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</p:sldIdLst>
  <p:sldSz cx="9906000" cy="9906000"/>
  <p:notesSz cx="9906000" cy="9906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91071"/>
            <a:ext cx="9906000" cy="567055"/>
          </a:xfrm>
          <a:custGeom>
            <a:avLst/>
            <a:gdLst/>
            <a:ahLst/>
            <a:cxnLst/>
            <a:rect l="l" t="t" r="r" b="b"/>
            <a:pathLst>
              <a:path w="9906000" h="567054">
                <a:moveTo>
                  <a:pt x="9906000" y="0"/>
                </a:moveTo>
                <a:lnTo>
                  <a:pt x="0" y="0"/>
                </a:lnTo>
                <a:lnTo>
                  <a:pt x="0" y="566927"/>
                </a:lnTo>
                <a:lnTo>
                  <a:pt x="9906000" y="566927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060180" y="6353555"/>
            <a:ext cx="490855" cy="454659"/>
          </a:xfrm>
          <a:custGeom>
            <a:avLst/>
            <a:gdLst/>
            <a:ahLst/>
            <a:cxnLst/>
            <a:rect l="l" t="t" r="r" b="b"/>
            <a:pathLst>
              <a:path w="490854" h="454659">
                <a:moveTo>
                  <a:pt x="245364" y="0"/>
                </a:moveTo>
                <a:lnTo>
                  <a:pt x="195915" y="4613"/>
                </a:lnTo>
                <a:lnTo>
                  <a:pt x="149858" y="17844"/>
                </a:lnTo>
                <a:lnTo>
                  <a:pt x="108179" y="38780"/>
                </a:lnTo>
                <a:lnTo>
                  <a:pt x="71866" y="66508"/>
                </a:lnTo>
                <a:lnTo>
                  <a:pt x="41904" y="100114"/>
                </a:lnTo>
                <a:lnTo>
                  <a:pt x="19282" y="138686"/>
                </a:lnTo>
                <a:lnTo>
                  <a:pt x="4984" y="181311"/>
                </a:lnTo>
                <a:lnTo>
                  <a:pt x="0" y="227076"/>
                </a:lnTo>
                <a:lnTo>
                  <a:pt x="4984" y="272840"/>
                </a:lnTo>
                <a:lnTo>
                  <a:pt x="19282" y="315465"/>
                </a:lnTo>
                <a:lnTo>
                  <a:pt x="41904" y="354037"/>
                </a:lnTo>
                <a:lnTo>
                  <a:pt x="71866" y="387643"/>
                </a:lnTo>
                <a:lnTo>
                  <a:pt x="108179" y="415371"/>
                </a:lnTo>
                <a:lnTo>
                  <a:pt x="149858" y="436307"/>
                </a:lnTo>
                <a:lnTo>
                  <a:pt x="195915" y="449538"/>
                </a:lnTo>
                <a:lnTo>
                  <a:pt x="245364" y="454152"/>
                </a:lnTo>
                <a:lnTo>
                  <a:pt x="294812" y="449538"/>
                </a:lnTo>
                <a:lnTo>
                  <a:pt x="340869" y="436307"/>
                </a:lnTo>
                <a:lnTo>
                  <a:pt x="382548" y="415371"/>
                </a:lnTo>
                <a:lnTo>
                  <a:pt x="418861" y="387643"/>
                </a:lnTo>
                <a:lnTo>
                  <a:pt x="448823" y="354037"/>
                </a:lnTo>
                <a:lnTo>
                  <a:pt x="471445" y="315465"/>
                </a:lnTo>
                <a:lnTo>
                  <a:pt x="485743" y="272840"/>
                </a:lnTo>
                <a:lnTo>
                  <a:pt x="490727" y="227076"/>
                </a:lnTo>
                <a:lnTo>
                  <a:pt x="485743" y="181311"/>
                </a:lnTo>
                <a:lnTo>
                  <a:pt x="471445" y="138686"/>
                </a:lnTo>
                <a:lnTo>
                  <a:pt x="448823" y="100114"/>
                </a:lnTo>
                <a:lnTo>
                  <a:pt x="418861" y="66508"/>
                </a:lnTo>
                <a:lnTo>
                  <a:pt x="382548" y="38780"/>
                </a:lnTo>
                <a:lnTo>
                  <a:pt x="340869" y="17844"/>
                </a:lnTo>
                <a:lnTo>
                  <a:pt x="294812" y="4613"/>
                </a:lnTo>
                <a:lnTo>
                  <a:pt x="24536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060180" y="6353555"/>
            <a:ext cx="490855" cy="454659"/>
          </a:xfrm>
          <a:custGeom>
            <a:avLst/>
            <a:gdLst/>
            <a:ahLst/>
            <a:cxnLst/>
            <a:rect l="l" t="t" r="r" b="b"/>
            <a:pathLst>
              <a:path w="490854" h="454659">
                <a:moveTo>
                  <a:pt x="0" y="227076"/>
                </a:moveTo>
                <a:lnTo>
                  <a:pt x="4984" y="181311"/>
                </a:lnTo>
                <a:lnTo>
                  <a:pt x="19282" y="138686"/>
                </a:lnTo>
                <a:lnTo>
                  <a:pt x="41904" y="100114"/>
                </a:lnTo>
                <a:lnTo>
                  <a:pt x="71866" y="66508"/>
                </a:lnTo>
                <a:lnTo>
                  <a:pt x="108179" y="38780"/>
                </a:lnTo>
                <a:lnTo>
                  <a:pt x="149858" y="17844"/>
                </a:lnTo>
                <a:lnTo>
                  <a:pt x="195915" y="4613"/>
                </a:lnTo>
                <a:lnTo>
                  <a:pt x="245364" y="0"/>
                </a:lnTo>
                <a:lnTo>
                  <a:pt x="294812" y="4613"/>
                </a:lnTo>
                <a:lnTo>
                  <a:pt x="340869" y="17844"/>
                </a:lnTo>
                <a:lnTo>
                  <a:pt x="382548" y="38780"/>
                </a:lnTo>
                <a:lnTo>
                  <a:pt x="418861" y="66508"/>
                </a:lnTo>
                <a:lnTo>
                  <a:pt x="448823" y="100114"/>
                </a:lnTo>
                <a:lnTo>
                  <a:pt x="471445" y="138686"/>
                </a:lnTo>
                <a:lnTo>
                  <a:pt x="485743" y="181311"/>
                </a:lnTo>
                <a:lnTo>
                  <a:pt x="490727" y="227076"/>
                </a:lnTo>
                <a:lnTo>
                  <a:pt x="485743" y="272840"/>
                </a:lnTo>
                <a:lnTo>
                  <a:pt x="471445" y="315465"/>
                </a:lnTo>
                <a:lnTo>
                  <a:pt x="448823" y="354037"/>
                </a:lnTo>
                <a:lnTo>
                  <a:pt x="418861" y="387643"/>
                </a:lnTo>
                <a:lnTo>
                  <a:pt x="382548" y="415371"/>
                </a:lnTo>
                <a:lnTo>
                  <a:pt x="340869" y="436307"/>
                </a:lnTo>
                <a:lnTo>
                  <a:pt x="294812" y="449538"/>
                </a:lnTo>
                <a:lnTo>
                  <a:pt x="245364" y="454152"/>
                </a:lnTo>
                <a:lnTo>
                  <a:pt x="195915" y="449538"/>
                </a:lnTo>
                <a:lnTo>
                  <a:pt x="149858" y="436307"/>
                </a:lnTo>
                <a:lnTo>
                  <a:pt x="108179" y="415371"/>
                </a:lnTo>
                <a:lnTo>
                  <a:pt x="71866" y="387643"/>
                </a:lnTo>
                <a:lnTo>
                  <a:pt x="41904" y="354037"/>
                </a:lnTo>
                <a:lnTo>
                  <a:pt x="19282" y="315465"/>
                </a:lnTo>
                <a:lnTo>
                  <a:pt x="4984" y="272840"/>
                </a:lnTo>
                <a:lnTo>
                  <a:pt x="0" y="227076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0"/>
            <a:ext cx="1187450" cy="6309360"/>
          </a:xfrm>
          <a:custGeom>
            <a:avLst/>
            <a:gdLst/>
            <a:ahLst/>
            <a:cxnLst/>
            <a:rect l="l" t="t" r="r" b="b"/>
            <a:pathLst>
              <a:path w="1187450" h="6309360">
                <a:moveTo>
                  <a:pt x="1187195" y="0"/>
                </a:moveTo>
                <a:lnTo>
                  <a:pt x="0" y="0"/>
                </a:lnTo>
                <a:lnTo>
                  <a:pt x="0" y="6309360"/>
                </a:lnTo>
                <a:lnTo>
                  <a:pt x="1187195" y="6309360"/>
                </a:lnTo>
                <a:lnTo>
                  <a:pt x="1187195" y="0"/>
                </a:lnTo>
                <a:close/>
              </a:path>
            </a:pathLst>
          </a:custGeom>
          <a:solidFill>
            <a:srgbClr val="F1D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7917180" y="2781300"/>
            <a:ext cx="312420" cy="288290"/>
          </a:xfrm>
          <a:custGeom>
            <a:avLst/>
            <a:gdLst/>
            <a:ahLst/>
            <a:cxnLst/>
            <a:rect l="l" t="t" r="r" b="b"/>
            <a:pathLst>
              <a:path w="312420" h="288289">
                <a:moveTo>
                  <a:pt x="312420" y="0"/>
                </a:moveTo>
                <a:lnTo>
                  <a:pt x="0" y="0"/>
                </a:lnTo>
                <a:lnTo>
                  <a:pt x="0" y="288036"/>
                </a:lnTo>
                <a:lnTo>
                  <a:pt x="312420" y="288036"/>
                </a:lnTo>
                <a:lnTo>
                  <a:pt x="312420" y="0"/>
                </a:lnTo>
                <a:close/>
              </a:path>
            </a:pathLst>
          </a:custGeom>
          <a:solidFill>
            <a:srgbClr val="73B1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8281416" y="2781300"/>
            <a:ext cx="312420" cy="288290"/>
          </a:xfrm>
          <a:custGeom>
            <a:avLst/>
            <a:gdLst/>
            <a:ahLst/>
            <a:cxnLst/>
            <a:rect l="l" t="t" r="r" b="b"/>
            <a:pathLst>
              <a:path w="312420" h="288289">
                <a:moveTo>
                  <a:pt x="312420" y="0"/>
                </a:moveTo>
                <a:lnTo>
                  <a:pt x="0" y="0"/>
                </a:lnTo>
                <a:lnTo>
                  <a:pt x="0" y="288036"/>
                </a:lnTo>
                <a:lnTo>
                  <a:pt x="312420" y="288036"/>
                </a:lnTo>
                <a:lnTo>
                  <a:pt x="312420" y="0"/>
                </a:lnTo>
                <a:close/>
              </a:path>
            </a:pathLst>
          </a:custGeom>
          <a:solidFill>
            <a:srgbClr val="9FC4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8645652" y="2781300"/>
            <a:ext cx="312420" cy="288290"/>
          </a:xfrm>
          <a:custGeom>
            <a:avLst/>
            <a:gdLst/>
            <a:ahLst/>
            <a:cxnLst/>
            <a:rect l="l" t="t" r="r" b="b"/>
            <a:pathLst>
              <a:path w="312420" h="288289">
                <a:moveTo>
                  <a:pt x="312420" y="0"/>
                </a:moveTo>
                <a:lnTo>
                  <a:pt x="0" y="0"/>
                </a:lnTo>
                <a:lnTo>
                  <a:pt x="0" y="288036"/>
                </a:lnTo>
                <a:lnTo>
                  <a:pt x="312420" y="288036"/>
                </a:lnTo>
                <a:lnTo>
                  <a:pt x="312420" y="0"/>
                </a:lnTo>
                <a:close/>
              </a:path>
            </a:pathLst>
          </a:custGeom>
          <a:solidFill>
            <a:srgbClr val="F6BE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9009888" y="2781300"/>
            <a:ext cx="311150" cy="288290"/>
          </a:xfrm>
          <a:custGeom>
            <a:avLst/>
            <a:gdLst/>
            <a:ahLst/>
            <a:cxnLst/>
            <a:rect l="l" t="t" r="r" b="b"/>
            <a:pathLst>
              <a:path w="311150" h="288289">
                <a:moveTo>
                  <a:pt x="310896" y="0"/>
                </a:moveTo>
                <a:lnTo>
                  <a:pt x="0" y="0"/>
                </a:lnTo>
                <a:lnTo>
                  <a:pt x="0" y="288036"/>
                </a:lnTo>
                <a:lnTo>
                  <a:pt x="310896" y="288036"/>
                </a:lnTo>
                <a:lnTo>
                  <a:pt x="310896" y="0"/>
                </a:lnTo>
                <a:close/>
              </a:path>
            </a:pathLst>
          </a:custGeom>
          <a:solidFill>
            <a:srgbClr val="F86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84604" y="2915411"/>
            <a:ext cx="6132195" cy="10795"/>
          </a:xfrm>
          <a:custGeom>
            <a:avLst/>
            <a:gdLst/>
            <a:ahLst/>
            <a:cxnLst/>
            <a:rect l="l" t="t" r="r" b="b"/>
            <a:pathLst>
              <a:path w="6132195" h="10794">
                <a:moveTo>
                  <a:pt x="0" y="0"/>
                </a:moveTo>
                <a:lnTo>
                  <a:pt x="6132195" y="10287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2826" y="1606423"/>
            <a:ext cx="721105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9906000" cy="911860"/>
          </a:xfrm>
          <a:custGeom>
            <a:avLst/>
            <a:gdLst/>
            <a:ahLst/>
            <a:cxnLst/>
            <a:rect l="l" t="t" r="r" b="b"/>
            <a:pathLst>
              <a:path w="9906000" h="911860">
                <a:moveTo>
                  <a:pt x="0" y="911351"/>
                </a:moveTo>
                <a:lnTo>
                  <a:pt x="9906000" y="911351"/>
                </a:lnTo>
                <a:lnTo>
                  <a:pt x="9906000" y="0"/>
                </a:lnTo>
                <a:lnTo>
                  <a:pt x="0" y="0"/>
                </a:lnTo>
                <a:lnTo>
                  <a:pt x="0" y="911351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911352"/>
            <a:ext cx="9906000" cy="70485"/>
          </a:xfrm>
          <a:custGeom>
            <a:avLst/>
            <a:gdLst/>
            <a:ahLst/>
            <a:cxnLst/>
            <a:rect l="l" t="t" r="r" b="b"/>
            <a:pathLst>
              <a:path w="9906000" h="70484">
                <a:moveTo>
                  <a:pt x="9906000" y="0"/>
                </a:moveTo>
                <a:lnTo>
                  <a:pt x="0" y="0"/>
                </a:lnTo>
                <a:lnTo>
                  <a:pt x="0" y="70103"/>
                </a:lnTo>
                <a:lnTo>
                  <a:pt x="9906000" y="70103"/>
                </a:lnTo>
                <a:lnTo>
                  <a:pt x="9906000" y="0"/>
                </a:lnTo>
                <a:close/>
              </a:path>
            </a:pathLst>
          </a:custGeom>
          <a:solidFill>
            <a:srgbClr val="4453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0604" y="6397751"/>
            <a:ext cx="382524" cy="35356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6291071"/>
            <a:ext cx="9906000" cy="567055"/>
          </a:xfrm>
          <a:custGeom>
            <a:avLst/>
            <a:gdLst/>
            <a:ahLst/>
            <a:cxnLst/>
            <a:rect l="l" t="t" r="r" b="b"/>
            <a:pathLst>
              <a:path w="9906000" h="567054">
                <a:moveTo>
                  <a:pt x="9906000" y="0"/>
                </a:moveTo>
                <a:lnTo>
                  <a:pt x="0" y="0"/>
                </a:lnTo>
                <a:lnTo>
                  <a:pt x="0" y="566927"/>
                </a:lnTo>
                <a:lnTo>
                  <a:pt x="9906000" y="566927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9060180" y="6353555"/>
            <a:ext cx="490855" cy="454659"/>
          </a:xfrm>
          <a:custGeom>
            <a:avLst/>
            <a:gdLst/>
            <a:ahLst/>
            <a:cxnLst/>
            <a:rect l="l" t="t" r="r" b="b"/>
            <a:pathLst>
              <a:path w="490854" h="454659">
                <a:moveTo>
                  <a:pt x="245364" y="0"/>
                </a:moveTo>
                <a:lnTo>
                  <a:pt x="195915" y="4613"/>
                </a:lnTo>
                <a:lnTo>
                  <a:pt x="149858" y="17844"/>
                </a:lnTo>
                <a:lnTo>
                  <a:pt x="108179" y="38780"/>
                </a:lnTo>
                <a:lnTo>
                  <a:pt x="71866" y="66508"/>
                </a:lnTo>
                <a:lnTo>
                  <a:pt x="41904" y="100114"/>
                </a:lnTo>
                <a:lnTo>
                  <a:pt x="19282" y="138686"/>
                </a:lnTo>
                <a:lnTo>
                  <a:pt x="4984" y="181311"/>
                </a:lnTo>
                <a:lnTo>
                  <a:pt x="0" y="227076"/>
                </a:lnTo>
                <a:lnTo>
                  <a:pt x="4984" y="272840"/>
                </a:lnTo>
                <a:lnTo>
                  <a:pt x="19282" y="315465"/>
                </a:lnTo>
                <a:lnTo>
                  <a:pt x="41904" y="354037"/>
                </a:lnTo>
                <a:lnTo>
                  <a:pt x="71866" y="387643"/>
                </a:lnTo>
                <a:lnTo>
                  <a:pt x="108179" y="415371"/>
                </a:lnTo>
                <a:lnTo>
                  <a:pt x="149858" y="436307"/>
                </a:lnTo>
                <a:lnTo>
                  <a:pt x="195915" y="449538"/>
                </a:lnTo>
                <a:lnTo>
                  <a:pt x="245364" y="454152"/>
                </a:lnTo>
                <a:lnTo>
                  <a:pt x="294812" y="449538"/>
                </a:lnTo>
                <a:lnTo>
                  <a:pt x="340869" y="436307"/>
                </a:lnTo>
                <a:lnTo>
                  <a:pt x="382548" y="415371"/>
                </a:lnTo>
                <a:lnTo>
                  <a:pt x="418861" y="387643"/>
                </a:lnTo>
                <a:lnTo>
                  <a:pt x="448823" y="354037"/>
                </a:lnTo>
                <a:lnTo>
                  <a:pt x="471445" y="315465"/>
                </a:lnTo>
                <a:lnTo>
                  <a:pt x="485743" y="272840"/>
                </a:lnTo>
                <a:lnTo>
                  <a:pt x="490727" y="227076"/>
                </a:lnTo>
                <a:lnTo>
                  <a:pt x="485743" y="181311"/>
                </a:lnTo>
                <a:lnTo>
                  <a:pt x="471445" y="138686"/>
                </a:lnTo>
                <a:lnTo>
                  <a:pt x="448823" y="100114"/>
                </a:lnTo>
                <a:lnTo>
                  <a:pt x="418861" y="66508"/>
                </a:lnTo>
                <a:lnTo>
                  <a:pt x="382548" y="38780"/>
                </a:lnTo>
                <a:lnTo>
                  <a:pt x="340869" y="17844"/>
                </a:lnTo>
                <a:lnTo>
                  <a:pt x="294812" y="4613"/>
                </a:lnTo>
                <a:lnTo>
                  <a:pt x="24536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9060180" y="6353555"/>
            <a:ext cx="490855" cy="454659"/>
          </a:xfrm>
          <a:custGeom>
            <a:avLst/>
            <a:gdLst/>
            <a:ahLst/>
            <a:cxnLst/>
            <a:rect l="l" t="t" r="r" b="b"/>
            <a:pathLst>
              <a:path w="490854" h="454659">
                <a:moveTo>
                  <a:pt x="0" y="227076"/>
                </a:moveTo>
                <a:lnTo>
                  <a:pt x="4984" y="181311"/>
                </a:lnTo>
                <a:lnTo>
                  <a:pt x="19282" y="138686"/>
                </a:lnTo>
                <a:lnTo>
                  <a:pt x="41904" y="100114"/>
                </a:lnTo>
                <a:lnTo>
                  <a:pt x="71866" y="66508"/>
                </a:lnTo>
                <a:lnTo>
                  <a:pt x="108179" y="38780"/>
                </a:lnTo>
                <a:lnTo>
                  <a:pt x="149858" y="17844"/>
                </a:lnTo>
                <a:lnTo>
                  <a:pt x="195915" y="4613"/>
                </a:lnTo>
                <a:lnTo>
                  <a:pt x="245364" y="0"/>
                </a:lnTo>
                <a:lnTo>
                  <a:pt x="294812" y="4613"/>
                </a:lnTo>
                <a:lnTo>
                  <a:pt x="340869" y="17844"/>
                </a:lnTo>
                <a:lnTo>
                  <a:pt x="382548" y="38780"/>
                </a:lnTo>
                <a:lnTo>
                  <a:pt x="418861" y="66508"/>
                </a:lnTo>
                <a:lnTo>
                  <a:pt x="448823" y="100114"/>
                </a:lnTo>
                <a:lnTo>
                  <a:pt x="471445" y="138686"/>
                </a:lnTo>
                <a:lnTo>
                  <a:pt x="485743" y="181311"/>
                </a:lnTo>
                <a:lnTo>
                  <a:pt x="490727" y="227076"/>
                </a:lnTo>
                <a:lnTo>
                  <a:pt x="485743" y="272840"/>
                </a:lnTo>
                <a:lnTo>
                  <a:pt x="471445" y="315465"/>
                </a:lnTo>
                <a:lnTo>
                  <a:pt x="448823" y="354037"/>
                </a:lnTo>
                <a:lnTo>
                  <a:pt x="418861" y="387643"/>
                </a:lnTo>
                <a:lnTo>
                  <a:pt x="382548" y="415371"/>
                </a:lnTo>
                <a:lnTo>
                  <a:pt x="340869" y="436307"/>
                </a:lnTo>
                <a:lnTo>
                  <a:pt x="294812" y="449538"/>
                </a:lnTo>
                <a:lnTo>
                  <a:pt x="245364" y="454152"/>
                </a:lnTo>
                <a:lnTo>
                  <a:pt x="195915" y="449538"/>
                </a:lnTo>
                <a:lnTo>
                  <a:pt x="149858" y="436307"/>
                </a:lnTo>
                <a:lnTo>
                  <a:pt x="108179" y="415371"/>
                </a:lnTo>
                <a:lnTo>
                  <a:pt x="71866" y="387643"/>
                </a:lnTo>
                <a:lnTo>
                  <a:pt x="41904" y="354037"/>
                </a:lnTo>
                <a:lnTo>
                  <a:pt x="19282" y="315465"/>
                </a:lnTo>
                <a:lnTo>
                  <a:pt x="4984" y="272840"/>
                </a:lnTo>
                <a:lnTo>
                  <a:pt x="0" y="227076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9383" y="6397751"/>
            <a:ext cx="1027176" cy="32766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8015" y="6397751"/>
            <a:ext cx="1606296" cy="3276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4891" y="2458973"/>
            <a:ext cx="631621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6283" y="1491716"/>
            <a:ext cx="4525010" cy="430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144254" y="6500418"/>
            <a:ext cx="346075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www.kopus.org/biz/electronic/font.aspx)" TargetMode="Externa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g"/><Relationship Id="rId11" Type="http://schemas.openxmlformats.org/officeDocument/2006/relationships/image" Target="../media/image11.png"/><Relationship Id="rId12" Type="http://schemas.openxmlformats.org/officeDocument/2006/relationships/hyperlink" Target="mailto:hjk7902@gmail.com" TargetMode="External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16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317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63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319.png"/><Relationship Id="rId4" Type="http://schemas.openxmlformats.org/officeDocument/2006/relationships/image" Target="../media/image63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63.png"/><Relationship Id="rId5" Type="http://schemas.openxmlformats.org/officeDocument/2006/relationships/image" Target="../media/image323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324.png"/><Relationship Id="rId4" Type="http://schemas.openxmlformats.org/officeDocument/2006/relationships/image" Target="../media/image63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263.png"/><Relationship Id="rId8" Type="http://schemas.openxmlformats.org/officeDocument/2006/relationships/image" Target="../media/image327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24.png"/><Relationship Id="rId5" Type="http://schemas.openxmlformats.org/officeDocument/2006/relationships/image" Target="../media/image63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324.png"/><Relationship Id="rId4" Type="http://schemas.openxmlformats.org/officeDocument/2006/relationships/image" Target="../media/image63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324.png"/><Relationship Id="rId4" Type="http://schemas.openxmlformats.org/officeDocument/2006/relationships/image" Target="../media/image63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49.png"/><Relationship Id="rId7" Type="http://schemas.openxmlformats.org/officeDocument/2006/relationships/image" Target="../media/image350.jpg"/><Relationship Id="rId8" Type="http://schemas.openxmlformats.org/officeDocument/2006/relationships/image" Target="../media/image351.jpg"/><Relationship Id="rId9" Type="http://schemas.openxmlformats.org/officeDocument/2006/relationships/image" Target="../media/image352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271.png"/><Relationship Id="rId5" Type="http://schemas.openxmlformats.org/officeDocument/2006/relationships/image" Target="../media/image324.png"/><Relationship Id="rId6" Type="http://schemas.openxmlformats.org/officeDocument/2006/relationships/image" Target="../media/image63.png"/><Relationship Id="rId7" Type="http://schemas.openxmlformats.org/officeDocument/2006/relationships/image" Target="../media/image329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Relationship Id="rId3" Type="http://schemas.openxmlformats.org/officeDocument/2006/relationships/image" Target="../media/image271.png"/><Relationship Id="rId4" Type="http://schemas.openxmlformats.org/officeDocument/2006/relationships/image" Target="../media/image324.png"/><Relationship Id="rId5" Type="http://schemas.openxmlformats.org/officeDocument/2006/relationships/image" Target="../media/image63.png"/><Relationship Id="rId6" Type="http://schemas.openxmlformats.org/officeDocument/2006/relationships/image" Target="../media/image356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30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299.png"/><Relationship Id="rId9" Type="http://schemas.openxmlformats.org/officeDocument/2006/relationships/hyperlink" Target="https://ruder.io/optimizing-gradient-descent/" TargetMode="Externa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09.png"/><Relationship Id="rId5" Type="http://schemas.openxmlformats.org/officeDocument/2006/relationships/image" Target="../media/image299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09.png"/><Relationship Id="rId5" Type="http://schemas.openxmlformats.org/officeDocument/2006/relationships/image" Target="../media/image299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299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299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373.png"/><Relationship Id="rId4" Type="http://schemas.openxmlformats.org/officeDocument/2006/relationships/image" Target="../media/image372.png"/><Relationship Id="rId5" Type="http://schemas.openxmlformats.org/officeDocument/2006/relationships/hyperlink" Target="http://www.matthewzeiler.com/mattzeiler/adadelta.pdf" TargetMode="External"/><Relationship Id="rId6" Type="http://schemas.openxmlformats.org/officeDocument/2006/relationships/image" Target="../media/image299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jpg"/><Relationship Id="rId3" Type="http://schemas.openxmlformats.org/officeDocument/2006/relationships/hyperlink" Target="http://www.matthewzeiler.com/mattzeiler/adadelta.pdf" TargetMode="Externa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375.png"/><Relationship Id="rId4" Type="http://schemas.openxmlformats.org/officeDocument/2006/relationships/image" Target="../media/image370.png"/><Relationship Id="rId5" Type="http://schemas.openxmlformats.org/officeDocument/2006/relationships/image" Target="../media/image299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jpg"/><Relationship Id="rId3" Type="http://schemas.openxmlformats.org/officeDocument/2006/relationships/image" Target="../media/image379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18.png"/><Relationship Id="rId5" Type="http://schemas.openxmlformats.org/officeDocument/2006/relationships/image" Target="../media/image382.png"/><Relationship Id="rId6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383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214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jpg"/><Relationship Id="rId3" Type="http://schemas.openxmlformats.org/officeDocument/2006/relationships/image" Target="../media/image387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214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jpg"/><Relationship Id="rId3" Type="http://schemas.openxmlformats.org/officeDocument/2006/relationships/image" Target="../media/image393.png"/><Relationship Id="rId4" Type="http://schemas.openxmlformats.org/officeDocument/2006/relationships/image" Target="../media/image394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214.png"/><Relationship Id="rId5" Type="http://schemas.openxmlformats.org/officeDocument/2006/relationships/image" Target="../media/image395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214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.jpg"/><Relationship Id="rId3" Type="http://schemas.openxmlformats.org/officeDocument/2006/relationships/image" Target="../media/image402.jpg"/><Relationship Id="rId4" Type="http://schemas.openxmlformats.org/officeDocument/2006/relationships/image" Target="../media/image403.jpg"/><Relationship Id="rId5" Type="http://schemas.openxmlformats.org/officeDocument/2006/relationships/image" Target="../media/image404.jpg"/><Relationship Id="rId6" Type="http://schemas.openxmlformats.org/officeDocument/2006/relationships/image" Target="../media/image405.jpg"/><Relationship Id="rId7" Type="http://schemas.openxmlformats.org/officeDocument/2006/relationships/image" Target="../media/image406.jpg"/><Relationship Id="rId8" Type="http://schemas.openxmlformats.org/officeDocument/2006/relationships/image" Target="../media/image407.jpg"/><Relationship Id="rId9" Type="http://schemas.openxmlformats.org/officeDocument/2006/relationships/image" Target="../media/image408.jp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214.png"/><Relationship Id="rId7" Type="http://schemas.openxmlformats.org/officeDocument/2006/relationships/image" Target="../media/image413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jpg"/><Relationship Id="rId3" Type="http://schemas.openxmlformats.org/officeDocument/2006/relationships/image" Target="../media/image417.jpg"/><Relationship Id="rId4" Type="http://schemas.openxmlformats.org/officeDocument/2006/relationships/image" Target="../media/image418.jpg"/><Relationship Id="rId5" Type="http://schemas.openxmlformats.org/officeDocument/2006/relationships/image" Target="../media/image419.jp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jpg"/><Relationship Id="rId3" Type="http://schemas.openxmlformats.org/officeDocument/2006/relationships/image" Target="../media/image424.jpg"/><Relationship Id="rId4" Type="http://schemas.openxmlformats.org/officeDocument/2006/relationships/image" Target="../media/image425.png"/><Relationship Id="rId5" Type="http://schemas.openxmlformats.org/officeDocument/2006/relationships/image" Target="../media/image426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jpg"/><Relationship Id="rId3" Type="http://schemas.openxmlformats.org/officeDocument/2006/relationships/image" Target="../media/image428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jpg"/><Relationship Id="rId3" Type="http://schemas.openxmlformats.org/officeDocument/2006/relationships/image" Target="../media/image430.jp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jpg"/><Relationship Id="rId8" Type="http://schemas.openxmlformats.org/officeDocument/2006/relationships/image" Target="../media/image435.jp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jpg"/><Relationship Id="rId12" Type="http://schemas.openxmlformats.org/officeDocument/2006/relationships/image" Target="../media/image439.jp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jpg"/><Relationship Id="rId16" Type="http://schemas.openxmlformats.org/officeDocument/2006/relationships/image" Target="../media/image443.jp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jpg"/><Relationship Id="rId20" Type="http://schemas.openxmlformats.org/officeDocument/2006/relationships/image" Target="../media/image447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8.jp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jp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Relationship Id="rId16" Type="http://schemas.openxmlformats.org/officeDocument/2006/relationships/image" Target="../media/image462.png"/><Relationship Id="rId17" Type="http://schemas.openxmlformats.org/officeDocument/2006/relationships/image" Target="../media/image463.png"/><Relationship Id="rId18" Type="http://schemas.openxmlformats.org/officeDocument/2006/relationships/image" Target="../media/image464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yann.lecun.com/exdb/mnist" TargetMode="External"/><Relationship Id="rId6" Type="http://schemas.openxmlformats.org/officeDocument/2006/relationships/image" Target="../media/image465.png"/><Relationship Id="rId7" Type="http://schemas.openxmlformats.org/officeDocument/2006/relationships/image" Target="../media/image466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71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72.jp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jpg"/><Relationship Id="rId5" Type="http://schemas.openxmlformats.org/officeDocument/2006/relationships/image" Target="../media/image476.jpg"/><Relationship Id="rId6" Type="http://schemas.openxmlformats.org/officeDocument/2006/relationships/image" Target="../media/image477.jpg"/><Relationship Id="rId7" Type="http://schemas.openxmlformats.org/officeDocument/2006/relationships/image" Target="../media/image478.jp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214.png"/><Relationship Id="rId11" Type="http://schemas.openxmlformats.org/officeDocument/2006/relationships/image" Target="../media/image481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2.jpg"/><Relationship Id="rId3" Type="http://schemas.openxmlformats.org/officeDocument/2006/relationships/image" Target="../media/image483.jpg"/><Relationship Id="rId4" Type="http://schemas.openxmlformats.org/officeDocument/2006/relationships/image" Target="../media/image484.jpg"/><Relationship Id="rId5" Type="http://schemas.openxmlformats.org/officeDocument/2006/relationships/image" Target="../media/image485.png"/><Relationship Id="rId6" Type="http://schemas.openxmlformats.org/officeDocument/2006/relationships/image" Target="../media/image480.png"/><Relationship Id="rId7" Type="http://schemas.openxmlformats.org/officeDocument/2006/relationships/image" Target="../media/image214.png"/><Relationship Id="rId8" Type="http://schemas.openxmlformats.org/officeDocument/2006/relationships/image" Target="../media/image486.jpg"/><Relationship Id="rId9" Type="http://schemas.openxmlformats.org/officeDocument/2006/relationships/image" Target="../media/image487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88.jp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9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0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5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496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7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8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9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5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502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3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jp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04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5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6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7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5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508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9.png"/><Relationship Id="rId3" Type="http://schemas.openxmlformats.org/officeDocument/2006/relationships/image" Target="../media/image495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Relationship Id="rId3" Type="http://schemas.openxmlformats.org/officeDocument/2006/relationships/image" Target="../media/image234.png"/><Relationship Id="rId4" Type="http://schemas.openxmlformats.org/officeDocument/2006/relationships/image" Target="../media/image214.png"/><Relationship Id="rId5" Type="http://schemas.openxmlformats.org/officeDocument/2006/relationships/image" Target="../media/image511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2.jpg"/><Relationship Id="rId3" Type="http://schemas.openxmlformats.org/officeDocument/2006/relationships/image" Target="../media/image51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39.png"/><Relationship Id="rId6" Type="http://schemas.openxmlformats.org/officeDocument/2006/relationships/image" Target="../media/image51.png"/><Relationship Id="rId7" Type="http://schemas.openxmlformats.org/officeDocument/2006/relationships/image" Target="../media/image58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Relationship Id="rId33" Type="http://schemas.openxmlformats.org/officeDocument/2006/relationships/image" Target="../media/image107.png"/><Relationship Id="rId34" Type="http://schemas.openxmlformats.org/officeDocument/2006/relationships/image" Target="../media/image108.png"/><Relationship Id="rId35" Type="http://schemas.openxmlformats.org/officeDocument/2006/relationships/image" Target="../media/image109.png"/><Relationship Id="rId36" Type="http://schemas.openxmlformats.org/officeDocument/2006/relationships/image" Target="../media/image110.png"/><Relationship Id="rId37" Type="http://schemas.openxmlformats.org/officeDocument/2006/relationships/image" Target="../media/image111.png"/><Relationship Id="rId38" Type="http://schemas.openxmlformats.org/officeDocument/2006/relationships/image" Target="../media/image112.png"/><Relationship Id="rId39" Type="http://schemas.openxmlformats.org/officeDocument/2006/relationships/image" Target="../media/image113.png"/><Relationship Id="rId40" Type="http://schemas.openxmlformats.org/officeDocument/2006/relationships/image" Target="../media/image114.png"/><Relationship Id="rId41" Type="http://schemas.openxmlformats.org/officeDocument/2006/relationships/image" Target="../media/image115.png"/><Relationship Id="rId42" Type="http://schemas.openxmlformats.org/officeDocument/2006/relationships/image" Target="../media/image116.png"/><Relationship Id="rId43" Type="http://schemas.openxmlformats.org/officeDocument/2006/relationships/image" Target="../media/image117.png"/><Relationship Id="rId44" Type="http://schemas.openxmlformats.org/officeDocument/2006/relationships/image" Target="../media/image118.png"/><Relationship Id="rId45" Type="http://schemas.openxmlformats.org/officeDocument/2006/relationships/image" Target="../media/image119.png"/><Relationship Id="rId46" Type="http://schemas.openxmlformats.org/officeDocument/2006/relationships/image" Target="../media/image120.png"/><Relationship Id="rId47" Type="http://schemas.openxmlformats.org/officeDocument/2006/relationships/image" Target="../media/image121.png"/><Relationship Id="rId48" Type="http://schemas.openxmlformats.org/officeDocument/2006/relationships/image" Target="../media/image122.png"/><Relationship Id="rId49" Type="http://schemas.openxmlformats.org/officeDocument/2006/relationships/image" Target="../media/image123.png"/><Relationship Id="rId50" Type="http://schemas.openxmlformats.org/officeDocument/2006/relationships/image" Target="../media/image124.png"/><Relationship Id="rId51" Type="http://schemas.openxmlformats.org/officeDocument/2006/relationships/image" Target="../media/image125.png"/><Relationship Id="rId52" Type="http://schemas.openxmlformats.org/officeDocument/2006/relationships/image" Target="../media/image126.png"/><Relationship Id="rId53" Type="http://schemas.openxmlformats.org/officeDocument/2006/relationships/image" Target="../media/image127.png"/><Relationship Id="rId54" Type="http://schemas.openxmlformats.org/officeDocument/2006/relationships/image" Target="../media/image128.png"/><Relationship Id="rId55" Type="http://schemas.openxmlformats.org/officeDocument/2006/relationships/image" Target="../media/image129.png"/><Relationship Id="rId56" Type="http://schemas.openxmlformats.org/officeDocument/2006/relationships/image" Target="../media/image130.png"/><Relationship Id="rId57" Type="http://schemas.openxmlformats.org/officeDocument/2006/relationships/image" Target="../media/image131.png"/><Relationship Id="rId58" Type="http://schemas.openxmlformats.org/officeDocument/2006/relationships/image" Target="../media/image132.png"/><Relationship Id="rId59" Type="http://schemas.openxmlformats.org/officeDocument/2006/relationships/image" Target="../media/image133.png"/><Relationship Id="rId60" Type="http://schemas.openxmlformats.org/officeDocument/2006/relationships/image" Target="../media/image134.png"/><Relationship Id="rId61" Type="http://schemas.openxmlformats.org/officeDocument/2006/relationships/image" Target="../media/image135.png"/><Relationship Id="rId62" Type="http://schemas.openxmlformats.org/officeDocument/2006/relationships/image" Target="../media/image136.png"/><Relationship Id="rId63" Type="http://schemas.openxmlformats.org/officeDocument/2006/relationships/image" Target="../media/image137.png"/><Relationship Id="rId64" Type="http://schemas.openxmlformats.org/officeDocument/2006/relationships/image" Target="../media/image138.png"/><Relationship Id="rId65" Type="http://schemas.openxmlformats.org/officeDocument/2006/relationships/image" Target="../media/image139.png"/><Relationship Id="rId66" Type="http://schemas.openxmlformats.org/officeDocument/2006/relationships/image" Target="../media/image140.png"/><Relationship Id="rId67" Type="http://schemas.openxmlformats.org/officeDocument/2006/relationships/image" Target="../media/image141.png"/><Relationship Id="rId68" Type="http://schemas.openxmlformats.org/officeDocument/2006/relationships/image" Target="../media/image142.png"/><Relationship Id="rId69" Type="http://schemas.openxmlformats.org/officeDocument/2006/relationships/image" Target="../media/image143.png"/><Relationship Id="rId70" Type="http://schemas.openxmlformats.org/officeDocument/2006/relationships/image" Target="../media/image144.png"/><Relationship Id="rId71" Type="http://schemas.openxmlformats.org/officeDocument/2006/relationships/image" Target="../media/image145.png"/><Relationship Id="rId72" Type="http://schemas.openxmlformats.org/officeDocument/2006/relationships/image" Target="../media/image146.png"/><Relationship Id="rId73" Type="http://schemas.openxmlformats.org/officeDocument/2006/relationships/image" Target="../media/image147.png"/><Relationship Id="rId74" Type="http://schemas.openxmlformats.org/officeDocument/2006/relationships/image" Target="../media/image148.png"/><Relationship Id="rId75" Type="http://schemas.openxmlformats.org/officeDocument/2006/relationships/image" Target="../media/image149.png"/><Relationship Id="rId76" Type="http://schemas.openxmlformats.org/officeDocument/2006/relationships/image" Target="../media/image150.png"/><Relationship Id="rId77" Type="http://schemas.openxmlformats.org/officeDocument/2006/relationships/image" Target="../media/image151.png"/><Relationship Id="rId78" Type="http://schemas.openxmlformats.org/officeDocument/2006/relationships/image" Target="../media/image152.png"/><Relationship Id="rId79" Type="http://schemas.openxmlformats.org/officeDocument/2006/relationships/image" Target="../media/image153.png"/><Relationship Id="rId80" Type="http://schemas.openxmlformats.org/officeDocument/2006/relationships/image" Target="../media/image154.png"/><Relationship Id="rId81" Type="http://schemas.openxmlformats.org/officeDocument/2006/relationships/image" Target="../media/image155.png"/><Relationship Id="rId82" Type="http://schemas.openxmlformats.org/officeDocument/2006/relationships/image" Target="../media/image156.png"/><Relationship Id="rId83" Type="http://schemas.openxmlformats.org/officeDocument/2006/relationships/image" Target="../media/image157.png"/><Relationship Id="rId84" Type="http://schemas.openxmlformats.org/officeDocument/2006/relationships/image" Target="../media/image158.png"/><Relationship Id="rId85" Type="http://schemas.openxmlformats.org/officeDocument/2006/relationships/image" Target="../media/image159.png"/><Relationship Id="rId86" Type="http://schemas.openxmlformats.org/officeDocument/2006/relationships/image" Target="../media/image160.png"/><Relationship Id="rId87" Type="http://schemas.openxmlformats.org/officeDocument/2006/relationships/image" Target="../media/image161.png"/><Relationship Id="rId88" Type="http://schemas.openxmlformats.org/officeDocument/2006/relationships/image" Target="../media/image162.png"/><Relationship Id="rId89" Type="http://schemas.openxmlformats.org/officeDocument/2006/relationships/image" Target="../media/image163.png"/><Relationship Id="rId90" Type="http://schemas.openxmlformats.org/officeDocument/2006/relationships/image" Target="../media/image164.png"/><Relationship Id="rId91" Type="http://schemas.openxmlformats.org/officeDocument/2006/relationships/image" Target="../media/image165.png"/><Relationship Id="rId92" Type="http://schemas.openxmlformats.org/officeDocument/2006/relationships/image" Target="../media/image166.png"/><Relationship Id="rId93" Type="http://schemas.openxmlformats.org/officeDocument/2006/relationships/image" Target="../media/image167.png"/><Relationship Id="rId94" Type="http://schemas.openxmlformats.org/officeDocument/2006/relationships/image" Target="../media/image168.png"/><Relationship Id="rId95" Type="http://schemas.openxmlformats.org/officeDocument/2006/relationships/image" Target="../media/image169.png"/><Relationship Id="rId96" Type="http://schemas.openxmlformats.org/officeDocument/2006/relationships/image" Target="../media/image170.png"/><Relationship Id="rId97" Type="http://schemas.openxmlformats.org/officeDocument/2006/relationships/image" Target="../media/image171.png"/><Relationship Id="rId98" Type="http://schemas.openxmlformats.org/officeDocument/2006/relationships/image" Target="../media/image172.png"/><Relationship Id="rId99" Type="http://schemas.openxmlformats.org/officeDocument/2006/relationships/image" Target="../media/image173.png"/><Relationship Id="rId100" Type="http://schemas.openxmlformats.org/officeDocument/2006/relationships/image" Target="../media/image174.png"/><Relationship Id="rId101" Type="http://schemas.openxmlformats.org/officeDocument/2006/relationships/image" Target="../media/image175.png"/><Relationship Id="rId102" Type="http://schemas.openxmlformats.org/officeDocument/2006/relationships/image" Target="../media/image176.png"/><Relationship Id="rId103" Type="http://schemas.openxmlformats.org/officeDocument/2006/relationships/image" Target="../media/image177.png"/><Relationship Id="rId104" Type="http://schemas.openxmlformats.org/officeDocument/2006/relationships/image" Target="../media/image178.png"/><Relationship Id="rId105" Type="http://schemas.openxmlformats.org/officeDocument/2006/relationships/image" Target="../media/image179.png"/><Relationship Id="rId106" Type="http://schemas.openxmlformats.org/officeDocument/2006/relationships/image" Target="../media/image180.png"/><Relationship Id="rId107" Type="http://schemas.openxmlformats.org/officeDocument/2006/relationships/image" Target="../media/image181.png"/><Relationship Id="rId108" Type="http://schemas.openxmlformats.org/officeDocument/2006/relationships/image" Target="../media/image182.png"/><Relationship Id="rId109" Type="http://schemas.openxmlformats.org/officeDocument/2006/relationships/image" Target="../media/image183.png"/><Relationship Id="rId110" Type="http://schemas.openxmlformats.org/officeDocument/2006/relationships/image" Target="../media/image184.png"/><Relationship Id="rId111" Type="http://schemas.openxmlformats.org/officeDocument/2006/relationships/image" Target="../media/image185.png"/><Relationship Id="rId112" Type="http://schemas.openxmlformats.org/officeDocument/2006/relationships/image" Target="../media/image186.png"/><Relationship Id="rId113" Type="http://schemas.openxmlformats.org/officeDocument/2006/relationships/image" Target="../media/image187.png"/><Relationship Id="rId114" Type="http://schemas.openxmlformats.org/officeDocument/2006/relationships/image" Target="../media/image188.png"/><Relationship Id="rId115" Type="http://schemas.openxmlformats.org/officeDocument/2006/relationships/image" Target="../media/image189.png"/><Relationship Id="rId116" Type="http://schemas.openxmlformats.org/officeDocument/2006/relationships/image" Target="../media/image190.png"/><Relationship Id="rId117" Type="http://schemas.openxmlformats.org/officeDocument/2006/relationships/image" Target="../media/image191.png"/><Relationship Id="rId118" Type="http://schemas.openxmlformats.org/officeDocument/2006/relationships/image" Target="../media/image19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68.png"/><Relationship Id="rId5" Type="http://schemas.openxmlformats.org/officeDocument/2006/relationships/image" Target="../media/image195.png"/><Relationship Id="rId6" Type="http://schemas.openxmlformats.org/officeDocument/2006/relationships/image" Target="../media/image6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5.png"/><Relationship Id="rId5" Type="http://schemas.openxmlformats.org/officeDocument/2006/relationships/image" Target="../media/image63.png"/><Relationship Id="rId6" Type="http://schemas.openxmlformats.org/officeDocument/2006/relationships/image" Target="../media/image1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url.kr/5cd2jb" TargetMode="External"/><Relationship Id="rId4" Type="http://schemas.openxmlformats.org/officeDocument/2006/relationships/hyperlink" Target="https://www.anaconda.com/products/individual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0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5.png"/><Relationship Id="rId4" Type="http://schemas.openxmlformats.org/officeDocument/2006/relationships/image" Target="../media/image6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5.png"/><Relationship Id="rId4" Type="http://schemas.openxmlformats.org/officeDocument/2006/relationships/image" Target="../media/image63.png"/><Relationship Id="rId5" Type="http://schemas.openxmlformats.org/officeDocument/2006/relationships/image" Target="../media/image20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1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7.png"/><Relationship Id="rId6" Type="http://schemas.openxmlformats.org/officeDocument/2006/relationships/hyperlink" Target="https://keras.io/getting-started/functional-api-guide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2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keras.io/callbacks/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3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Relationship Id="rId3" Type="http://schemas.openxmlformats.org/officeDocument/2006/relationships/image" Target="../media/image232.png"/><Relationship Id="rId4" Type="http://schemas.openxmlformats.org/officeDocument/2006/relationships/image" Target="../media/image234.png"/><Relationship Id="rId5" Type="http://schemas.openxmlformats.org/officeDocument/2006/relationships/image" Target="../media/image214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g"/><Relationship Id="rId3" Type="http://schemas.openxmlformats.org/officeDocument/2006/relationships/image" Target="../media/image236.jpg"/><Relationship Id="rId4" Type="http://schemas.openxmlformats.org/officeDocument/2006/relationships/image" Target="../media/image237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2.png"/><Relationship Id="rId7" Type="http://schemas.openxmlformats.org/officeDocument/2006/relationships/image" Target="../media/image243.jpg"/><Relationship Id="rId8" Type="http://schemas.openxmlformats.org/officeDocument/2006/relationships/image" Target="../media/image24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5.png"/><Relationship Id="rId7" Type="http://schemas.openxmlformats.org/officeDocument/2006/relationships/image" Target="../media/image246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247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247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8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63.png"/><Relationship Id="rId5" Type="http://schemas.openxmlformats.org/officeDocument/2006/relationships/image" Target="../media/image249.png"/><Relationship Id="rId6" Type="http://schemas.openxmlformats.org/officeDocument/2006/relationships/image" Target="../media/image20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5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63.png"/><Relationship Id="rId5" Type="http://schemas.openxmlformats.org/officeDocument/2006/relationships/image" Target="../media/image248.png"/><Relationship Id="rId6" Type="http://schemas.openxmlformats.org/officeDocument/2006/relationships/image" Target="../media/image205.png"/><Relationship Id="rId7" Type="http://schemas.openxmlformats.org/officeDocument/2006/relationships/image" Target="../media/image258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247.png"/><Relationship Id="rId4" Type="http://schemas.openxmlformats.org/officeDocument/2006/relationships/image" Target="../media/image60.png"/><Relationship Id="rId5" Type="http://schemas.openxmlformats.org/officeDocument/2006/relationships/image" Target="../media/image3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Relationship Id="rId3" Type="http://schemas.openxmlformats.org/officeDocument/2006/relationships/image" Target="../media/image205.png"/><Relationship Id="rId4" Type="http://schemas.openxmlformats.org/officeDocument/2006/relationships/image" Target="../media/image63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63.png"/><Relationship Id="rId4" Type="http://schemas.openxmlformats.org/officeDocument/2006/relationships/image" Target="../media/image6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61.png"/><Relationship Id="rId13" Type="http://schemas.openxmlformats.org/officeDocument/2006/relationships/image" Target="../media/image6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61.png"/><Relationship Id="rId4" Type="http://schemas.openxmlformats.org/officeDocument/2006/relationships/image" Target="../media/image63.png"/><Relationship Id="rId5" Type="http://schemas.openxmlformats.org/officeDocument/2006/relationships/image" Target="../media/image263.png"/><Relationship Id="rId6" Type="http://schemas.openxmlformats.org/officeDocument/2006/relationships/image" Target="../media/image271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0.png"/><Relationship Id="rId4" Type="http://schemas.openxmlformats.org/officeDocument/2006/relationships/image" Target="../media/image261.png"/><Relationship Id="rId5" Type="http://schemas.openxmlformats.org/officeDocument/2006/relationships/image" Target="../media/image63.png"/><Relationship Id="rId6" Type="http://schemas.openxmlformats.org/officeDocument/2006/relationships/image" Target="../media/image273.png"/><Relationship Id="rId7" Type="http://schemas.openxmlformats.org/officeDocument/2006/relationships/image" Target="../media/image274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0.png"/><Relationship Id="rId5" Type="http://schemas.openxmlformats.org/officeDocument/2006/relationships/image" Target="../media/image261.png"/><Relationship Id="rId6" Type="http://schemas.openxmlformats.org/officeDocument/2006/relationships/image" Target="../media/image63.png"/><Relationship Id="rId7" Type="http://schemas.openxmlformats.org/officeDocument/2006/relationships/image" Target="../media/image27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0.png"/><Relationship Id="rId4" Type="http://schemas.openxmlformats.org/officeDocument/2006/relationships/image" Target="../media/image278.png"/><Relationship Id="rId5" Type="http://schemas.openxmlformats.org/officeDocument/2006/relationships/image" Target="../media/image279.jpg"/><Relationship Id="rId6" Type="http://schemas.openxmlformats.org/officeDocument/2006/relationships/image" Target="../media/image261.png"/><Relationship Id="rId7" Type="http://schemas.openxmlformats.org/officeDocument/2006/relationships/image" Target="../media/image63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61.png"/><Relationship Id="rId4" Type="http://schemas.openxmlformats.org/officeDocument/2006/relationships/image" Target="../media/image63.png"/><Relationship Id="rId5" Type="http://schemas.openxmlformats.org/officeDocument/2006/relationships/image" Target="../media/image280.png"/><Relationship Id="rId6" Type="http://schemas.openxmlformats.org/officeDocument/2006/relationships/image" Target="../media/image281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0.png"/><Relationship Id="rId4" Type="http://schemas.openxmlformats.org/officeDocument/2006/relationships/image" Target="../media/image282.png"/><Relationship Id="rId5" Type="http://schemas.openxmlformats.org/officeDocument/2006/relationships/image" Target="../media/image283.jpg"/><Relationship Id="rId6" Type="http://schemas.openxmlformats.org/officeDocument/2006/relationships/image" Target="../media/image261.png"/><Relationship Id="rId7" Type="http://schemas.openxmlformats.org/officeDocument/2006/relationships/image" Target="../media/image63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3" Type="http://schemas.openxmlformats.org/officeDocument/2006/relationships/image" Target="../media/image270.png"/><Relationship Id="rId4" Type="http://schemas.openxmlformats.org/officeDocument/2006/relationships/image" Target="../media/image261.png"/><Relationship Id="rId5" Type="http://schemas.openxmlformats.org/officeDocument/2006/relationships/image" Target="../media/image63.png"/><Relationship Id="rId6" Type="http://schemas.openxmlformats.org/officeDocument/2006/relationships/image" Target="../media/image284.png"/><Relationship Id="rId7" Type="http://schemas.openxmlformats.org/officeDocument/2006/relationships/image" Target="../media/image285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61.png"/><Relationship Id="rId4" Type="http://schemas.openxmlformats.org/officeDocument/2006/relationships/image" Target="../media/image63.png"/><Relationship Id="rId5" Type="http://schemas.openxmlformats.org/officeDocument/2006/relationships/image" Target="../media/image286.png"/><Relationship Id="rId6" Type="http://schemas.openxmlformats.org/officeDocument/2006/relationships/image" Target="../media/image287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8.png"/><Relationship Id="rId3" Type="http://schemas.openxmlformats.org/officeDocument/2006/relationships/image" Target="../media/image270.png"/><Relationship Id="rId4" Type="http://schemas.openxmlformats.org/officeDocument/2006/relationships/image" Target="../media/image261.png"/><Relationship Id="rId5" Type="http://schemas.openxmlformats.org/officeDocument/2006/relationships/image" Target="../media/image63.png"/><Relationship Id="rId6" Type="http://schemas.openxmlformats.org/officeDocument/2006/relationships/image" Target="../media/image289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jpg"/><Relationship Id="rId3" Type="http://schemas.openxmlformats.org/officeDocument/2006/relationships/image" Target="../media/image290.jpg"/><Relationship Id="rId4" Type="http://schemas.openxmlformats.org/officeDocument/2006/relationships/image" Target="../media/image291.jpg"/><Relationship Id="rId5" Type="http://schemas.openxmlformats.org/officeDocument/2006/relationships/image" Target="../media/image270.png"/><Relationship Id="rId6" Type="http://schemas.openxmlformats.org/officeDocument/2006/relationships/image" Target="../media/image261.png"/><Relationship Id="rId7" Type="http://schemas.openxmlformats.org/officeDocument/2006/relationships/image" Target="../media/image63.png"/><Relationship Id="rId8" Type="http://schemas.openxmlformats.org/officeDocument/2006/relationships/image" Target="../media/image271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keras.io/activations/" TargetMode="Externa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ai.stanford.edu/~amaas/papers/relu_hybrid_icml2013_final.pdf" TargetMode="External"/><Relationship Id="rId6" Type="http://schemas.openxmlformats.org/officeDocument/2006/relationships/hyperlink" Target="https://arxiv.org/abs/1502.01852" TargetMode="External"/><Relationship Id="rId7" Type="http://schemas.openxmlformats.org/officeDocument/2006/relationships/hyperlink" Target="https://arxiv.org/abs/1511.07289v1" TargetMode="External"/><Relationship Id="rId8" Type="http://schemas.openxmlformats.org/officeDocument/2006/relationships/hyperlink" Target="https://arxiv.org/abs/1402.3337" TargetMode="External"/><Relationship Id="rId9" Type="http://schemas.openxmlformats.org/officeDocument/2006/relationships/hyperlink" Target="https://keras.io/layers/advanced-activations/" TargetMode="Externa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61.png"/><Relationship Id="rId4" Type="http://schemas.openxmlformats.org/officeDocument/2006/relationships/image" Target="../media/image63.png"/><Relationship Id="rId5" Type="http://schemas.openxmlformats.org/officeDocument/2006/relationships/image" Target="../media/image292.png"/><Relationship Id="rId6" Type="http://schemas.openxmlformats.org/officeDocument/2006/relationships/image" Target="../media/image293.jpg"/><Relationship Id="rId7" Type="http://schemas.openxmlformats.org/officeDocument/2006/relationships/image" Target="../media/image294.png"/><Relationship Id="rId8" Type="http://schemas.openxmlformats.org/officeDocument/2006/relationships/image" Target="../media/image2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96.png"/><Relationship Id="rId4" Type="http://schemas.openxmlformats.org/officeDocument/2006/relationships/image" Target="../media/image63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75.png"/><Relationship Id="rId5" Type="http://schemas.openxmlformats.org/officeDocument/2006/relationships/image" Target="../media/image299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300.png"/><Relationship Id="rId4" Type="http://schemas.openxmlformats.org/officeDocument/2006/relationships/image" Target="../media/image75.png"/><Relationship Id="rId5" Type="http://schemas.openxmlformats.org/officeDocument/2006/relationships/image" Target="../media/image299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299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hyperlink" Target="http://proceedings.mlr.press/v9/glorot10a/glorot10a.pdf" TargetMode="External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299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jpg"/><Relationship Id="rId3" Type="http://schemas.openxmlformats.org/officeDocument/2006/relationships/image" Target="../media/image270.png"/><Relationship Id="rId4" Type="http://schemas.openxmlformats.org/officeDocument/2006/relationships/image" Target="../media/image311.png"/><Relationship Id="rId5" Type="http://schemas.openxmlformats.org/officeDocument/2006/relationships/image" Target="../media/image63.png"/><Relationship Id="rId6" Type="http://schemas.openxmlformats.org/officeDocument/2006/relationships/image" Target="../media/image292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313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arxiv.org/abs/1502.03167" TargetMode="External"/><Relationship Id="rId6" Type="http://schemas.openxmlformats.org/officeDocument/2006/relationships/hyperlink" Target="https://keras.io/layers/normalization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6000" cy="6021705"/>
          </a:xfrm>
          <a:custGeom>
            <a:avLst/>
            <a:gdLst/>
            <a:ahLst/>
            <a:cxnLst/>
            <a:rect l="l" t="t" r="r" b="b"/>
            <a:pathLst>
              <a:path w="9906000" h="6021705">
                <a:moveTo>
                  <a:pt x="0" y="6021324"/>
                </a:moveTo>
                <a:lnTo>
                  <a:pt x="9906000" y="6021324"/>
                </a:lnTo>
                <a:lnTo>
                  <a:pt x="9906000" y="0"/>
                </a:lnTo>
                <a:lnTo>
                  <a:pt x="0" y="0"/>
                </a:lnTo>
                <a:lnTo>
                  <a:pt x="0" y="6021324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70745" y="6513118"/>
            <a:ext cx="9080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1917192"/>
            <a:ext cx="9906000" cy="4940935"/>
            <a:chOff x="0" y="1917192"/>
            <a:chExt cx="9906000" cy="49409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021323"/>
              <a:ext cx="9906000" cy="836930"/>
            </a:xfrm>
            <a:custGeom>
              <a:avLst/>
              <a:gdLst/>
              <a:ahLst/>
              <a:cxnLst/>
              <a:rect l="l" t="t" r="r" b="b"/>
              <a:pathLst>
                <a:path w="9906000" h="836929">
                  <a:moveTo>
                    <a:pt x="9906000" y="0"/>
                  </a:moveTo>
                  <a:lnTo>
                    <a:pt x="0" y="0"/>
                  </a:lnTo>
                  <a:lnTo>
                    <a:pt x="0" y="836675"/>
                  </a:lnTo>
                  <a:lnTo>
                    <a:pt x="9906000" y="836675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9" y="1917192"/>
              <a:ext cx="5759958" cy="49408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0243" y="4937760"/>
              <a:ext cx="1095755" cy="10835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8891" y="1917192"/>
              <a:ext cx="2144268" cy="34503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990" y="6068974"/>
            <a:ext cx="3592829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20">
                <a:latin typeface="Malgun Gothic"/>
                <a:cs typeface="Malgun Gothic"/>
              </a:rPr>
              <a:t>이</a:t>
            </a:r>
            <a:r>
              <a:rPr dirty="0" sz="900" spc="-60">
                <a:latin typeface="Malgun Gothic"/>
                <a:cs typeface="Malgun Gothic"/>
              </a:rPr>
              <a:t> </a:t>
            </a:r>
            <a:r>
              <a:rPr dirty="0" sz="900" spc="-125">
                <a:latin typeface="Malgun Gothic"/>
                <a:cs typeface="Malgun Gothic"/>
              </a:rPr>
              <a:t>슬라이드에</a:t>
            </a:r>
            <a:r>
              <a:rPr dirty="0" sz="900" spc="-120">
                <a:latin typeface="Malgun Gothic"/>
                <a:cs typeface="Malgun Gothic"/>
              </a:rPr>
              <a:t>서</a:t>
            </a:r>
            <a:r>
              <a:rPr dirty="0" sz="900" spc="-10">
                <a:latin typeface="Malgun Gothic"/>
                <a:cs typeface="Malgun Gothic"/>
              </a:rPr>
              <a:t> </a:t>
            </a:r>
            <a:r>
              <a:rPr dirty="0" sz="900" spc="-125">
                <a:latin typeface="Malgun Gothic"/>
                <a:cs typeface="Malgun Gothic"/>
              </a:rPr>
              <a:t>사용</a:t>
            </a:r>
            <a:r>
              <a:rPr dirty="0" sz="900" spc="-120">
                <a:latin typeface="Malgun Gothic"/>
                <a:cs typeface="Malgun Gothic"/>
              </a:rPr>
              <a:t>한</a:t>
            </a:r>
            <a:r>
              <a:rPr dirty="0" sz="900" spc="-35">
                <a:latin typeface="Malgun Gothic"/>
                <a:cs typeface="Malgun Gothic"/>
              </a:rPr>
              <a:t> </a:t>
            </a:r>
            <a:r>
              <a:rPr dirty="0" sz="900" spc="-125">
                <a:latin typeface="Malgun Gothic"/>
                <a:cs typeface="Malgun Gothic"/>
              </a:rPr>
              <a:t>서</a:t>
            </a:r>
            <a:r>
              <a:rPr dirty="0" sz="900" spc="-120">
                <a:latin typeface="Malgun Gothic"/>
                <a:cs typeface="Malgun Gothic"/>
              </a:rPr>
              <a:t>체</a:t>
            </a:r>
            <a:r>
              <a:rPr dirty="0" sz="900" spc="-50">
                <a:latin typeface="Malgun Gothic"/>
                <a:cs typeface="Malgun Gothic"/>
              </a:rPr>
              <a:t> </a:t>
            </a:r>
            <a:r>
              <a:rPr dirty="0" sz="900" spc="85">
                <a:latin typeface="Malgun Gothic"/>
                <a:cs typeface="Malgun Gothic"/>
              </a:rPr>
              <a:t>:</a:t>
            </a:r>
            <a:endParaRPr sz="900">
              <a:latin typeface="Malgun Gothic"/>
              <a:cs typeface="Malgun Gothic"/>
            </a:endParaRPr>
          </a:p>
          <a:p>
            <a:pPr marL="143510" indent="-98425">
              <a:lnSpc>
                <a:spcPct val="100000"/>
              </a:lnSpc>
              <a:buChar char="-"/>
              <a:tabLst>
                <a:tab pos="144145" algn="l"/>
              </a:tabLst>
            </a:pPr>
            <a:r>
              <a:rPr dirty="0" sz="900" spc="-10">
                <a:latin typeface="Malgun Gothic"/>
                <a:cs typeface="Malgun Gothic"/>
              </a:rPr>
              <a:t>Open</a:t>
            </a:r>
            <a:r>
              <a:rPr dirty="0" sz="900" spc="-30">
                <a:latin typeface="Malgun Gothic"/>
                <a:cs typeface="Malgun Gothic"/>
              </a:rPr>
              <a:t> </a:t>
            </a:r>
            <a:r>
              <a:rPr dirty="0" sz="900" spc="5">
                <a:latin typeface="Malgun Gothic"/>
                <a:cs typeface="Malgun Gothic"/>
              </a:rPr>
              <a:t>Sans(https://ko.cooltext.com/Download-Font-Open+Sans)</a:t>
            </a:r>
            <a:endParaRPr sz="900">
              <a:latin typeface="Malgun Gothic"/>
              <a:cs typeface="Malgun Gothic"/>
            </a:endParaRPr>
          </a:p>
          <a:p>
            <a:pPr marL="143510" indent="-98425">
              <a:lnSpc>
                <a:spcPct val="100000"/>
              </a:lnSpc>
              <a:buChar char="-"/>
              <a:tabLst>
                <a:tab pos="144145" algn="l"/>
              </a:tabLst>
            </a:pPr>
            <a:r>
              <a:rPr dirty="0" sz="900" spc="-5">
                <a:latin typeface="Malgun Gothic"/>
                <a:cs typeface="Malgun Gothic"/>
              </a:rPr>
              <a:t>KoPubWorld돋움체(</a:t>
            </a:r>
            <a:r>
              <a:rPr dirty="0" sz="900" spc="-5">
                <a:latin typeface="Malgun Gothic"/>
                <a:cs typeface="Malgun Gothic"/>
                <a:hlinkClick r:id="rId7"/>
              </a:rPr>
              <a:t>http://www.kopus.org/biz/electronic/font.aspx)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6142" y="5693461"/>
            <a:ext cx="1140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62BA46"/>
                </a:solidFill>
                <a:latin typeface="Tahoma"/>
                <a:cs typeface="Tahoma"/>
              </a:rPr>
              <a:t>A</a:t>
            </a:r>
            <a:r>
              <a:rPr dirty="0" sz="1800" spc="-120" b="1">
                <a:solidFill>
                  <a:srgbClr val="62BA46"/>
                </a:solidFill>
                <a:latin typeface="Tahoma"/>
                <a:cs typeface="Tahoma"/>
              </a:rPr>
              <a:t>4</a:t>
            </a:r>
            <a:r>
              <a:rPr dirty="0" sz="1800" spc="-70" b="1">
                <a:solidFill>
                  <a:srgbClr val="62BA46"/>
                </a:solidFill>
                <a:latin typeface="Tahoma"/>
                <a:cs typeface="Tahoma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Tahoma"/>
                <a:cs typeface="Tahoma"/>
              </a:rPr>
              <a:t>Screen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035" y="306451"/>
            <a:ext cx="853313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81910" marR="5080" indent="-2569845">
              <a:lnSpc>
                <a:spcPct val="100000"/>
              </a:lnSpc>
              <a:spcBef>
                <a:spcPts val="100"/>
              </a:spcBef>
            </a:pPr>
            <a:r>
              <a:rPr dirty="0" sz="4800" spc="-615">
                <a:solidFill>
                  <a:srgbClr val="FFFFFF"/>
                </a:solidFill>
              </a:rPr>
              <a:t>케라스를</a:t>
            </a:r>
            <a:r>
              <a:rPr dirty="0" sz="4800" spc="-305">
                <a:solidFill>
                  <a:srgbClr val="FFFFFF"/>
                </a:solidFill>
              </a:rPr>
              <a:t> </a:t>
            </a:r>
            <a:r>
              <a:rPr dirty="0" sz="4800" spc="-615">
                <a:solidFill>
                  <a:srgbClr val="FFFFFF"/>
                </a:solidFill>
              </a:rPr>
              <a:t>이용한</a:t>
            </a:r>
            <a:r>
              <a:rPr dirty="0" sz="4800" spc="-295">
                <a:solidFill>
                  <a:srgbClr val="FFFFFF"/>
                </a:solidFill>
              </a:rPr>
              <a:t> </a:t>
            </a:r>
            <a:r>
              <a:rPr dirty="0" sz="4800" spc="-615">
                <a:solidFill>
                  <a:srgbClr val="FFFFFF"/>
                </a:solidFill>
              </a:rPr>
              <a:t>인공신경망</a:t>
            </a:r>
            <a:r>
              <a:rPr dirty="0" sz="4800" spc="-305">
                <a:solidFill>
                  <a:srgbClr val="FFFFFF"/>
                </a:solidFill>
              </a:rPr>
              <a:t> </a:t>
            </a:r>
            <a:r>
              <a:rPr dirty="0" sz="4800" spc="-530">
                <a:solidFill>
                  <a:srgbClr val="FFFFFF"/>
                </a:solidFill>
              </a:rPr>
              <a:t>딥러닝  알고리즘</a:t>
            </a:r>
            <a:r>
              <a:rPr dirty="0" sz="4800" spc="-305">
                <a:solidFill>
                  <a:srgbClr val="FFFFFF"/>
                </a:solidFill>
              </a:rPr>
              <a:t> </a:t>
            </a:r>
            <a:r>
              <a:rPr dirty="0" sz="4800" spc="-615">
                <a:solidFill>
                  <a:srgbClr val="FFFFFF"/>
                </a:solidFill>
              </a:rPr>
              <a:t>구현</a:t>
            </a:r>
            <a:endParaRPr sz="4800"/>
          </a:p>
        </p:txBody>
      </p:sp>
      <p:grpSp>
        <p:nvGrpSpPr>
          <p:cNvPr id="14" name="object 14"/>
          <p:cNvGrpSpPr/>
          <p:nvPr/>
        </p:nvGrpSpPr>
        <p:grpSpPr>
          <a:xfrm>
            <a:off x="815339" y="1235963"/>
            <a:ext cx="8373109" cy="5438140"/>
            <a:chOff x="815339" y="1235963"/>
            <a:chExt cx="8373109" cy="543814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0591" y="1235963"/>
              <a:ext cx="1847395" cy="43386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8820" y="3594945"/>
              <a:ext cx="867133" cy="10399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339" y="2167127"/>
              <a:ext cx="5091684" cy="28712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7527" y="6176772"/>
              <a:ext cx="2441448" cy="496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904615" y="5453888"/>
            <a:ext cx="21628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허진</a:t>
            </a:r>
            <a:r>
              <a:rPr dirty="0" sz="1400" spc="-180">
                <a:latin typeface="Malgun Gothic"/>
                <a:cs typeface="Malgun Gothic"/>
              </a:rPr>
              <a:t>경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  <a:hlinkClick r:id="rId12"/>
              </a:rPr>
              <a:t>hjk7902</a:t>
            </a:r>
            <a:r>
              <a:rPr dirty="0" sz="1400" spc="-55">
                <a:latin typeface="Malgun Gothic"/>
                <a:cs typeface="Malgun Gothic"/>
                <a:hlinkClick r:id="rId12"/>
              </a:rPr>
              <a:t>@gm</a:t>
            </a:r>
            <a:r>
              <a:rPr dirty="0" sz="1400" spc="-40">
                <a:latin typeface="Malgun Gothic"/>
                <a:cs typeface="Malgun Gothic"/>
                <a:hlinkClick r:id="rId12"/>
              </a:rPr>
              <a:t>a</a:t>
            </a:r>
            <a:r>
              <a:rPr dirty="0" sz="1400" spc="25">
                <a:latin typeface="Malgun Gothic"/>
                <a:cs typeface="Malgun Gothic"/>
                <a:hlinkClick r:id="rId12"/>
              </a:rPr>
              <a:t>il</a:t>
            </a:r>
            <a:r>
              <a:rPr dirty="0" sz="1400" spc="15">
                <a:latin typeface="Malgun Gothic"/>
                <a:cs typeface="Malgun Gothic"/>
                <a:hlinkClick r:id="rId12"/>
              </a:rPr>
              <a:t>.</a:t>
            </a:r>
            <a:r>
              <a:rPr dirty="0" sz="1400" spc="15">
                <a:latin typeface="Malgun Gothic"/>
                <a:cs typeface="Malgun Gothic"/>
                <a:hlinkClick r:id="rId12"/>
              </a:rPr>
              <a:t>c</a:t>
            </a:r>
            <a:r>
              <a:rPr dirty="0" sz="1400" spc="-25">
                <a:latin typeface="Malgun Gothic"/>
                <a:cs typeface="Malgun Gothic"/>
                <a:hlinkClick r:id="rId12"/>
              </a:rPr>
              <a:t>om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67116" y="6176771"/>
            <a:ext cx="1563624" cy="496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86916"/>
            <a:ext cx="204470" cy="205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3050565"/>
            <a:ext cx="1129665" cy="50730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2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인공신경망</a:t>
            </a:r>
            <a:r>
              <a:rPr dirty="0" sz="4000" b="1">
                <a:latin typeface="Malgun Gothic"/>
                <a:cs typeface="Malgun Gothic"/>
              </a:rPr>
              <a:t>의</a:t>
            </a:r>
            <a:r>
              <a:rPr dirty="0" sz="4000" spc="-245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구조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1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93344"/>
            <a:ext cx="5274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0" b="0">
                <a:latin typeface="Malgun Gothic"/>
                <a:cs typeface="Malgun Gothic"/>
              </a:rPr>
              <a:t>배치</a:t>
            </a:r>
            <a:r>
              <a:rPr dirty="0" sz="2800" spc="-350" b="0">
                <a:latin typeface="Malgun Gothic"/>
                <a:cs typeface="Malgun Gothic"/>
              </a:rPr>
              <a:t> </a:t>
            </a:r>
            <a:r>
              <a:rPr dirty="0" sz="2800" spc="-310" b="0">
                <a:latin typeface="Malgun Gothic"/>
                <a:cs typeface="Malgun Gothic"/>
              </a:rPr>
              <a:t>정규화</a:t>
            </a:r>
            <a:r>
              <a:rPr dirty="0" sz="2800" spc="195" b="0">
                <a:latin typeface="Malgun Gothic"/>
                <a:cs typeface="Malgun Gothic"/>
              </a:rPr>
              <a:t>(B</a:t>
            </a:r>
            <a:r>
              <a:rPr dirty="0" sz="2800" spc="140" b="0">
                <a:latin typeface="Malgun Gothic"/>
                <a:cs typeface="Malgun Gothic"/>
              </a:rPr>
              <a:t>a</a:t>
            </a:r>
            <a:r>
              <a:rPr dirty="0" sz="2800" spc="35" b="0">
                <a:latin typeface="Malgun Gothic"/>
                <a:cs typeface="Malgun Gothic"/>
              </a:rPr>
              <a:t>tch</a:t>
            </a:r>
            <a:r>
              <a:rPr dirty="0" sz="2800" spc="-345" b="0">
                <a:latin typeface="Malgun Gothic"/>
                <a:cs typeface="Malgun Gothic"/>
              </a:rPr>
              <a:t> </a:t>
            </a:r>
            <a:r>
              <a:rPr dirty="0" sz="2800" spc="-125" b="0">
                <a:latin typeface="Malgun Gothic"/>
                <a:cs typeface="Malgun Gothic"/>
              </a:rPr>
              <a:t>N</a:t>
            </a:r>
            <a:r>
              <a:rPr dirty="0" sz="2800" spc="-114" b="0">
                <a:latin typeface="Malgun Gothic"/>
                <a:cs typeface="Malgun Gothic"/>
              </a:rPr>
              <a:t>o</a:t>
            </a:r>
            <a:r>
              <a:rPr dirty="0" sz="2800" spc="45" b="0">
                <a:latin typeface="Malgun Gothic"/>
                <a:cs typeface="Malgun Gothic"/>
              </a:rPr>
              <a:t>rmaliz</a:t>
            </a:r>
            <a:r>
              <a:rPr dirty="0" sz="2800" spc="-45" b="0">
                <a:latin typeface="Malgun Gothic"/>
                <a:cs typeface="Malgun Gothic"/>
              </a:rPr>
              <a:t>a</a:t>
            </a:r>
            <a:r>
              <a:rPr dirty="0" sz="2800" spc="75" b="0">
                <a:latin typeface="Malgun Gothic"/>
                <a:cs typeface="Malgun Gothic"/>
              </a:rPr>
              <a:t>tion)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540" y="996311"/>
            <a:ext cx="9026525" cy="2659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 marR="5080" indent="-360045">
              <a:lnSpc>
                <a:spcPct val="120000"/>
              </a:lnSpc>
              <a:spcBef>
                <a:spcPts val="9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15">
                <a:latin typeface="Malgun Gothic"/>
                <a:cs typeface="Malgun Gothic"/>
              </a:rPr>
              <a:t>keras.layers.BatchNormalization(axis=-1, </a:t>
            </a:r>
            <a:r>
              <a:rPr dirty="0" sz="2400" spc="5">
                <a:latin typeface="Malgun Gothic"/>
                <a:cs typeface="Malgun Gothic"/>
              </a:rPr>
              <a:t>momentum=0.99, </a:t>
            </a:r>
            <a:r>
              <a:rPr dirty="0" sz="2400" spc="10">
                <a:latin typeface="Malgun Gothic"/>
                <a:cs typeface="Malgun Gothic"/>
              </a:rPr>
              <a:t> </a:t>
            </a:r>
            <a:r>
              <a:rPr dirty="0" sz="2400" spc="5">
                <a:latin typeface="Malgun Gothic"/>
                <a:cs typeface="Malgun Gothic"/>
              </a:rPr>
              <a:t>epsilon=0.001,</a:t>
            </a:r>
            <a:r>
              <a:rPr dirty="0" sz="2400" spc="-110">
                <a:latin typeface="Malgun Gothic"/>
                <a:cs typeface="Malgun Gothic"/>
              </a:rPr>
              <a:t> </a:t>
            </a:r>
            <a:r>
              <a:rPr dirty="0" sz="2400" spc="-10">
                <a:latin typeface="Malgun Gothic"/>
                <a:cs typeface="Malgun Gothic"/>
              </a:rPr>
              <a:t>center=True,</a:t>
            </a:r>
            <a:r>
              <a:rPr dirty="0" sz="2400" spc="-13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scale=True,</a:t>
            </a:r>
            <a:r>
              <a:rPr dirty="0" sz="2400" spc="-13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beta_initializer='zeros', </a:t>
            </a:r>
            <a:r>
              <a:rPr dirty="0" sz="2400" spc="-830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gamma_initializer='ones', moving_mean_initializer='zeros', </a:t>
            </a:r>
            <a:r>
              <a:rPr dirty="0" sz="2400" spc="-15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moving_variance_initializer='ones', </a:t>
            </a:r>
            <a:r>
              <a:rPr dirty="0" sz="2400" spc="-25">
                <a:latin typeface="Malgun Gothic"/>
                <a:cs typeface="Malgun Gothic"/>
              </a:rPr>
              <a:t>beta_regularizer=None, </a:t>
            </a:r>
            <a:r>
              <a:rPr dirty="0" sz="2400" spc="-2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gamma_regularizer=None, </a:t>
            </a:r>
            <a:r>
              <a:rPr dirty="0" sz="2400" spc="-20">
                <a:latin typeface="Malgun Gothic"/>
                <a:cs typeface="Malgun Gothic"/>
              </a:rPr>
              <a:t>beta_constraint=None, </a:t>
            </a:r>
            <a:r>
              <a:rPr dirty="0" sz="2400" spc="-15">
                <a:latin typeface="Malgun Gothic"/>
                <a:cs typeface="Malgun Gothic"/>
              </a:rPr>
              <a:t> </a:t>
            </a:r>
            <a:r>
              <a:rPr dirty="0" sz="2400" spc="-30">
                <a:latin typeface="Malgun Gothic"/>
                <a:cs typeface="Malgun Gothic"/>
              </a:rPr>
              <a:t>gamma_constraint=None)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1734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배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정규화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89832" y="4059935"/>
            <a:ext cx="5758180" cy="1915795"/>
            <a:chOff x="3989832" y="4059935"/>
            <a:chExt cx="5758180" cy="19157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3548" y="4059935"/>
              <a:ext cx="5743956" cy="19156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004310" y="5313425"/>
              <a:ext cx="4498975" cy="361315"/>
            </a:xfrm>
            <a:custGeom>
              <a:avLst/>
              <a:gdLst/>
              <a:ahLst/>
              <a:cxnLst/>
              <a:rect l="l" t="t" r="r" b="b"/>
              <a:pathLst>
                <a:path w="4498975" h="361314">
                  <a:moveTo>
                    <a:pt x="0" y="361188"/>
                  </a:moveTo>
                  <a:lnTo>
                    <a:pt x="4498847" y="361188"/>
                  </a:lnTo>
                  <a:lnTo>
                    <a:pt x="4498847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99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41196"/>
            <a:ext cx="204470" cy="2952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101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4484598"/>
            <a:ext cx="1129665" cy="36391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3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훈</a:t>
            </a:r>
            <a:r>
              <a:rPr dirty="0" sz="4000" b="1">
                <a:latin typeface="Malgun Gothic"/>
                <a:cs typeface="Malgun Gothic"/>
              </a:rPr>
              <a:t>련</a:t>
            </a:r>
            <a:r>
              <a:rPr dirty="0" sz="4000" spc="-270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최적화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3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r>
              <a:rPr dirty="0" sz="2000" spc="-19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모형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최적화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4630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장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771144"/>
            <a:ext cx="9511665" cy="5404485"/>
            <a:chOff x="64007" y="771144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12976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2824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19583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4645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771144"/>
              <a:ext cx="1602612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0529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5"/>
                  </a:lnTo>
                  <a:lnTo>
                    <a:pt x="958743" y="844153"/>
                  </a:lnTo>
                  <a:lnTo>
                    <a:pt x="984769" y="805184"/>
                  </a:lnTo>
                  <a:lnTo>
                    <a:pt x="1007002" y="764523"/>
                  </a:lnTo>
                  <a:lnTo>
                    <a:pt x="1025436" y="722433"/>
                  </a:lnTo>
                  <a:lnTo>
                    <a:pt x="1040062" y="679180"/>
                  </a:lnTo>
                  <a:lnTo>
                    <a:pt x="1050875" y="635028"/>
                  </a:lnTo>
                  <a:lnTo>
                    <a:pt x="1057866" y="590241"/>
                  </a:lnTo>
                  <a:lnTo>
                    <a:pt x="1061027" y="545084"/>
                  </a:lnTo>
                  <a:lnTo>
                    <a:pt x="1060352" y="499820"/>
                  </a:lnTo>
                  <a:lnTo>
                    <a:pt x="1055834" y="454716"/>
                  </a:lnTo>
                  <a:lnTo>
                    <a:pt x="1047463" y="410034"/>
                  </a:lnTo>
                  <a:lnTo>
                    <a:pt x="1035234" y="366040"/>
                  </a:lnTo>
                  <a:lnTo>
                    <a:pt x="1019139" y="322998"/>
                  </a:lnTo>
                  <a:lnTo>
                    <a:pt x="999169" y="281173"/>
                  </a:lnTo>
                  <a:lnTo>
                    <a:pt x="975319" y="240828"/>
                  </a:lnTo>
                  <a:lnTo>
                    <a:pt x="947580" y="202229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0529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29"/>
                  </a:lnTo>
                  <a:lnTo>
                    <a:pt x="975319" y="240828"/>
                  </a:lnTo>
                  <a:lnTo>
                    <a:pt x="999169" y="281173"/>
                  </a:lnTo>
                  <a:lnTo>
                    <a:pt x="1019139" y="322998"/>
                  </a:lnTo>
                  <a:lnTo>
                    <a:pt x="1035234" y="366040"/>
                  </a:lnTo>
                  <a:lnTo>
                    <a:pt x="1047463" y="410034"/>
                  </a:lnTo>
                  <a:lnTo>
                    <a:pt x="1055834" y="454716"/>
                  </a:lnTo>
                  <a:lnTo>
                    <a:pt x="1060352" y="499820"/>
                  </a:lnTo>
                  <a:lnTo>
                    <a:pt x="1061027" y="545084"/>
                  </a:lnTo>
                  <a:lnTo>
                    <a:pt x="1057866" y="590241"/>
                  </a:lnTo>
                  <a:lnTo>
                    <a:pt x="1050875" y="635028"/>
                  </a:lnTo>
                  <a:lnTo>
                    <a:pt x="1040062" y="679180"/>
                  </a:lnTo>
                  <a:lnTo>
                    <a:pt x="1025436" y="722433"/>
                  </a:lnTo>
                  <a:lnTo>
                    <a:pt x="1007002" y="764523"/>
                  </a:lnTo>
                  <a:lnTo>
                    <a:pt x="984769" y="805184"/>
                  </a:lnTo>
                  <a:lnTo>
                    <a:pt x="958743" y="844153"/>
                  </a:lnTo>
                  <a:lnTo>
                    <a:pt x="928933" y="881165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04900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07186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376172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1455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2992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latin typeface="Malgun Gothic"/>
                <a:cs typeface="Malgun Gothic"/>
              </a:rPr>
              <a:t>레이어의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입력층의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변수의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동일해야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출력층의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수  는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레이블의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수이</a:t>
            </a:r>
            <a:r>
              <a:rPr dirty="0" sz="1600" spc="-215" b="1">
                <a:latin typeface="Malgun Gothic"/>
                <a:cs typeface="Malgun Gothic"/>
              </a:rPr>
              <a:t>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r>
              <a:rPr dirty="0" sz="1600" spc="60" b="1">
                <a:latin typeface="Malgun Gothic"/>
                <a:cs typeface="Malgun Gothic"/>
              </a:rPr>
              <a:t>.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연구자가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계층에서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층의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과적합을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일부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0</a:t>
            </a:r>
            <a:r>
              <a:rPr dirty="0" sz="1600" spc="-210" b="1">
                <a:latin typeface="Malgun Gothic"/>
                <a:cs typeface="Malgun Gothic"/>
              </a:rPr>
              <a:t>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오차의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경사가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묻히는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195" b="1"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110" b="1"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latin typeface="Malgun Gothic"/>
                <a:cs typeface="Malgun Gothic"/>
              </a:rPr>
              <a:t> </a:t>
            </a:r>
            <a:r>
              <a:rPr dirty="0" sz="1600" spc="-75" b="1"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 </a:t>
            </a:r>
            <a:r>
              <a:rPr dirty="0" sz="1600" spc="-54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출력값을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정규화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할지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손실함수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예측한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값과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실제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값과의</a:t>
            </a:r>
            <a:r>
              <a:rPr dirty="0" sz="1600" spc="-8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차이를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계산하는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함수를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옵티마이저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0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손실함수를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최소화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하도록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가중치를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위한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학습률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사용할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학습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횟수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(epoch)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0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모든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데이터가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입력되어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가중치가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업데이트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되는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학습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8343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102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102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63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손실함수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5636" y="1170406"/>
            <a:ext cx="9643110" cy="768350"/>
            <a:chOff x="135636" y="1170406"/>
            <a:chExt cx="9643110" cy="7683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204" y="1286255"/>
              <a:ext cx="9289034" cy="4373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36" y="1170406"/>
              <a:ext cx="611098" cy="7681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4" y="1196339"/>
              <a:ext cx="509016" cy="66598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9204" y="2238755"/>
            <a:ext cx="9289034" cy="629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67334" y="1290574"/>
            <a:ext cx="8945880" cy="153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가중치</a:t>
            </a:r>
            <a:r>
              <a:rPr dirty="0" sz="2000" spc="-35" b="1">
                <a:latin typeface="Malgun Gothic"/>
                <a:cs typeface="Malgun Gothic"/>
              </a:rPr>
              <a:t>(</a:t>
            </a:r>
            <a:r>
              <a:rPr dirty="0" sz="2000" spc="-165" b="1">
                <a:latin typeface="Malgun Gothic"/>
                <a:cs typeface="Malgun Gothic"/>
              </a:rPr>
              <a:t>W</a:t>
            </a:r>
            <a:r>
              <a:rPr dirty="0" sz="2000" spc="-65" b="1">
                <a:latin typeface="Malgun Gothic"/>
                <a:cs typeface="Malgun Gothic"/>
              </a:rPr>
              <a:t>eig</a:t>
            </a:r>
            <a:r>
              <a:rPr dirty="0" sz="2000" spc="-100" b="1">
                <a:latin typeface="Malgun Gothic"/>
                <a:cs typeface="Malgun Gothic"/>
              </a:rPr>
              <a:t>ht</a:t>
            </a:r>
            <a:r>
              <a:rPr dirty="0" sz="2000" spc="-6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학습을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통</a:t>
            </a:r>
            <a:r>
              <a:rPr dirty="0" sz="2000" spc="-254" b="1">
                <a:latin typeface="Malgun Gothic"/>
                <a:cs typeface="Malgun Gothic"/>
              </a:rPr>
              <a:t>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손실</a:t>
            </a:r>
            <a:r>
              <a:rPr dirty="0" sz="2000" spc="-5" b="1">
                <a:latin typeface="Malgun Gothic"/>
                <a:cs typeface="Malgun Gothic"/>
              </a:rPr>
              <a:t>(</a:t>
            </a:r>
            <a:r>
              <a:rPr dirty="0" sz="2000" spc="-40" b="1">
                <a:latin typeface="Malgun Gothic"/>
                <a:cs typeface="Malgun Gothic"/>
              </a:rPr>
              <a:t>L</a:t>
            </a:r>
            <a:r>
              <a:rPr dirty="0" sz="2000" spc="-15" b="1">
                <a:latin typeface="Malgun Gothic"/>
                <a:cs typeface="Malgun Gothic"/>
              </a:rPr>
              <a:t>oss</a:t>
            </a:r>
            <a:r>
              <a:rPr dirty="0" sz="2000" spc="-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최소</a:t>
            </a:r>
            <a:r>
              <a:rPr dirty="0" sz="2000" spc="-254" b="1">
                <a:latin typeface="Malgun Gothic"/>
                <a:cs typeface="Malgun Gothic"/>
              </a:rPr>
              <a:t>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방향으로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추정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Malgun Gothic"/>
              <a:cs typeface="Malgun Gothic"/>
            </a:endParaRPr>
          </a:p>
          <a:p>
            <a:pPr marL="12700" marR="94615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추론한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값</a:t>
            </a:r>
            <a:r>
              <a:rPr dirty="0" sz="2000" spc="-254" b="1">
                <a:latin typeface="Malgun Gothic"/>
                <a:cs typeface="Malgun Gothic"/>
              </a:rPr>
              <a:t>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실제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차이를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손실</a:t>
            </a:r>
            <a:r>
              <a:rPr dirty="0" sz="2000" spc="-5" b="1">
                <a:latin typeface="Malgun Gothic"/>
                <a:cs typeface="Malgun Gothic"/>
              </a:rPr>
              <a:t>(</a:t>
            </a:r>
            <a:r>
              <a:rPr dirty="0" sz="2000" spc="-40" b="1">
                <a:latin typeface="Malgun Gothic"/>
                <a:cs typeface="Malgun Gothic"/>
              </a:rPr>
              <a:t>L</a:t>
            </a:r>
            <a:r>
              <a:rPr dirty="0" sz="2000" spc="-15" b="1">
                <a:latin typeface="Malgun Gothic"/>
                <a:cs typeface="Malgun Gothic"/>
              </a:rPr>
              <a:t>oss</a:t>
            </a:r>
            <a:r>
              <a:rPr dirty="0" sz="2000" spc="-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로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정의하고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이러한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차이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표현한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손실  함수</a:t>
            </a:r>
            <a:r>
              <a:rPr dirty="0" sz="2000" spc="-5" b="1">
                <a:latin typeface="Malgun Gothic"/>
                <a:cs typeface="Malgun Gothic"/>
              </a:rPr>
              <a:t>(</a:t>
            </a:r>
            <a:r>
              <a:rPr dirty="0" sz="2000" spc="-40" b="1">
                <a:latin typeface="Malgun Gothic"/>
                <a:cs typeface="Malgun Gothic"/>
              </a:rPr>
              <a:t>L</a:t>
            </a:r>
            <a:r>
              <a:rPr dirty="0" sz="2000" spc="10" b="1">
                <a:latin typeface="Malgun Gothic"/>
                <a:cs typeface="Malgun Gothic"/>
              </a:rPr>
              <a:t>oss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Fu</a:t>
            </a:r>
            <a:r>
              <a:rPr dirty="0" sz="2000" spc="-40" b="1">
                <a:latin typeface="Malgun Gothic"/>
                <a:cs typeface="Malgun Gothic"/>
              </a:rPr>
              <a:t>n</a:t>
            </a:r>
            <a:r>
              <a:rPr dirty="0" sz="2000" spc="-25" b="1">
                <a:latin typeface="Malgun Gothic"/>
                <a:cs typeface="Malgun Gothic"/>
              </a:rPr>
              <a:t>ct</a:t>
            </a:r>
            <a:r>
              <a:rPr dirty="0" sz="2000" spc="-114" b="1">
                <a:latin typeface="Malgun Gothic"/>
                <a:cs typeface="Malgun Gothic"/>
              </a:rPr>
              <a:t>io</a:t>
            </a:r>
            <a:r>
              <a:rPr dirty="0" sz="2000" spc="-120" b="1">
                <a:latin typeface="Malgun Gothic"/>
                <a:cs typeface="Malgun Gothic"/>
              </a:rPr>
              <a:t>n</a:t>
            </a:r>
            <a:r>
              <a:rPr dirty="0" sz="2000" spc="-5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이라고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5636" y="2083307"/>
            <a:ext cx="4257040" cy="2528570"/>
            <a:chOff x="135636" y="2083307"/>
            <a:chExt cx="4257040" cy="252857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636" y="2083307"/>
              <a:ext cx="611098" cy="10652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4" y="2109215"/>
              <a:ext cx="509016" cy="9631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90900" y="4172711"/>
              <a:ext cx="995680" cy="433070"/>
            </a:xfrm>
            <a:custGeom>
              <a:avLst/>
              <a:gdLst/>
              <a:ahLst/>
              <a:cxnLst/>
              <a:rect l="l" t="t" r="r" b="b"/>
              <a:pathLst>
                <a:path w="995679" h="433070">
                  <a:moveTo>
                    <a:pt x="923036" y="0"/>
                  </a:moveTo>
                  <a:lnTo>
                    <a:pt x="72136" y="0"/>
                  </a:lnTo>
                  <a:lnTo>
                    <a:pt x="44041" y="5663"/>
                  </a:lnTo>
                  <a:lnTo>
                    <a:pt x="21113" y="21113"/>
                  </a:lnTo>
                  <a:lnTo>
                    <a:pt x="5663" y="44041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3" y="388774"/>
                  </a:lnTo>
                  <a:lnTo>
                    <a:pt x="21113" y="411702"/>
                  </a:lnTo>
                  <a:lnTo>
                    <a:pt x="44041" y="427152"/>
                  </a:lnTo>
                  <a:lnTo>
                    <a:pt x="72136" y="432815"/>
                  </a:lnTo>
                  <a:lnTo>
                    <a:pt x="923036" y="432815"/>
                  </a:lnTo>
                  <a:lnTo>
                    <a:pt x="951130" y="427152"/>
                  </a:lnTo>
                  <a:lnTo>
                    <a:pt x="974058" y="411702"/>
                  </a:lnTo>
                  <a:lnTo>
                    <a:pt x="989508" y="388774"/>
                  </a:lnTo>
                  <a:lnTo>
                    <a:pt x="995172" y="360680"/>
                  </a:lnTo>
                  <a:lnTo>
                    <a:pt x="995172" y="72136"/>
                  </a:lnTo>
                  <a:lnTo>
                    <a:pt x="989508" y="44041"/>
                  </a:lnTo>
                  <a:lnTo>
                    <a:pt x="974058" y="21113"/>
                  </a:lnTo>
                  <a:lnTo>
                    <a:pt x="951130" y="5663"/>
                  </a:lnTo>
                  <a:lnTo>
                    <a:pt x="9230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390900" y="4172711"/>
              <a:ext cx="995680" cy="433070"/>
            </a:xfrm>
            <a:custGeom>
              <a:avLst/>
              <a:gdLst/>
              <a:ahLst/>
              <a:cxnLst/>
              <a:rect l="l" t="t" r="r" b="b"/>
              <a:pathLst>
                <a:path w="995679" h="433070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6" y="0"/>
                  </a:lnTo>
                  <a:lnTo>
                    <a:pt x="923036" y="0"/>
                  </a:lnTo>
                  <a:lnTo>
                    <a:pt x="951130" y="5663"/>
                  </a:lnTo>
                  <a:lnTo>
                    <a:pt x="974058" y="21113"/>
                  </a:lnTo>
                  <a:lnTo>
                    <a:pt x="989508" y="44041"/>
                  </a:lnTo>
                  <a:lnTo>
                    <a:pt x="995172" y="72136"/>
                  </a:lnTo>
                  <a:lnTo>
                    <a:pt x="995172" y="360680"/>
                  </a:lnTo>
                  <a:lnTo>
                    <a:pt x="989508" y="388774"/>
                  </a:lnTo>
                  <a:lnTo>
                    <a:pt x="974058" y="411702"/>
                  </a:lnTo>
                  <a:lnTo>
                    <a:pt x="951130" y="427152"/>
                  </a:lnTo>
                  <a:lnTo>
                    <a:pt x="923036" y="432815"/>
                  </a:lnTo>
                  <a:lnTo>
                    <a:pt x="72136" y="432815"/>
                  </a:lnTo>
                  <a:lnTo>
                    <a:pt x="44041" y="427152"/>
                  </a:lnTo>
                  <a:lnTo>
                    <a:pt x="21113" y="411702"/>
                  </a:lnTo>
                  <a:lnTo>
                    <a:pt x="5663" y="388774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587241" y="4259071"/>
            <a:ext cx="601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5">
                <a:solidFill>
                  <a:srgbClr val="404040"/>
                </a:solidFill>
                <a:latin typeface="Malgun Gothic"/>
                <a:cs typeface="Malgun Gothic"/>
              </a:rPr>
              <a:t>선형</a:t>
            </a:r>
            <a:r>
              <a:rPr dirty="0" sz="1200" spc="-65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dirty="0" sz="1200" spc="-160">
                <a:solidFill>
                  <a:srgbClr val="404040"/>
                </a:solidFill>
                <a:latin typeface="Malgun Gothic"/>
                <a:cs typeface="Malgun Gothic"/>
              </a:rPr>
              <a:t>결합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27961" y="3175761"/>
            <a:ext cx="5695950" cy="2357120"/>
            <a:chOff x="1727961" y="3175761"/>
            <a:chExt cx="5695950" cy="2357120"/>
          </a:xfrm>
        </p:grpSpPr>
        <p:sp>
          <p:nvSpPr>
            <p:cNvPr id="30" name="object 30"/>
            <p:cNvSpPr/>
            <p:nvPr/>
          </p:nvSpPr>
          <p:spPr>
            <a:xfrm>
              <a:off x="1734311" y="3182111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69" h="431800">
                  <a:moveTo>
                    <a:pt x="216407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7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5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34311" y="3182111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69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7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5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7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34311" y="4456175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216407" y="0"/>
                  </a:move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7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7" y="432816"/>
                  </a:lnTo>
                  <a:lnTo>
                    <a:pt x="266024" y="427099"/>
                  </a:lnTo>
                  <a:lnTo>
                    <a:pt x="311573" y="410817"/>
                  </a:lnTo>
                  <a:lnTo>
                    <a:pt x="351755" y="385269"/>
                  </a:lnTo>
                  <a:lnTo>
                    <a:pt x="385269" y="351755"/>
                  </a:lnTo>
                  <a:lnTo>
                    <a:pt x="410817" y="311573"/>
                  </a:lnTo>
                  <a:lnTo>
                    <a:pt x="427099" y="266024"/>
                  </a:lnTo>
                  <a:lnTo>
                    <a:pt x="432815" y="216407"/>
                  </a:lnTo>
                  <a:lnTo>
                    <a:pt x="427099" y="166791"/>
                  </a:lnTo>
                  <a:lnTo>
                    <a:pt x="410817" y="121242"/>
                  </a:lnTo>
                  <a:lnTo>
                    <a:pt x="385269" y="81060"/>
                  </a:lnTo>
                  <a:lnTo>
                    <a:pt x="351755" y="47546"/>
                  </a:lnTo>
                  <a:lnTo>
                    <a:pt x="311573" y="21998"/>
                  </a:lnTo>
                  <a:lnTo>
                    <a:pt x="266024" y="5716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34311" y="4456175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0" y="216407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7" y="0"/>
                  </a:lnTo>
                  <a:lnTo>
                    <a:pt x="266024" y="5716"/>
                  </a:lnTo>
                  <a:lnTo>
                    <a:pt x="311573" y="21998"/>
                  </a:lnTo>
                  <a:lnTo>
                    <a:pt x="351755" y="47546"/>
                  </a:lnTo>
                  <a:lnTo>
                    <a:pt x="385269" y="81060"/>
                  </a:lnTo>
                  <a:lnTo>
                    <a:pt x="410817" y="121242"/>
                  </a:lnTo>
                  <a:lnTo>
                    <a:pt x="427099" y="166791"/>
                  </a:lnTo>
                  <a:lnTo>
                    <a:pt x="432815" y="216407"/>
                  </a:lnTo>
                  <a:lnTo>
                    <a:pt x="427099" y="266024"/>
                  </a:lnTo>
                  <a:lnTo>
                    <a:pt x="410817" y="311573"/>
                  </a:lnTo>
                  <a:lnTo>
                    <a:pt x="385269" y="351755"/>
                  </a:lnTo>
                  <a:lnTo>
                    <a:pt x="351755" y="385269"/>
                  </a:lnTo>
                  <a:lnTo>
                    <a:pt x="311573" y="410817"/>
                  </a:lnTo>
                  <a:lnTo>
                    <a:pt x="266024" y="427099"/>
                  </a:lnTo>
                  <a:lnTo>
                    <a:pt x="216407" y="432816"/>
                  </a:lnTo>
                  <a:lnTo>
                    <a:pt x="166791" y="427099"/>
                  </a:lnTo>
                  <a:lnTo>
                    <a:pt x="121242" y="410817"/>
                  </a:lnTo>
                  <a:lnTo>
                    <a:pt x="81060" y="385269"/>
                  </a:lnTo>
                  <a:lnTo>
                    <a:pt x="47546" y="351755"/>
                  </a:lnTo>
                  <a:lnTo>
                    <a:pt x="21998" y="311573"/>
                  </a:lnTo>
                  <a:lnTo>
                    <a:pt x="5716" y="266024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34311" y="5094732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69" h="431800">
                  <a:moveTo>
                    <a:pt x="216407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6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7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5" y="215646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34311" y="5094732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69" h="431800">
                  <a:moveTo>
                    <a:pt x="0" y="215646"/>
                  </a:moveTo>
                  <a:lnTo>
                    <a:pt x="5716" y="166191"/>
                  </a:lnTo>
                  <a:lnTo>
                    <a:pt x="21998" y="120798"/>
                  </a:lnTo>
                  <a:lnTo>
                    <a:pt x="47546" y="80758"/>
                  </a:lnTo>
                  <a:lnTo>
                    <a:pt x="81060" y="47366"/>
                  </a:lnTo>
                  <a:lnTo>
                    <a:pt x="121242" y="21913"/>
                  </a:lnTo>
                  <a:lnTo>
                    <a:pt x="166791" y="5693"/>
                  </a:lnTo>
                  <a:lnTo>
                    <a:pt x="216407" y="0"/>
                  </a:lnTo>
                  <a:lnTo>
                    <a:pt x="266024" y="5693"/>
                  </a:lnTo>
                  <a:lnTo>
                    <a:pt x="311573" y="21913"/>
                  </a:lnTo>
                  <a:lnTo>
                    <a:pt x="351755" y="47366"/>
                  </a:lnTo>
                  <a:lnTo>
                    <a:pt x="385269" y="80758"/>
                  </a:lnTo>
                  <a:lnTo>
                    <a:pt x="410817" y="120798"/>
                  </a:lnTo>
                  <a:lnTo>
                    <a:pt x="427099" y="166191"/>
                  </a:lnTo>
                  <a:lnTo>
                    <a:pt x="432815" y="215646"/>
                  </a:lnTo>
                  <a:lnTo>
                    <a:pt x="427099" y="265100"/>
                  </a:lnTo>
                  <a:lnTo>
                    <a:pt x="410817" y="310493"/>
                  </a:lnTo>
                  <a:lnTo>
                    <a:pt x="385269" y="350533"/>
                  </a:lnTo>
                  <a:lnTo>
                    <a:pt x="351755" y="383925"/>
                  </a:lnTo>
                  <a:lnTo>
                    <a:pt x="311573" y="409378"/>
                  </a:lnTo>
                  <a:lnTo>
                    <a:pt x="266024" y="425598"/>
                  </a:lnTo>
                  <a:lnTo>
                    <a:pt x="216407" y="431292"/>
                  </a:lnTo>
                  <a:lnTo>
                    <a:pt x="166791" y="425598"/>
                  </a:lnTo>
                  <a:lnTo>
                    <a:pt x="121242" y="409378"/>
                  </a:lnTo>
                  <a:lnTo>
                    <a:pt x="81060" y="383925"/>
                  </a:lnTo>
                  <a:lnTo>
                    <a:pt x="47546" y="350533"/>
                  </a:lnTo>
                  <a:lnTo>
                    <a:pt x="21998" y="310493"/>
                  </a:lnTo>
                  <a:lnTo>
                    <a:pt x="5716" y="265100"/>
                  </a:lnTo>
                  <a:lnTo>
                    <a:pt x="0" y="21564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163318" y="4369180"/>
              <a:ext cx="1228090" cy="946150"/>
            </a:xfrm>
            <a:custGeom>
              <a:avLst/>
              <a:gdLst/>
              <a:ahLst/>
              <a:cxnLst/>
              <a:rect l="l" t="t" r="r" b="b"/>
              <a:pathLst>
                <a:path w="1228089" h="946150">
                  <a:moveTo>
                    <a:pt x="1227963" y="19939"/>
                  </a:moveTo>
                  <a:lnTo>
                    <a:pt x="1145159" y="0"/>
                  </a:lnTo>
                  <a:lnTo>
                    <a:pt x="1152283" y="30924"/>
                  </a:lnTo>
                  <a:lnTo>
                    <a:pt x="2413" y="297053"/>
                  </a:lnTo>
                  <a:lnTo>
                    <a:pt x="5207" y="309372"/>
                  </a:lnTo>
                  <a:lnTo>
                    <a:pt x="1150861" y="44246"/>
                  </a:lnTo>
                  <a:lnTo>
                    <a:pt x="1157338" y="52832"/>
                  </a:lnTo>
                  <a:lnTo>
                    <a:pt x="1159751" y="63309"/>
                  </a:lnTo>
                  <a:lnTo>
                    <a:pt x="0" y="935482"/>
                  </a:lnTo>
                  <a:lnTo>
                    <a:pt x="7620" y="945642"/>
                  </a:lnTo>
                  <a:lnTo>
                    <a:pt x="1170838" y="70739"/>
                  </a:lnTo>
                  <a:lnTo>
                    <a:pt x="1189990" y="96139"/>
                  </a:lnTo>
                  <a:lnTo>
                    <a:pt x="1211440" y="53086"/>
                  </a:lnTo>
                  <a:lnTo>
                    <a:pt x="1227963" y="19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34311" y="3819143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216407" y="0"/>
                  </a:move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7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7" y="432815"/>
                  </a:lnTo>
                  <a:lnTo>
                    <a:pt x="266024" y="427099"/>
                  </a:lnTo>
                  <a:lnTo>
                    <a:pt x="311573" y="410817"/>
                  </a:lnTo>
                  <a:lnTo>
                    <a:pt x="351755" y="385269"/>
                  </a:lnTo>
                  <a:lnTo>
                    <a:pt x="385269" y="351755"/>
                  </a:lnTo>
                  <a:lnTo>
                    <a:pt x="410817" y="311573"/>
                  </a:lnTo>
                  <a:lnTo>
                    <a:pt x="427099" y="266024"/>
                  </a:lnTo>
                  <a:lnTo>
                    <a:pt x="432815" y="216407"/>
                  </a:lnTo>
                  <a:lnTo>
                    <a:pt x="427099" y="166791"/>
                  </a:lnTo>
                  <a:lnTo>
                    <a:pt x="410817" y="121242"/>
                  </a:lnTo>
                  <a:lnTo>
                    <a:pt x="385269" y="81060"/>
                  </a:lnTo>
                  <a:lnTo>
                    <a:pt x="351755" y="47546"/>
                  </a:lnTo>
                  <a:lnTo>
                    <a:pt x="311573" y="21998"/>
                  </a:lnTo>
                  <a:lnTo>
                    <a:pt x="266024" y="5716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34311" y="3819143"/>
              <a:ext cx="433070" cy="433070"/>
            </a:xfrm>
            <a:custGeom>
              <a:avLst/>
              <a:gdLst/>
              <a:ahLst/>
              <a:cxnLst/>
              <a:rect l="l" t="t" r="r" b="b"/>
              <a:pathLst>
                <a:path w="433069" h="433070">
                  <a:moveTo>
                    <a:pt x="0" y="216407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7" y="0"/>
                  </a:lnTo>
                  <a:lnTo>
                    <a:pt x="266024" y="5716"/>
                  </a:lnTo>
                  <a:lnTo>
                    <a:pt x="311573" y="21998"/>
                  </a:lnTo>
                  <a:lnTo>
                    <a:pt x="351755" y="47546"/>
                  </a:lnTo>
                  <a:lnTo>
                    <a:pt x="385269" y="81060"/>
                  </a:lnTo>
                  <a:lnTo>
                    <a:pt x="410817" y="121242"/>
                  </a:lnTo>
                  <a:lnTo>
                    <a:pt x="427099" y="166791"/>
                  </a:lnTo>
                  <a:lnTo>
                    <a:pt x="432815" y="216407"/>
                  </a:lnTo>
                  <a:lnTo>
                    <a:pt x="427099" y="266024"/>
                  </a:lnTo>
                  <a:lnTo>
                    <a:pt x="410817" y="311573"/>
                  </a:lnTo>
                  <a:lnTo>
                    <a:pt x="385269" y="351755"/>
                  </a:lnTo>
                  <a:lnTo>
                    <a:pt x="351755" y="385269"/>
                  </a:lnTo>
                  <a:lnTo>
                    <a:pt x="311573" y="410817"/>
                  </a:lnTo>
                  <a:lnTo>
                    <a:pt x="266024" y="427099"/>
                  </a:lnTo>
                  <a:lnTo>
                    <a:pt x="216407" y="432815"/>
                  </a:lnTo>
                  <a:lnTo>
                    <a:pt x="166791" y="427099"/>
                  </a:lnTo>
                  <a:lnTo>
                    <a:pt x="121242" y="410817"/>
                  </a:lnTo>
                  <a:lnTo>
                    <a:pt x="81060" y="385269"/>
                  </a:lnTo>
                  <a:lnTo>
                    <a:pt x="47546" y="351755"/>
                  </a:lnTo>
                  <a:lnTo>
                    <a:pt x="21998" y="311573"/>
                  </a:lnTo>
                  <a:lnTo>
                    <a:pt x="5716" y="266024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63191" y="3393566"/>
              <a:ext cx="1228090" cy="1011555"/>
            </a:xfrm>
            <a:custGeom>
              <a:avLst/>
              <a:gdLst/>
              <a:ahLst/>
              <a:cxnLst/>
              <a:rect l="l" t="t" r="r" b="b"/>
              <a:pathLst>
                <a:path w="1228089" h="1011554">
                  <a:moveTo>
                    <a:pt x="1228090" y="996061"/>
                  </a:moveTo>
                  <a:lnTo>
                    <a:pt x="1227886" y="995883"/>
                  </a:lnTo>
                  <a:lnTo>
                    <a:pt x="1212164" y="961390"/>
                  </a:lnTo>
                  <a:lnTo>
                    <a:pt x="1192784" y="918845"/>
                  </a:lnTo>
                  <a:lnTo>
                    <a:pt x="1172857" y="943483"/>
                  </a:lnTo>
                  <a:lnTo>
                    <a:pt x="7874" y="0"/>
                  </a:lnTo>
                  <a:lnTo>
                    <a:pt x="0" y="9906"/>
                  </a:lnTo>
                  <a:lnTo>
                    <a:pt x="1161808" y="950925"/>
                  </a:lnTo>
                  <a:lnTo>
                    <a:pt x="1159002" y="960589"/>
                  </a:lnTo>
                  <a:lnTo>
                    <a:pt x="1153160" y="967816"/>
                  </a:lnTo>
                  <a:lnTo>
                    <a:pt x="5715" y="635889"/>
                  </a:lnTo>
                  <a:lnTo>
                    <a:pt x="2159" y="648081"/>
                  </a:lnTo>
                  <a:lnTo>
                    <a:pt x="1153096" y="980973"/>
                  </a:lnTo>
                  <a:lnTo>
                    <a:pt x="1144270" y="1011428"/>
                  </a:lnTo>
                  <a:lnTo>
                    <a:pt x="1227455" y="996188"/>
                  </a:lnTo>
                  <a:lnTo>
                    <a:pt x="1228090" y="996315"/>
                  </a:lnTo>
                  <a:lnTo>
                    <a:pt x="1227975" y="996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942332" y="4172711"/>
              <a:ext cx="969644" cy="433070"/>
            </a:xfrm>
            <a:custGeom>
              <a:avLst/>
              <a:gdLst/>
              <a:ahLst/>
              <a:cxnLst/>
              <a:rect l="l" t="t" r="r" b="b"/>
              <a:pathLst>
                <a:path w="969645" h="433070">
                  <a:moveTo>
                    <a:pt x="897127" y="0"/>
                  </a:moveTo>
                  <a:lnTo>
                    <a:pt x="72135" y="0"/>
                  </a:lnTo>
                  <a:lnTo>
                    <a:pt x="44041" y="5663"/>
                  </a:lnTo>
                  <a:lnTo>
                    <a:pt x="21113" y="21113"/>
                  </a:lnTo>
                  <a:lnTo>
                    <a:pt x="5663" y="44041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3" y="388774"/>
                  </a:lnTo>
                  <a:lnTo>
                    <a:pt x="21113" y="411702"/>
                  </a:lnTo>
                  <a:lnTo>
                    <a:pt x="44041" y="427152"/>
                  </a:lnTo>
                  <a:lnTo>
                    <a:pt x="72135" y="432815"/>
                  </a:lnTo>
                  <a:lnTo>
                    <a:pt x="897127" y="432815"/>
                  </a:lnTo>
                  <a:lnTo>
                    <a:pt x="925222" y="427152"/>
                  </a:lnTo>
                  <a:lnTo>
                    <a:pt x="948150" y="411702"/>
                  </a:lnTo>
                  <a:lnTo>
                    <a:pt x="963600" y="388774"/>
                  </a:lnTo>
                  <a:lnTo>
                    <a:pt x="969263" y="360680"/>
                  </a:lnTo>
                  <a:lnTo>
                    <a:pt x="969263" y="72136"/>
                  </a:lnTo>
                  <a:lnTo>
                    <a:pt x="963600" y="44041"/>
                  </a:lnTo>
                  <a:lnTo>
                    <a:pt x="948150" y="21113"/>
                  </a:lnTo>
                  <a:lnTo>
                    <a:pt x="925222" y="5663"/>
                  </a:lnTo>
                  <a:lnTo>
                    <a:pt x="8971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942332" y="4172711"/>
              <a:ext cx="969644" cy="433070"/>
            </a:xfrm>
            <a:custGeom>
              <a:avLst/>
              <a:gdLst/>
              <a:ahLst/>
              <a:cxnLst/>
              <a:rect l="l" t="t" r="r" b="b"/>
              <a:pathLst>
                <a:path w="969645" h="433070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5" y="0"/>
                  </a:lnTo>
                  <a:lnTo>
                    <a:pt x="897127" y="0"/>
                  </a:lnTo>
                  <a:lnTo>
                    <a:pt x="925222" y="5663"/>
                  </a:lnTo>
                  <a:lnTo>
                    <a:pt x="948150" y="21113"/>
                  </a:lnTo>
                  <a:lnTo>
                    <a:pt x="963600" y="44041"/>
                  </a:lnTo>
                  <a:lnTo>
                    <a:pt x="969263" y="72136"/>
                  </a:lnTo>
                  <a:lnTo>
                    <a:pt x="969263" y="360680"/>
                  </a:lnTo>
                  <a:lnTo>
                    <a:pt x="963600" y="388774"/>
                  </a:lnTo>
                  <a:lnTo>
                    <a:pt x="948150" y="411702"/>
                  </a:lnTo>
                  <a:lnTo>
                    <a:pt x="925222" y="427152"/>
                  </a:lnTo>
                  <a:lnTo>
                    <a:pt x="897127" y="432815"/>
                  </a:lnTo>
                  <a:lnTo>
                    <a:pt x="72135" y="432815"/>
                  </a:lnTo>
                  <a:lnTo>
                    <a:pt x="44041" y="427152"/>
                  </a:lnTo>
                  <a:lnTo>
                    <a:pt x="21113" y="411702"/>
                  </a:lnTo>
                  <a:lnTo>
                    <a:pt x="5663" y="388774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81571" y="4172711"/>
              <a:ext cx="935990" cy="433070"/>
            </a:xfrm>
            <a:custGeom>
              <a:avLst/>
              <a:gdLst/>
              <a:ahLst/>
              <a:cxnLst/>
              <a:rect l="l" t="t" r="r" b="b"/>
              <a:pathLst>
                <a:path w="935990" h="433070">
                  <a:moveTo>
                    <a:pt x="467868" y="0"/>
                  </a:moveTo>
                  <a:lnTo>
                    <a:pt x="0" y="216407"/>
                  </a:lnTo>
                  <a:lnTo>
                    <a:pt x="467868" y="432815"/>
                  </a:lnTo>
                  <a:lnTo>
                    <a:pt x="935735" y="216407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81571" y="4172711"/>
              <a:ext cx="935990" cy="433070"/>
            </a:xfrm>
            <a:custGeom>
              <a:avLst/>
              <a:gdLst/>
              <a:ahLst/>
              <a:cxnLst/>
              <a:rect l="l" t="t" r="r" b="b"/>
              <a:pathLst>
                <a:path w="935990" h="433070">
                  <a:moveTo>
                    <a:pt x="0" y="216407"/>
                  </a:moveTo>
                  <a:lnTo>
                    <a:pt x="467868" y="0"/>
                  </a:lnTo>
                  <a:lnTo>
                    <a:pt x="935735" y="216407"/>
                  </a:lnTo>
                  <a:lnTo>
                    <a:pt x="467868" y="432815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655064" y="3089148"/>
            <a:ext cx="607060" cy="2514600"/>
          </a:xfrm>
          <a:prstGeom prst="rect">
            <a:avLst/>
          </a:prstGeom>
          <a:ln w="12191">
            <a:solidFill>
              <a:srgbClr val="EE4949"/>
            </a:solidFill>
          </a:ln>
        </p:spPr>
        <p:txBody>
          <a:bodyPr wrap="square" lIns="0" tIns="134620" rIns="0" bIns="0" rtlCol="0" vert="horz">
            <a:spAutoFit/>
          </a:bodyPr>
          <a:lstStyle/>
          <a:p>
            <a:pPr marL="251460">
              <a:lnSpc>
                <a:spcPct val="100000"/>
              </a:lnSpc>
              <a:spcBef>
                <a:spcPts val="1060"/>
              </a:spcBef>
            </a:pPr>
            <a:r>
              <a:rPr dirty="0" sz="2000" spc="10">
                <a:latin typeface="Cambria Math"/>
                <a:cs typeface="Cambria Math"/>
              </a:rPr>
              <a:t>𝑥</a:t>
            </a:r>
            <a:r>
              <a:rPr dirty="0" baseline="-15325" sz="2175" spc="15">
                <a:latin typeface="Cambria Math"/>
                <a:cs typeface="Cambria Math"/>
              </a:rPr>
              <a:t>0</a:t>
            </a:r>
            <a:endParaRPr baseline="-15325" sz="217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Cambria Math"/>
              <a:cs typeface="Cambria Math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dirty="0" sz="2000" spc="-15">
                <a:latin typeface="Cambria Math"/>
                <a:cs typeface="Cambria Math"/>
              </a:rPr>
              <a:t>𝑥</a:t>
            </a:r>
            <a:r>
              <a:rPr dirty="0" baseline="-15325" sz="2175" spc="-22">
                <a:latin typeface="Cambria Math"/>
                <a:cs typeface="Cambria Math"/>
              </a:rPr>
              <a:t>1</a:t>
            </a:r>
            <a:endParaRPr baseline="-15325" sz="217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 Math"/>
              <a:cs typeface="Cambria Math"/>
            </a:endParaRPr>
          </a:p>
          <a:p>
            <a:pPr marL="218440">
              <a:lnSpc>
                <a:spcPct val="100000"/>
              </a:lnSpc>
            </a:pPr>
            <a:r>
              <a:rPr dirty="0" sz="2000" spc="10">
                <a:latin typeface="Cambria Math"/>
                <a:cs typeface="Cambria Math"/>
              </a:rPr>
              <a:t>𝑥</a:t>
            </a:r>
            <a:r>
              <a:rPr dirty="0" baseline="-15325" sz="2175" spc="15">
                <a:latin typeface="Cambria Math"/>
                <a:cs typeface="Cambria Math"/>
              </a:rPr>
              <a:t>2</a:t>
            </a:r>
            <a:endParaRPr baseline="-15325" sz="217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mbria Math"/>
              <a:cs typeface="Cambria Math"/>
            </a:endParaRPr>
          </a:p>
          <a:p>
            <a:pPr marL="21844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Cambria Math"/>
                <a:cs typeface="Cambria Math"/>
              </a:rPr>
              <a:t>𝑥</a:t>
            </a:r>
            <a:r>
              <a:rPr dirty="0" baseline="-15325" sz="2175" spc="15">
                <a:latin typeface="Cambria Math"/>
                <a:cs typeface="Cambria Math"/>
              </a:rPr>
              <a:t>3</a:t>
            </a:r>
            <a:endParaRPr baseline="-15325" sz="2175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95473" y="3565905"/>
            <a:ext cx="392430" cy="1559560"/>
            <a:chOff x="2395473" y="3565905"/>
            <a:chExt cx="392430" cy="1559560"/>
          </a:xfrm>
        </p:grpSpPr>
        <p:sp>
          <p:nvSpPr>
            <p:cNvPr id="46" name="object 46"/>
            <p:cNvSpPr/>
            <p:nvPr/>
          </p:nvSpPr>
          <p:spPr>
            <a:xfrm>
              <a:off x="2421635" y="4757927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179831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1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3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421635" y="4757927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4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1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3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1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421635" y="436321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21635" y="436321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421635" y="39669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421635" y="39669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401823" y="357225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2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4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2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401823" y="357225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832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2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4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2348483" y="3089148"/>
            <a:ext cx="547370" cy="2514600"/>
          </a:xfrm>
          <a:prstGeom prst="rect">
            <a:avLst/>
          </a:prstGeom>
          <a:ln w="12191">
            <a:solidFill>
              <a:srgbClr val="EE494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spcBef>
                <a:spcPts val="1650"/>
              </a:spcBef>
            </a:pPr>
            <a:r>
              <a:rPr dirty="0" sz="1800" spc="-10">
                <a:latin typeface="Cambria Math"/>
                <a:cs typeface="Cambria Math"/>
              </a:rPr>
              <a:t>𝑤</a:t>
            </a:r>
            <a:r>
              <a:rPr dirty="0" baseline="-14957" sz="1950" spc="-15">
                <a:latin typeface="Cambria Math"/>
                <a:cs typeface="Cambria Math"/>
              </a:rPr>
              <a:t>0</a:t>
            </a:r>
            <a:endParaRPr baseline="-14957" sz="1950">
              <a:latin typeface="Cambria Math"/>
              <a:cs typeface="Cambria Math"/>
            </a:endParaRPr>
          </a:p>
          <a:p>
            <a:pPr marL="160655">
              <a:lnSpc>
                <a:spcPct val="100000"/>
              </a:lnSpc>
              <a:spcBef>
                <a:spcPts val="955"/>
              </a:spcBef>
            </a:pPr>
            <a:r>
              <a:rPr dirty="0" sz="1800" spc="-30">
                <a:latin typeface="Cambria Math"/>
                <a:cs typeface="Cambria Math"/>
              </a:rPr>
              <a:t>𝑤</a:t>
            </a:r>
            <a:r>
              <a:rPr dirty="0" baseline="-14957" sz="1950" spc="-44">
                <a:latin typeface="Cambria Math"/>
                <a:cs typeface="Cambria Math"/>
              </a:rPr>
              <a:t>1</a:t>
            </a:r>
            <a:endParaRPr baseline="-14957" sz="1950">
              <a:latin typeface="Cambria Math"/>
              <a:cs typeface="Cambria Math"/>
            </a:endParaRPr>
          </a:p>
          <a:p>
            <a:pPr marL="160655">
              <a:lnSpc>
                <a:spcPct val="100000"/>
              </a:lnSpc>
              <a:spcBef>
                <a:spcPts val="955"/>
              </a:spcBef>
            </a:pPr>
            <a:r>
              <a:rPr dirty="0" sz="1800" spc="-10">
                <a:latin typeface="Cambria Math"/>
                <a:cs typeface="Cambria Math"/>
              </a:rPr>
              <a:t>𝑤</a:t>
            </a:r>
            <a:r>
              <a:rPr dirty="0" baseline="-14957" sz="1950" spc="-15">
                <a:latin typeface="Cambria Math"/>
                <a:cs typeface="Cambria Math"/>
              </a:rPr>
              <a:t>2</a:t>
            </a:r>
            <a:endParaRPr baseline="-14957" sz="1950">
              <a:latin typeface="Cambria Math"/>
              <a:cs typeface="Cambria Math"/>
            </a:endParaRPr>
          </a:p>
          <a:p>
            <a:pPr marL="160655">
              <a:lnSpc>
                <a:spcPct val="100000"/>
              </a:lnSpc>
              <a:spcBef>
                <a:spcPts val="955"/>
              </a:spcBef>
            </a:pPr>
            <a:r>
              <a:rPr dirty="0" sz="1800" spc="-10">
                <a:latin typeface="Cambria Math"/>
                <a:cs typeface="Cambria Math"/>
              </a:rPr>
              <a:t>𝑤</a:t>
            </a:r>
            <a:r>
              <a:rPr dirty="0" baseline="-14957" sz="1950" spc="-15">
                <a:latin typeface="Cambria Math"/>
                <a:cs typeface="Cambria Math"/>
              </a:rPr>
              <a:t>3</a:t>
            </a:r>
            <a:endParaRPr baseline="-14957" sz="1950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386071" y="3303778"/>
            <a:ext cx="3258820" cy="1123950"/>
            <a:chOff x="4386071" y="3303778"/>
            <a:chExt cx="3258820" cy="1123950"/>
          </a:xfrm>
        </p:grpSpPr>
        <p:sp>
          <p:nvSpPr>
            <p:cNvPr id="56" name="object 56"/>
            <p:cNvSpPr/>
            <p:nvPr/>
          </p:nvSpPr>
          <p:spPr>
            <a:xfrm>
              <a:off x="4386072" y="4351020"/>
              <a:ext cx="2096135" cy="76200"/>
            </a:xfrm>
            <a:custGeom>
              <a:avLst/>
              <a:gdLst/>
              <a:ahLst/>
              <a:cxnLst/>
              <a:rect l="l" t="t" r="r" b="b"/>
              <a:pathLst>
                <a:path w="2096135" h="76200">
                  <a:moveTo>
                    <a:pt x="555371" y="38100"/>
                  </a:moveTo>
                  <a:lnTo>
                    <a:pt x="542671" y="31750"/>
                  </a:lnTo>
                  <a:lnTo>
                    <a:pt x="479171" y="0"/>
                  </a:lnTo>
                  <a:lnTo>
                    <a:pt x="47917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79171" y="44450"/>
                  </a:lnTo>
                  <a:lnTo>
                    <a:pt x="479171" y="76200"/>
                  </a:lnTo>
                  <a:lnTo>
                    <a:pt x="542671" y="44450"/>
                  </a:lnTo>
                  <a:lnTo>
                    <a:pt x="555371" y="38100"/>
                  </a:lnTo>
                  <a:close/>
                </a:path>
                <a:path w="2096135" h="76200">
                  <a:moveTo>
                    <a:pt x="2095881" y="38100"/>
                  </a:moveTo>
                  <a:lnTo>
                    <a:pt x="2083181" y="31750"/>
                  </a:lnTo>
                  <a:lnTo>
                    <a:pt x="2019681" y="0"/>
                  </a:lnTo>
                  <a:lnTo>
                    <a:pt x="2019681" y="31750"/>
                  </a:lnTo>
                  <a:lnTo>
                    <a:pt x="1525524" y="31750"/>
                  </a:lnTo>
                  <a:lnTo>
                    <a:pt x="1525524" y="44450"/>
                  </a:lnTo>
                  <a:lnTo>
                    <a:pt x="2019681" y="44450"/>
                  </a:lnTo>
                  <a:lnTo>
                    <a:pt x="2019681" y="76200"/>
                  </a:lnTo>
                  <a:lnTo>
                    <a:pt x="2083181" y="44450"/>
                  </a:lnTo>
                  <a:lnTo>
                    <a:pt x="209588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481571" y="3310128"/>
              <a:ext cx="935990" cy="431800"/>
            </a:xfrm>
            <a:custGeom>
              <a:avLst/>
              <a:gdLst/>
              <a:ahLst/>
              <a:cxnLst/>
              <a:rect l="l" t="t" r="r" b="b"/>
              <a:pathLst>
                <a:path w="935990" h="431800">
                  <a:moveTo>
                    <a:pt x="467868" y="0"/>
                  </a:moveTo>
                  <a:lnTo>
                    <a:pt x="0" y="215646"/>
                  </a:lnTo>
                  <a:lnTo>
                    <a:pt x="467868" y="431292"/>
                  </a:lnTo>
                  <a:lnTo>
                    <a:pt x="935735" y="215646"/>
                  </a:lnTo>
                  <a:lnTo>
                    <a:pt x="4678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481571" y="3310128"/>
              <a:ext cx="935990" cy="431800"/>
            </a:xfrm>
            <a:custGeom>
              <a:avLst/>
              <a:gdLst/>
              <a:ahLst/>
              <a:cxnLst/>
              <a:rect l="l" t="t" r="r" b="b"/>
              <a:pathLst>
                <a:path w="935990" h="431800">
                  <a:moveTo>
                    <a:pt x="0" y="215646"/>
                  </a:moveTo>
                  <a:lnTo>
                    <a:pt x="467868" y="0"/>
                  </a:lnTo>
                  <a:lnTo>
                    <a:pt x="935735" y="215646"/>
                  </a:lnTo>
                  <a:lnTo>
                    <a:pt x="467868" y="431292"/>
                  </a:lnTo>
                  <a:lnTo>
                    <a:pt x="0" y="21564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423403" y="3517392"/>
              <a:ext cx="216535" cy="871855"/>
            </a:xfrm>
            <a:custGeom>
              <a:avLst/>
              <a:gdLst/>
              <a:ahLst/>
              <a:cxnLst/>
              <a:rect l="l" t="t" r="r" b="b"/>
              <a:pathLst>
                <a:path w="216534" h="871854">
                  <a:moveTo>
                    <a:pt x="0" y="0"/>
                  </a:moveTo>
                  <a:lnTo>
                    <a:pt x="42142" y="9538"/>
                  </a:lnTo>
                  <a:lnTo>
                    <a:pt x="76533" y="35544"/>
                  </a:lnTo>
                  <a:lnTo>
                    <a:pt x="99708" y="74098"/>
                  </a:lnTo>
                  <a:lnTo>
                    <a:pt x="108203" y="121285"/>
                  </a:lnTo>
                  <a:lnTo>
                    <a:pt x="108203" y="314579"/>
                  </a:lnTo>
                  <a:lnTo>
                    <a:pt x="116699" y="361765"/>
                  </a:lnTo>
                  <a:lnTo>
                    <a:pt x="139874" y="400319"/>
                  </a:lnTo>
                  <a:lnTo>
                    <a:pt x="174265" y="426325"/>
                  </a:lnTo>
                  <a:lnTo>
                    <a:pt x="216407" y="435864"/>
                  </a:lnTo>
                  <a:lnTo>
                    <a:pt x="174265" y="445402"/>
                  </a:lnTo>
                  <a:lnTo>
                    <a:pt x="139874" y="471408"/>
                  </a:lnTo>
                  <a:lnTo>
                    <a:pt x="116699" y="509962"/>
                  </a:lnTo>
                  <a:lnTo>
                    <a:pt x="108203" y="557149"/>
                  </a:lnTo>
                  <a:lnTo>
                    <a:pt x="108203" y="750443"/>
                  </a:lnTo>
                  <a:lnTo>
                    <a:pt x="99708" y="797629"/>
                  </a:lnTo>
                  <a:lnTo>
                    <a:pt x="76533" y="836183"/>
                  </a:lnTo>
                  <a:lnTo>
                    <a:pt x="42142" y="862189"/>
                  </a:lnTo>
                  <a:lnTo>
                    <a:pt x="0" y="8717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796910" y="3651884"/>
            <a:ext cx="8686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Malgun Gothic"/>
                <a:cs typeface="Malgun Gothic"/>
              </a:rPr>
              <a:t>손실(Loss) </a:t>
            </a:r>
            <a:r>
              <a:rPr dirty="0" sz="1200" spc="114">
                <a:latin typeface="Malgun Gothic"/>
                <a:cs typeface="Malgun Gothic"/>
              </a:rPr>
              <a:t>: </a:t>
            </a:r>
            <a:r>
              <a:rPr dirty="0" sz="1200" spc="-409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실제값과 </a:t>
            </a:r>
            <a:r>
              <a:rPr dirty="0" sz="1200" spc="-1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출력값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차이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59807" y="4259071"/>
            <a:ext cx="73596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404040"/>
                </a:solidFill>
                <a:latin typeface="Malgun Gothic"/>
                <a:cs typeface="Malgun Gothic"/>
              </a:rPr>
              <a:t>활성</a:t>
            </a:r>
            <a:r>
              <a:rPr dirty="0" sz="1200" spc="-155">
                <a:solidFill>
                  <a:srgbClr val="404040"/>
                </a:solidFill>
                <a:latin typeface="Malgun Gothic"/>
                <a:cs typeface="Malgun Gothic"/>
              </a:rPr>
              <a:t>화</a:t>
            </a:r>
            <a:r>
              <a:rPr dirty="0" sz="1200" spc="-55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dirty="0" sz="1200" spc="-160">
                <a:solidFill>
                  <a:srgbClr val="404040"/>
                </a:solidFill>
                <a:latin typeface="Malgun Gothic"/>
                <a:cs typeface="Malgun Gothic"/>
              </a:rPr>
              <a:t>함수</a:t>
            </a:r>
            <a:endParaRPr sz="1200">
              <a:latin typeface="Malgun Gothic"/>
              <a:cs typeface="Malgun Gothic"/>
            </a:endParaRPr>
          </a:p>
          <a:p>
            <a:pPr algn="ctr" marL="53975">
              <a:lnSpc>
                <a:spcPct val="100000"/>
              </a:lnSpc>
              <a:spcBef>
                <a:spcPts val="1445"/>
              </a:spcBef>
            </a:pPr>
            <a:r>
              <a:rPr dirty="0" sz="1800" spc="15">
                <a:latin typeface="Cambria Math"/>
                <a:cs typeface="Cambria Math"/>
              </a:rPr>
              <a:t>𝑓()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7984" y="4259071"/>
            <a:ext cx="42354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404040"/>
                </a:solidFill>
                <a:latin typeface="Malgun Gothic"/>
                <a:cs typeface="Malgun Gothic"/>
              </a:rPr>
              <a:t>출력값</a:t>
            </a:r>
            <a:endParaRPr sz="1200">
              <a:latin typeface="Malgun Gothic"/>
              <a:cs typeface="Malgun Gothic"/>
            </a:endParaRPr>
          </a:p>
          <a:p>
            <a:pPr algn="ctr" marR="7620">
              <a:lnSpc>
                <a:spcPct val="100000"/>
              </a:lnSpc>
              <a:spcBef>
                <a:spcPts val="1445"/>
              </a:spcBef>
            </a:pPr>
            <a:r>
              <a:rPr dirty="0" sz="1800">
                <a:latin typeface="Cambria Math"/>
                <a:cs typeface="Cambria Math"/>
              </a:rPr>
              <a:t>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37984" y="2977718"/>
            <a:ext cx="423545" cy="62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dirty="0" sz="1200" spc="-160">
                <a:solidFill>
                  <a:srgbClr val="F1F1F1"/>
                </a:solidFill>
                <a:latin typeface="Malgun Gothic"/>
                <a:cs typeface="Malgun Gothic"/>
              </a:rPr>
              <a:t>실제값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496692" y="5604459"/>
            <a:ext cx="24320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𝑊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73757" y="5604459"/>
            <a:ext cx="1733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𝑋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769989" y="5127116"/>
            <a:ext cx="742315" cy="212090"/>
          </a:xfrm>
          <a:custGeom>
            <a:avLst/>
            <a:gdLst/>
            <a:ahLst/>
            <a:cxnLst/>
            <a:rect l="l" t="t" r="r" b="b"/>
            <a:pathLst>
              <a:path w="742315" h="212089">
                <a:moveTo>
                  <a:pt x="674496" y="0"/>
                </a:moveTo>
                <a:lnTo>
                  <a:pt x="671449" y="8635"/>
                </a:lnTo>
                <a:lnTo>
                  <a:pt x="683734" y="13946"/>
                </a:lnTo>
                <a:lnTo>
                  <a:pt x="694293" y="21304"/>
                </a:lnTo>
                <a:lnTo>
                  <a:pt x="715684" y="55449"/>
                </a:lnTo>
                <a:lnTo>
                  <a:pt x="722756" y="104901"/>
                </a:lnTo>
                <a:lnTo>
                  <a:pt x="721971" y="123570"/>
                </a:lnTo>
                <a:lnTo>
                  <a:pt x="710183" y="169290"/>
                </a:lnTo>
                <a:lnTo>
                  <a:pt x="683877" y="197865"/>
                </a:lnTo>
                <a:lnTo>
                  <a:pt x="671829" y="203199"/>
                </a:lnTo>
                <a:lnTo>
                  <a:pt x="674496" y="211835"/>
                </a:lnTo>
                <a:lnTo>
                  <a:pt x="714966" y="187707"/>
                </a:lnTo>
                <a:lnTo>
                  <a:pt x="737695" y="143382"/>
                </a:lnTo>
                <a:lnTo>
                  <a:pt x="742060" y="105917"/>
                </a:lnTo>
                <a:lnTo>
                  <a:pt x="740965" y="86538"/>
                </a:lnTo>
                <a:lnTo>
                  <a:pt x="724534" y="37210"/>
                </a:lnTo>
                <a:lnTo>
                  <a:pt x="689834" y="5546"/>
                </a:lnTo>
                <a:lnTo>
                  <a:pt x="674496" y="0"/>
                </a:lnTo>
                <a:close/>
              </a:path>
              <a:path w="742315" h="212089">
                <a:moveTo>
                  <a:pt x="67563" y="0"/>
                </a:moveTo>
                <a:lnTo>
                  <a:pt x="27166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38"/>
                </a:lnTo>
                <a:lnTo>
                  <a:pt x="67563" y="211835"/>
                </a:lnTo>
                <a:lnTo>
                  <a:pt x="70230" y="203199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6177534" y="5057647"/>
            <a:ext cx="1765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7160" algn="l"/>
              </a:tabLst>
            </a:pPr>
            <a:r>
              <a:rPr dirty="0" sz="1800">
                <a:latin typeface="Cambria Math"/>
                <a:cs typeface="Cambria Math"/>
              </a:rPr>
              <a:t>ℎ</a:t>
            </a:r>
            <a:r>
              <a:rPr dirty="0" sz="1800" spc="12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14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𝑓</a:t>
            </a:r>
            <a:r>
              <a:rPr dirty="0" sz="1800" spc="38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𝑋</a:t>
            </a:r>
            <a:r>
              <a:rPr dirty="0" sz="1800" spc="5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∗</a:t>
            </a:r>
            <a:r>
              <a:rPr dirty="0" sz="1800" spc="1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𝑊	+</a:t>
            </a:r>
            <a:r>
              <a:rPr dirty="0" sz="1800" spc="-7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103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103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36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회</a:t>
            </a:r>
            <a:r>
              <a:rPr dirty="0" sz="2800" spc="-365"/>
              <a:t>귀</a:t>
            </a:r>
            <a:r>
              <a:rPr dirty="0" sz="2800" spc="-175"/>
              <a:t> </a:t>
            </a:r>
            <a:r>
              <a:rPr dirty="0" sz="2800" spc="-370"/>
              <a:t>모형에서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손실함수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5636" y="1225270"/>
            <a:ext cx="9643110" cy="768350"/>
            <a:chOff x="135636" y="1225270"/>
            <a:chExt cx="964311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1341119"/>
              <a:ext cx="9289034" cy="435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1225270"/>
              <a:ext cx="611098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1251203"/>
              <a:ext cx="509016" cy="665988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69746" y="2861436"/>
          <a:ext cx="7377430" cy="328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7375"/>
                <a:gridCol w="2901315"/>
                <a:gridCol w="1316989"/>
              </a:tblGrid>
              <a:tr h="408431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50">
                          <a:latin typeface="Malgun Gothic"/>
                          <a:cs typeface="Malgun Gothic"/>
                        </a:rPr>
                        <a:t>함</a:t>
                      </a:r>
                      <a:r>
                        <a:rPr dirty="0" sz="160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dirty="0" sz="16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50">
                          <a:latin typeface="Malgun Gothic"/>
                          <a:cs typeface="Malgun Gothic"/>
                        </a:rPr>
                        <a:t>이름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260">
                          <a:latin typeface="Malgun Gothic"/>
                          <a:cs typeface="Malgun Gothic"/>
                        </a:rPr>
                        <a:t>클래스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260">
                          <a:latin typeface="Malgun Gothic"/>
                          <a:cs typeface="Malgun Gothic"/>
                        </a:rPr>
                        <a:t>설명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45">
                          <a:latin typeface="Malgun Gothic"/>
                          <a:cs typeface="Malgun Gothic"/>
                        </a:rPr>
                        <a:t>mean_squared_error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60">
                          <a:latin typeface="Malgun Gothic"/>
                          <a:cs typeface="Malgun Gothic"/>
                        </a:rPr>
                        <a:t>MeanSquaredError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50">
                          <a:latin typeface="Malgun Gothic"/>
                          <a:cs typeface="Malgun Gothic"/>
                        </a:rPr>
                        <a:t>mean_absolute_error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55">
                          <a:latin typeface="Malgun Gothic"/>
                          <a:cs typeface="Malgun Gothic"/>
                        </a:rPr>
                        <a:t>MeanAbsoluteError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45">
                          <a:latin typeface="Malgun Gothic"/>
                          <a:cs typeface="Malgun Gothic"/>
                        </a:rPr>
                        <a:t>mean_absolute_percentage_error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50">
                          <a:latin typeface="Malgun Gothic"/>
                          <a:cs typeface="Malgun Gothic"/>
                        </a:rPr>
                        <a:t>MeanAbsolutePercentageError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55">
                          <a:latin typeface="Malgun Gothic"/>
                          <a:cs typeface="Malgun Gothic"/>
                        </a:rPr>
                        <a:t>mean_squared_logarithmic_error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60">
                          <a:latin typeface="Malgun Gothic"/>
                          <a:cs typeface="Malgun Gothic"/>
                        </a:rPr>
                        <a:t>MeanSquaredLogarithmicError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00" spc="-40">
                          <a:latin typeface="Malgun Gothic"/>
                          <a:cs typeface="Malgun Gothic"/>
                        </a:rPr>
                        <a:t>cosine_similarity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00" spc="-50">
                          <a:latin typeface="Malgun Gothic"/>
                          <a:cs typeface="Malgun Gothic"/>
                        </a:rPr>
                        <a:t>CosineSimilarity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70">
                          <a:latin typeface="Malgun Gothic"/>
                          <a:cs typeface="Malgun Gothic"/>
                        </a:rPr>
                        <a:t>huber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00" spc="-60">
                          <a:latin typeface="Malgun Gothic"/>
                          <a:cs typeface="Malgun Gothic"/>
                        </a:rPr>
                        <a:t>Huber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00" spc="-50">
                          <a:latin typeface="Malgun Gothic"/>
                          <a:cs typeface="Malgun Gothic"/>
                        </a:rPr>
                        <a:t>log_cosh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00" spc="-45">
                          <a:latin typeface="Malgun Gothic"/>
                          <a:cs typeface="Malgun Gothic"/>
                        </a:rPr>
                        <a:t>LogCosh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04" y="2151888"/>
            <a:ext cx="9289034" cy="4358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7334" y="1344930"/>
            <a:ext cx="7456170" cy="1141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5" b="1">
                <a:latin typeface="Malgun Gothic"/>
                <a:cs typeface="Malgun Gothic"/>
              </a:rPr>
              <a:t>M</a:t>
            </a:r>
            <a:r>
              <a:rPr dirty="0" sz="2000" spc="-110" b="1">
                <a:latin typeface="Malgun Gothic"/>
                <a:cs typeface="Malgun Gothic"/>
              </a:rPr>
              <a:t>A</a:t>
            </a:r>
            <a:r>
              <a:rPr dirty="0" sz="2000" spc="140" b="1">
                <a:latin typeface="Malgun Gothic"/>
                <a:cs typeface="Malgun Gothic"/>
              </a:rPr>
              <a:t>E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예측값</a:t>
            </a:r>
            <a:r>
              <a:rPr dirty="0" sz="2000" spc="-254" b="1">
                <a:latin typeface="Malgun Gothic"/>
                <a:cs typeface="Malgun Gothic"/>
              </a:rPr>
              <a:t>과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실제값의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차이를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절댓값을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취</a:t>
            </a:r>
            <a:r>
              <a:rPr dirty="0" sz="2000" spc="-254" b="1">
                <a:latin typeface="Malgun Gothic"/>
                <a:cs typeface="Malgun Gothic"/>
              </a:rPr>
              <a:t>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그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평균을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계산하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 b="1">
                <a:latin typeface="Malgun Gothic"/>
                <a:cs typeface="Malgun Gothic"/>
              </a:rPr>
              <a:t>MSE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예측값</a:t>
            </a:r>
            <a:r>
              <a:rPr dirty="0" sz="2000" spc="-254" b="1">
                <a:latin typeface="Malgun Gothic"/>
                <a:cs typeface="Malgun Gothic"/>
              </a:rPr>
              <a:t>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실제값의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차이를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제곱해서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평균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계산한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5636" y="2036038"/>
            <a:ext cx="611505" cy="768350"/>
            <a:chOff x="135636" y="2036038"/>
            <a:chExt cx="611505" cy="7683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2036038"/>
              <a:ext cx="611098" cy="7681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2061971"/>
              <a:ext cx="509016" cy="665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36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분</a:t>
            </a:r>
            <a:r>
              <a:rPr dirty="0" sz="2800" spc="-365"/>
              <a:t>류</a:t>
            </a:r>
            <a:r>
              <a:rPr dirty="0" sz="2800" spc="-175"/>
              <a:t> </a:t>
            </a:r>
            <a:r>
              <a:rPr dirty="0" sz="2800" spc="-370"/>
              <a:t>모형에서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손실함수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5636" y="1350238"/>
            <a:ext cx="9643110" cy="768350"/>
            <a:chOff x="135636" y="1350238"/>
            <a:chExt cx="964311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1466088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1350238"/>
              <a:ext cx="611098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1376172"/>
              <a:ext cx="509016" cy="6659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5636" y="2232634"/>
            <a:ext cx="9643110" cy="768350"/>
            <a:chOff x="135636" y="2232634"/>
            <a:chExt cx="9643110" cy="7683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2348484"/>
              <a:ext cx="9289034" cy="4373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2232634"/>
              <a:ext cx="611098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2258568"/>
              <a:ext cx="509016" cy="66598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5636" y="3096742"/>
            <a:ext cx="9643110" cy="768350"/>
            <a:chOff x="135636" y="3096742"/>
            <a:chExt cx="9643110" cy="7683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204" y="3212591"/>
              <a:ext cx="9289034" cy="4373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3096742"/>
              <a:ext cx="611098" cy="768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3122675"/>
              <a:ext cx="509016" cy="66598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04" y="4076700"/>
            <a:ext cx="9289034" cy="4373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7334" y="1470406"/>
            <a:ext cx="7034530" cy="2942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분류에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가</a:t>
            </a:r>
            <a:r>
              <a:rPr dirty="0" sz="2000" spc="-254" b="1">
                <a:latin typeface="Malgun Gothic"/>
                <a:cs typeface="Malgun Gothic"/>
              </a:rPr>
              <a:t>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많이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크로스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엔트로</a:t>
            </a:r>
            <a:r>
              <a:rPr dirty="0" sz="2000" spc="-250" b="1">
                <a:latin typeface="Malgun Gothic"/>
                <a:cs typeface="Malgun Gothic"/>
              </a:rPr>
              <a:t>피</a:t>
            </a:r>
            <a:r>
              <a:rPr dirty="0" sz="2000" spc="-55" b="1">
                <a:latin typeface="Malgun Gothic"/>
                <a:cs typeface="Malgun Gothic"/>
              </a:rPr>
              <a:t>(C</a:t>
            </a:r>
            <a:r>
              <a:rPr dirty="0" sz="2000" spc="-105" b="1">
                <a:latin typeface="Malgun Gothic"/>
                <a:cs typeface="Malgun Gothic"/>
              </a:rPr>
              <a:t>r</a:t>
            </a:r>
            <a:r>
              <a:rPr dirty="0" sz="2000" spc="10" b="1">
                <a:latin typeface="Malgun Gothic"/>
                <a:cs typeface="Malgun Gothic"/>
              </a:rPr>
              <a:t>oss</a:t>
            </a:r>
            <a:r>
              <a:rPr dirty="0" sz="2000" spc="310" b="1">
                <a:latin typeface="Malgun Gothic"/>
                <a:cs typeface="Malgun Gothic"/>
              </a:rPr>
              <a:t>-</a:t>
            </a:r>
            <a:r>
              <a:rPr dirty="0" sz="2000" spc="-70" b="1">
                <a:latin typeface="Malgun Gothic"/>
                <a:cs typeface="Malgun Gothic"/>
              </a:rPr>
              <a:t>ent</a:t>
            </a:r>
            <a:r>
              <a:rPr dirty="0" sz="2000" spc="-114" b="1">
                <a:latin typeface="Malgun Gothic"/>
                <a:cs typeface="Malgun Gothic"/>
              </a:rPr>
              <a:t>r</a:t>
            </a:r>
            <a:r>
              <a:rPr dirty="0" sz="2000" spc="-135" b="1">
                <a:latin typeface="Malgun Gothic"/>
                <a:cs typeface="Malgun Gothic"/>
              </a:rPr>
              <a:t>o</a:t>
            </a:r>
            <a:r>
              <a:rPr dirty="0" sz="2000" spc="-145" b="1">
                <a:latin typeface="Malgun Gothic"/>
                <a:cs typeface="Malgun Gothic"/>
              </a:rPr>
              <a:t>p</a:t>
            </a:r>
            <a:r>
              <a:rPr dirty="0" sz="2000" spc="-80" b="1">
                <a:latin typeface="Malgun Gothic"/>
                <a:cs typeface="Malgun Gothic"/>
              </a:rPr>
              <a:t>y)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이진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분류는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05" b="1">
                <a:latin typeface="Malgun Gothic"/>
                <a:cs typeface="Malgun Gothic"/>
              </a:rPr>
              <a:t>bin</a:t>
            </a:r>
            <a:r>
              <a:rPr dirty="0" sz="2000" spc="-90" b="1">
                <a:latin typeface="Malgun Gothic"/>
                <a:cs typeface="Malgun Gothic"/>
              </a:rPr>
              <a:t>ar</a:t>
            </a:r>
            <a:r>
              <a:rPr dirty="0" sz="2000" b="1">
                <a:latin typeface="Malgun Gothic"/>
                <a:cs typeface="Malgun Gothic"/>
              </a:rPr>
              <a:t>y_c</a:t>
            </a:r>
            <a:r>
              <a:rPr dirty="0" sz="2000" spc="-55" b="1">
                <a:latin typeface="Malgun Gothic"/>
                <a:cs typeface="Malgun Gothic"/>
              </a:rPr>
              <a:t>r</a:t>
            </a:r>
            <a:r>
              <a:rPr dirty="0" sz="2000" spc="10" b="1">
                <a:latin typeface="Malgun Gothic"/>
                <a:cs typeface="Malgun Gothic"/>
              </a:rPr>
              <a:t>os</a:t>
            </a:r>
            <a:r>
              <a:rPr dirty="0" sz="2000" b="1">
                <a:latin typeface="Malgun Gothic"/>
                <a:cs typeface="Malgun Gothic"/>
              </a:rPr>
              <a:t>s</a:t>
            </a:r>
            <a:r>
              <a:rPr dirty="0" sz="2000" spc="-70" b="1">
                <a:latin typeface="Malgun Gothic"/>
                <a:cs typeface="Malgun Gothic"/>
              </a:rPr>
              <a:t>ent</a:t>
            </a:r>
            <a:r>
              <a:rPr dirty="0" sz="2000" spc="-114" b="1">
                <a:latin typeface="Malgun Gothic"/>
                <a:cs typeface="Malgun Gothic"/>
              </a:rPr>
              <a:t>r</a:t>
            </a:r>
            <a:r>
              <a:rPr dirty="0" sz="2000" spc="-110" b="1">
                <a:latin typeface="Malgun Gothic"/>
                <a:cs typeface="Malgun Gothic"/>
              </a:rPr>
              <a:t>opy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다중</a:t>
            </a:r>
            <a:r>
              <a:rPr dirty="0" sz="2000" spc="-75" b="1">
                <a:latin typeface="Malgun Gothic"/>
                <a:cs typeface="Malgun Gothic"/>
              </a:rPr>
              <a:t>(</a:t>
            </a:r>
            <a:r>
              <a:rPr dirty="0" sz="2000" spc="-200" b="1">
                <a:latin typeface="Malgun Gothic"/>
                <a:cs typeface="Malgun Gothic"/>
              </a:rPr>
              <a:t>M</a:t>
            </a:r>
            <a:r>
              <a:rPr dirty="0" sz="2000" spc="-90" b="1">
                <a:latin typeface="Malgun Gothic"/>
                <a:cs typeface="Malgun Gothic"/>
              </a:rPr>
              <a:t>ulti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30" b="1">
                <a:latin typeface="Malgun Gothic"/>
                <a:cs typeface="Malgun Gothic"/>
              </a:rPr>
              <a:t>c</a:t>
            </a:r>
            <a:r>
              <a:rPr dirty="0" sz="2000" spc="-15" b="1">
                <a:latin typeface="Malgun Gothic"/>
                <a:cs typeface="Malgun Gothic"/>
              </a:rPr>
              <a:t>l</a:t>
            </a:r>
            <a:r>
              <a:rPr dirty="0" sz="2000" b="1">
                <a:latin typeface="Malgun Gothic"/>
                <a:cs typeface="Malgun Gothic"/>
              </a:rPr>
              <a:t>ass)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분류는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25" b="1">
                <a:latin typeface="Malgun Gothic"/>
                <a:cs typeface="Malgun Gothic"/>
              </a:rPr>
              <a:t>c</a:t>
            </a:r>
            <a:r>
              <a:rPr dirty="0" sz="2000" spc="-80" b="1">
                <a:latin typeface="Malgun Gothic"/>
                <a:cs typeface="Malgun Gothic"/>
              </a:rPr>
              <a:t>at</a:t>
            </a:r>
            <a:r>
              <a:rPr dirty="0" sz="2000" spc="-80" b="1">
                <a:latin typeface="Malgun Gothic"/>
                <a:cs typeface="Malgun Gothic"/>
              </a:rPr>
              <a:t>eg</a:t>
            </a:r>
            <a:r>
              <a:rPr dirty="0" sz="2000" spc="-80" b="1">
                <a:latin typeface="Malgun Gothic"/>
                <a:cs typeface="Malgun Gothic"/>
              </a:rPr>
              <a:t>o</a:t>
            </a:r>
            <a:r>
              <a:rPr dirty="0" sz="2000" spc="-65" b="1">
                <a:latin typeface="Malgun Gothic"/>
                <a:cs typeface="Malgun Gothic"/>
              </a:rPr>
              <a:t>rical</a:t>
            </a:r>
            <a:r>
              <a:rPr dirty="0" sz="2000" spc="120" b="1">
                <a:latin typeface="Malgun Gothic"/>
                <a:cs typeface="Malgun Gothic"/>
              </a:rPr>
              <a:t>_</a:t>
            </a:r>
            <a:r>
              <a:rPr dirty="0" sz="2000" spc="25" b="1">
                <a:latin typeface="Malgun Gothic"/>
                <a:cs typeface="Malgun Gothic"/>
              </a:rPr>
              <a:t>c</a:t>
            </a:r>
            <a:r>
              <a:rPr dirty="0" sz="2000" spc="-170" b="1">
                <a:latin typeface="Malgun Gothic"/>
                <a:cs typeface="Malgun Gothic"/>
              </a:rPr>
              <a:t>r</a:t>
            </a:r>
            <a:r>
              <a:rPr dirty="0" sz="2000" spc="-30" b="1">
                <a:latin typeface="Malgun Gothic"/>
                <a:cs typeface="Malgun Gothic"/>
              </a:rPr>
              <a:t>o</a:t>
            </a:r>
            <a:r>
              <a:rPr dirty="0" sz="2000" spc="-40" b="1">
                <a:latin typeface="Malgun Gothic"/>
                <a:cs typeface="Malgun Gothic"/>
              </a:rPr>
              <a:t>s</a:t>
            </a:r>
            <a:r>
              <a:rPr dirty="0" sz="2000" spc="50" b="1">
                <a:latin typeface="Malgun Gothic"/>
                <a:cs typeface="Malgun Gothic"/>
              </a:rPr>
              <a:t>s</a:t>
            </a:r>
            <a:r>
              <a:rPr dirty="0" sz="2000" spc="65" b="1">
                <a:latin typeface="Malgun Gothic"/>
                <a:cs typeface="Malgun Gothic"/>
              </a:rPr>
              <a:t>e</a:t>
            </a:r>
            <a:r>
              <a:rPr dirty="0" sz="2000" spc="-105" b="1">
                <a:latin typeface="Malgun Gothic"/>
                <a:cs typeface="Malgun Gothic"/>
              </a:rPr>
              <a:t>n</a:t>
            </a:r>
            <a:r>
              <a:rPr dirty="0" sz="2000" spc="-95" b="1">
                <a:latin typeface="Malgun Gothic"/>
                <a:cs typeface="Malgun Gothic"/>
              </a:rPr>
              <a:t>t</a:t>
            </a:r>
            <a:r>
              <a:rPr dirty="0" sz="2000" spc="-160" b="1">
                <a:latin typeface="Malgun Gothic"/>
                <a:cs typeface="Malgun Gothic"/>
              </a:rPr>
              <a:t>r</a:t>
            </a:r>
            <a:r>
              <a:rPr dirty="0" sz="2000" spc="-110" b="1">
                <a:latin typeface="Malgun Gothic"/>
                <a:cs typeface="Malgun Gothic"/>
              </a:rPr>
              <a:t>opy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65" b="1">
                <a:latin typeface="Malgun Gothic"/>
                <a:cs typeface="Malgun Gothic"/>
              </a:rPr>
              <a:t>원-핫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인코딩을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하지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않은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195" b="1">
                <a:latin typeface="Malgun Gothic"/>
                <a:cs typeface="Malgun Gothic"/>
              </a:rPr>
              <a:t>y라면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45" b="1">
                <a:latin typeface="Malgun Gothic"/>
                <a:cs typeface="Malgun Gothic"/>
              </a:rPr>
              <a:t>sparse_categorical_crossentropy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5636" y="3960850"/>
            <a:ext cx="611505" cy="768350"/>
            <a:chOff x="135636" y="3960850"/>
            <a:chExt cx="611505" cy="76835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" y="3960850"/>
              <a:ext cx="611098" cy="7681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44" y="3986783"/>
              <a:ext cx="509016" cy="6659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크로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엔트로피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415770"/>
            <a:ext cx="9641205" cy="768350"/>
            <a:chOff x="64007" y="1415770"/>
            <a:chExt cx="9641205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531619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415770"/>
              <a:ext cx="609587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441703"/>
              <a:ext cx="507492" cy="6659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051" y="2540507"/>
            <a:ext cx="9289034" cy="4358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5401" y="1535938"/>
            <a:ext cx="8979535" cy="1339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크로스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엔트로피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신경망의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출력이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55" b="1">
                <a:latin typeface="Malgun Gothic"/>
                <a:cs typeface="Malgun Gothic"/>
              </a:rPr>
              <a:t>0~1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사이로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나오는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25" b="1">
                <a:latin typeface="Malgun Gothic"/>
                <a:cs typeface="Malgun Gothic"/>
              </a:rPr>
              <a:t>손실(Loss)함수로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크로스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엔트로피를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이해하려면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정보량과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엔트로피에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대한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개념을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이해해야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007" y="2424658"/>
            <a:ext cx="609600" cy="768350"/>
            <a:chOff x="64007" y="2424658"/>
            <a:chExt cx="609600" cy="7683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2424658"/>
              <a:ext cx="609587" cy="768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450591"/>
              <a:ext cx="507492" cy="66598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051" y="3739896"/>
            <a:ext cx="9289034" cy="4373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5401" y="3745229"/>
            <a:ext cx="54146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 b="1">
                <a:latin typeface="Malgun Gothic"/>
                <a:cs typeface="Malgun Gothic"/>
              </a:rPr>
              <a:t>정보량</a:t>
            </a:r>
            <a:r>
              <a:rPr dirty="0" sz="2000" spc="-80" b="1">
                <a:latin typeface="Malgun Gothic"/>
                <a:cs typeface="Malgun Gothic"/>
              </a:rPr>
              <a:t>(In</a:t>
            </a:r>
            <a:r>
              <a:rPr dirty="0" sz="2000" spc="-105" b="1">
                <a:latin typeface="Malgun Gothic"/>
                <a:cs typeface="Malgun Gothic"/>
              </a:rPr>
              <a:t>f</a:t>
            </a:r>
            <a:r>
              <a:rPr dirty="0" sz="2000" spc="-105" b="1">
                <a:latin typeface="Malgun Gothic"/>
                <a:cs typeface="Malgun Gothic"/>
              </a:rPr>
              <a:t>orm</a:t>
            </a:r>
            <a:r>
              <a:rPr dirty="0" sz="2000" spc="-80" b="1">
                <a:latin typeface="Malgun Gothic"/>
                <a:cs typeface="Malgun Gothic"/>
              </a:rPr>
              <a:t>at</a:t>
            </a:r>
            <a:r>
              <a:rPr dirty="0" sz="2000" spc="-114" b="1">
                <a:latin typeface="Malgun Gothic"/>
                <a:cs typeface="Malgun Gothic"/>
              </a:rPr>
              <a:t>io</a:t>
            </a:r>
            <a:r>
              <a:rPr dirty="0" sz="2000" spc="-120" b="1">
                <a:latin typeface="Malgun Gothic"/>
                <a:cs typeface="Malgun Gothic"/>
              </a:rPr>
              <a:t>n</a:t>
            </a:r>
            <a:r>
              <a:rPr dirty="0" sz="2000" spc="-5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어떤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사건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수치로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나타낸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007" y="3625608"/>
            <a:ext cx="609600" cy="767080"/>
            <a:chOff x="64007" y="3625608"/>
            <a:chExt cx="609600" cy="76708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7" y="3625608"/>
              <a:ext cx="609587" cy="7665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3651503"/>
              <a:ext cx="507492" cy="66446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6051" y="4869179"/>
            <a:ext cx="9289034" cy="4358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95401" y="4874133"/>
            <a:ext cx="38747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 b="1">
                <a:latin typeface="Malgun Gothic"/>
                <a:cs typeface="Malgun Gothic"/>
              </a:rPr>
              <a:t>엔트로피</a:t>
            </a:r>
            <a:r>
              <a:rPr dirty="0" sz="2000" spc="20" b="1">
                <a:latin typeface="Malgun Gothic"/>
                <a:cs typeface="Malgun Gothic"/>
              </a:rPr>
              <a:t>(E</a:t>
            </a:r>
            <a:r>
              <a:rPr dirty="0" sz="2000" spc="-105" b="1">
                <a:latin typeface="Malgun Gothic"/>
                <a:cs typeface="Malgun Gothic"/>
              </a:rPr>
              <a:t>nt</a:t>
            </a:r>
            <a:r>
              <a:rPr dirty="0" sz="2000" spc="-140" b="1">
                <a:latin typeface="Malgun Gothic"/>
                <a:cs typeface="Malgun Gothic"/>
              </a:rPr>
              <a:t>r</a:t>
            </a:r>
            <a:r>
              <a:rPr dirty="0" sz="2000" spc="-120" b="1">
                <a:latin typeface="Malgun Gothic"/>
                <a:cs typeface="Malgun Gothic"/>
              </a:rPr>
              <a:t>opy</a:t>
            </a:r>
            <a:r>
              <a:rPr dirty="0" sz="2000" spc="-70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정보량의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기댓값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007" y="4753330"/>
            <a:ext cx="609600" cy="768350"/>
            <a:chOff x="64007" y="4753330"/>
            <a:chExt cx="609600" cy="76835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4753330"/>
              <a:ext cx="609587" cy="7681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4779264"/>
              <a:ext cx="507492" cy="6659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5043" y="5612891"/>
            <a:ext cx="2767896" cy="6568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9978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80"/>
              <a:t>정보량(Information)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007" y="1170406"/>
            <a:ext cx="9641205" cy="1138555"/>
            <a:chOff x="64007" y="1170406"/>
            <a:chExt cx="9641205" cy="1138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152" y="1917191"/>
              <a:ext cx="1314087" cy="352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1576" y="1926335"/>
              <a:ext cx="1018111" cy="3337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602" y="1955291"/>
              <a:ext cx="818797" cy="35356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6724" y="2452116"/>
            <a:ext cx="943327" cy="2941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13907" y="2461260"/>
            <a:ext cx="705948" cy="2758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51791" y="2421635"/>
            <a:ext cx="476596" cy="2941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03035" y="2892551"/>
            <a:ext cx="572624" cy="5623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4148" y="3553967"/>
            <a:ext cx="1314807" cy="6187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67724" y="4267200"/>
            <a:ext cx="1371231" cy="5425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95401" y="1290574"/>
            <a:ext cx="8657590" cy="411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정보량</a:t>
            </a:r>
            <a:r>
              <a:rPr dirty="0" sz="2000" spc="-80" b="1">
                <a:latin typeface="Malgun Gothic"/>
                <a:cs typeface="Malgun Gothic"/>
              </a:rPr>
              <a:t>(In</a:t>
            </a:r>
            <a:r>
              <a:rPr dirty="0" sz="2000" spc="-105" b="1">
                <a:latin typeface="Malgun Gothic"/>
                <a:cs typeface="Malgun Gothic"/>
              </a:rPr>
              <a:t>f</a:t>
            </a:r>
            <a:r>
              <a:rPr dirty="0" sz="2000" spc="-105" b="1">
                <a:latin typeface="Malgun Gothic"/>
                <a:cs typeface="Malgun Gothic"/>
              </a:rPr>
              <a:t>orm</a:t>
            </a:r>
            <a:r>
              <a:rPr dirty="0" sz="2000" spc="-80" b="1">
                <a:latin typeface="Malgun Gothic"/>
                <a:cs typeface="Malgun Gothic"/>
              </a:rPr>
              <a:t>at</a:t>
            </a:r>
            <a:r>
              <a:rPr dirty="0" sz="2000" spc="-114" b="1">
                <a:latin typeface="Malgun Gothic"/>
                <a:cs typeface="Malgun Gothic"/>
              </a:rPr>
              <a:t>io</a:t>
            </a:r>
            <a:r>
              <a:rPr dirty="0" sz="2000" spc="-120" b="1">
                <a:latin typeface="Malgun Gothic"/>
                <a:cs typeface="Malgun Gothic"/>
              </a:rPr>
              <a:t>n</a:t>
            </a:r>
            <a:r>
              <a:rPr dirty="0" sz="2000" spc="-5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어떤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사건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수치로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나타낸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 marL="4909820" marR="5080">
              <a:lnSpc>
                <a:spcPct val="158800"/>
              </a:lnSpc>
              <a:spcBef>
                <a:spcPts val="1735"/>
              </a:spcBef>
            </a:pPr>
            <a:r>
              <a:rPr dirty="0" sz="1800" spc="-235">
                <a:latin typeface="Malgun Gothic"/>
                <a:cs typeface="Malgun Gothic"/>
              </a:rPr>
              <a:t>동전의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앞면이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나올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확률을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표현하는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방법  </a:t>
            </a:r>
            <a:r>
              <a:rPr dirty="0" sz="1800" spc="5">
                <a:latin typeface="Malgun Gothic"/>
                <a:cs typeface="Malgun Gothic"/>
              </a:rPr>
              <a:t>X</a:t>
            </a:r>
            <a:r>
              <a:rPr dirty="0" sz="1800" spc="-235">
                <a:latin typeface="Malgun Gothic"/>
                <a:cs typeface="Malgun Gothic"/>
              </a:rPr>
              <a:t>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70">
                <a:latin typeface="Malgun Gothic"/>
                <a:cs typeface="Malgun Gothic"/>
              </a:rPr>
              <a:t>x</a:t>
            </a:r>
            <a:r>
              <a:rPr dirty="0" sz="1800" spc="-235">
                <a:latin typeface="Malgun Gothic"/>
                <a:cs typeface="Malgun Gothic"/>
              </a:rPr>
              <a:t>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확률</a:t>
            </a:r>
            <a:endParaRPr sz="1800">
              <a:latin typeface="Malgun Gothic"/>
              <a:cs typeface="Malgun Gothic"/>
            </a:endParaRPr>
          </a:p>
          <a:p>
            <a:pPr marL="4909820" marR="2473960">
              <a:lnSpc>
                <a:spcPct val="220500"/>
              </a:lnSpc>
              <a:spcBef>
                <a:spcPts val="40"/>
              </a:spcBef>
            </a:pPr>
            <a:r>
              <a:rPr dirty="0" sz="1800" spc="-235">
                <a:latin typeface="Malgun Gothic"/>
                <a:cs typeface="Malgun Gothic"/>
              </a:rPr>
              <a:t>사건을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85">
                <a:latin typeface="Malgun Gothic"/>
                <a:cs typeface="Malgun Gothic"/>
              </a:rPr>
              <a:t>수치화  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사건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250">
              <a:latin typeface="Malgun Gothic"/>
              <a:cs typeface="Malgun Gothic"/>
            </a:endParaRPr>
          </a:p>
          <a:p>
            <a:pPr marL="4909820">
              <a:lnSpc>
                <a:spcPct val="100000"/>
              </a:lnSpc>
            </a:pPr>
            <a:r>
              <a:rPr dirty="0" sz="1800" spc="-235">
                <a:latin typeface="Malgun Gothic"/>
                <a:cs typeface="Malgun Gothic"/>
              </a:rPr>
              <a:t>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사건에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표현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Malgun Gothic"/>
              <a:cs typeface="Malgun Gothic"/>
            </a:endParaRPr>
          </a:p>
          <a:p>
            <a:pPr marL="4909820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덧셈으로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표현하는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것이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직관적임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70948" y="4936235"/>
            <a:ext cx="1991095" cy="59893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63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엔트로피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386814"/>
            <a:ext cx="9641205" cy="768350"/>
            <a:chOff x="64007" y="1386814"/>
            <a:chExt cx="9641205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502663"/>
              <a:ext cx="9289034" cy="435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386814"/>
              <a:ext cx="609587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412747"/>
              <a:ext cx="507492" cy="6659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066" y="2257044"/>
            <a:ext cx="1686293" cy="5425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4046" y="2956560"/>
            <a:ext cx="2923801" cy="5425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2636" y="3558540"/>
            <a:ext cx="2343523" cy="5821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11679" y="4445508"/>
            <a:ext cx="1275987" cy="3916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5482" y="4331208"/>
            <a:ext cx="2857877" cy="62026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5401" y="1506727"/>
            <a:ext cx="8418830" cy="3213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엔트로피</a:t>
            </a:r>
            <a:r>
              <a:rPr dirty="0" sz="2000" spc="20" b="1">
                <a:latin typeface="Malgun Gothic"/>
                <a:cs typeface="Malgun Gothic"/>
              </a:rPr>
              <a:t>(E</a:t>
            </a:r>
            <a:r>
              <a:rPr dirty="0" sz="2000" spc="-105" b="1">
                <a:latin typeface="Malgun Gothic"/>
                <a:cs typeface="Malgun Gothic"/>
              </a:rPr>
              <a:t>nt</a:t>
            </a:r>
            <a:r>
              <a:rPr dirty="0" sz="2000" spc="-140" b="1">
                <a:latin typeface="Malgun Gothic"/>
                <a:cs typeface="Malgun Gothic"/>
              </a:rPr>
              <a:t>r</a:t>
            </a:r>
            <a:r>
              <a:rPr dirty="0" sz="2000" spc="-120" b="1">
                <a:latin typeface="Malgun Gothic"/>
                <a:cs typeface="Malgun Gothic"/>
              </a:rPr>
              <a:t>opy</a:t>
            </a:r>
            <a:r>
              <a:rPr dirty="0" sz="2000" spc="-70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정보량의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기댓값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Malgun Gothic"/>
              <a:cs typeface="Malgun Gothic"/>
            </a:endParaRPr>
          </a:p>
          <a:p>
            <a:pPr marL="4742180">
              <a:lnSpc>
                <a:spcPct val="100000"/>
              </a:lnSpc>
              <a:spcBef>
                <a:spcPts val="5"/>
              </a:spcBef>
            </a:pPr>
            <a:r>
              <a:rPr dirty="0" sz="1800" spc="-235">
                <a:latin typeface="Malgun Gothic"/>
                <a:cs typeface="Malgun Gothic"/>
              </a:rPr>
              <a:t>확률변수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X</a:t>
            </a:r>
            <a:r>
              <a:rPr dirty="0" sz="1800" spc="-235">
                <a:latin typeface="Malgun Gothic"/>
                <a:cs typeface="Malgun Gothic"/>
              </a:rPr>
              <a:t>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기댓값</a:t>
            </a:r>
            <a:endParaRPr sz="1800">
              <a:latin typeface="Malgun Gothic"/>
              <a:cs typeface="Malgun Gothic"/>
            </a:endParaRPr>
          </a:p>
          <a:p>
            <a:pPr marL="4742180" marR="2149475">
              <a:lnSpc>
                <a:spcPct val="219400"/>
              </a:lnSpc>
              <a:spcBef>
                <a:spcPts val="1575"/>
              </a:spcBef>
            </a:pPr>
            <a:r>
              <a:rPr dirty="0" sz="1800" spc="-10">
                <a:latin typeface="Malgun Gothic"/>
                <a:cs typeface="Malgun Gothic"/>
              </a:rPr>
              <a:t>aX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00">
                <a:latin typeface="Malgun Gothic"/>
                <a:cs typeface="Malgun Gothic"/>
              </a:rPr>
              <a:t>+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75">
                <a:latin typeface="Malgun Gothic"/>
                <a:cs typeface="Malgun Gothic"/>
              </a:rPr>
              <a:t>b</a:t>
            </a:r>
            <a:r>
              <a:rPr dirty="0" sz="1800" spc="-235">
                <a:latin typeface="Malgun Gothic"/>
                <a:cs typeface="Malgun Gothic"/>
              </a:rPr>
              <a:t>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04">
                <a:latin typeface="Malgun Gothic"/>
                <a:cs typeface="Malgun Gothic"/>
              </a:rPr>
              <a:t>기댓값  일반화시킨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것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Malgun Gothic"/>
              <a:cs typeface="Malgun Gothic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spc="-235">
                <a:latin typeface="Malgun Gothic"/>
                <a:cs typeface="Malgun Gothic"/>
              </a:rPr>
              <a:t>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경우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정보량의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기댓값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16476" y="5251703"/>
            <a:ext cx="2439316" cy="8183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크로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엔트로피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386814"/>
            <a:ext cx="9641205" cy="768350"/>
            <a:chOff x="64007" y="1386814"/>
            <a:chExt cx="9641205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502663"/>
              <a:ext cx="9289034" cy="435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386814"/>
              <a:ext cx="609587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412747"/>
              <a:ext cx="507492" cy="6659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487925" y="2410967"/>
            <a:ext cx="5068570" cy="1239520"/>
            <a:chOff x="2487925" y="2410967"/>
            <a:chExt cx="5068570" cy="123952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315" y="2410967"/>
              <a:ext cx="5067676" cy="3535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94253" y="2765297"/>
              <a:ext cx="3274060" cy="0"/>
            </a:xfrm>
            <a:custGeom>
              <a:avLst/>
              <a:gdLst/>
              <a:ahLst/>
              <a:cxnLst/>
              <a:rect l="l" t="t" r="r" b="b"/>
              <a:pathLst>
                <a:path w="3274060" h="0">
                  <a:moveTo>
                    <a:pt x="2519172" y="0"/>
                  </a:moveTo>
                  <a:lnTo>
                    <a:pt x="3273552" y="0"/>
                  </a:lnTo>
                </a:path>
                <a:path w="3274060" h="0">
                  <a:moveTo>
                    <a:pt x="0" y="0"/>
                  </a:moveTo>
                  <a:lnTo>
                    <a:pt x="75438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7925" y="3316223"/>
              <a:ext cx="5057398" cy="3337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32404" y="2755645"/>
              <a:ext cx="2460625" cy="582930"/>
            </a:xfrm>
            <a:custGeom>
              <a:avLst/>
              <a:gdLst/>
              <a:ahLst/>
              <a:cxnLst/>
              <a:rect l="l" t="t" r="r" b="b"/>
              <a:pathLst>
                <a:path w="2460625" h="582929">
                  <a:moveTo>
                    <a:pt x="2460371" y="19304"/>
                  </a:moveTo>
                  <a:lnTo>
                    <a:pt x="2455926" y="0"/>
                  </a:lnTo>
                  <a:lnTo>
                    <a:pt x="1227099" y="283819"/>
                  </a:lnTo>
                  <a:lnTo>
                    <a:pt x="4572" y="0"/>
                  </a:lnTo>
                  <a:lnTo>
                    <a:pt x="0" y="19304"/>
                  </a:lnTo>
                  <a:lnTo>
                    <a:pt x="1183157" y="293966"/>
                  </a:lnTo>
                  <a:lnTo>
                    <a:pt x="136753" y="535647"/>
                  </a:lnTo>
                  <a:lnTo>
                    <a:pt x="130429" y="508254"/>
                  </a:lnTo>
                  <a:lnTo>
                    <a:pt x="64770" y="562483"/>
                  </a:lnTo>
                  <a:lnTo>
                    <a:pt x="147574" y="582422"/>
                  </a:lnTo>
                  <a:lnTo>
                    <a:pt x="141871" y="557784"/>
                  </a:lnTo>
                  <a:lnTo>
                    <a:pt x="141211" y="554951"/>
                  </a:lnTo>
                  <a:lnTo>
                    <a:pt x="1227061" y="304165"/>
                  </a:lnTo>
                  <a:lnTo>
                    <a:pt x="2307323" y="554926"/>
                  </a:lnTo>
                  <a:lnTo>
                    <a:pt x="2300986" y="582422"/>
                  </a:lnTo>
                  <a:lnTo>
                    <a:pt x="2383790" y="562483"/>
                  </a:lnTo>
                  <a:lnTo>
                    <a:pt x="2378113" y="557784"/>
                  </a:lnTo>
                  <a:lnTo>
                    <a:pt x="2318131" y="508127"/>
                  </a:lnTo>
                  <a:lnTo>
                    <a:pt x="2311781" y="535622"/>
                  </a:lnTo>
                  <a:lnTo>
                    <a:pt x="1271003" y="294017"/>
                  </a:lnTo>
                  <a:lnTo>
                    <a:pt x="2460371" y="193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23163" y="1506727"/>
            <a:ext cx="4980940" cy="2043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다른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사건의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확률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곱해서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엔트로피를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계산한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 marL="12700" marR="3495040" indent="403225">
              <a:lnSpc>
                <a:spcPct val="295000"/>
              </a:lnSpc>
              <a:spcBef>
                <a:spcPts val="735"/>
              </a:spcBef>
            </a:pPr>
            <a:r>
              <a:rPr dirty="0" sz="1800" spc="-235">
                <a:latin typeface="Malgun Gothic"/>
                <a:cs typeface="Malgun Gothic"/>
              </a:rPr>
              <a:t>엔트로피 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크로스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엔트로피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4050" y="4651247"/>
            <a:ext cx="6115050" cy="7040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253555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뉴런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뉴런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91328" y="1842389"/>
            <a:ext cx="4615180" cy="2160905"/>
            <a:chOff x="5291328" y="1842389"/>
            <a:chExt cx="4615180" cy="2160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1328" y="1869076"/>
              <a:ext cx="4614672" cy="21338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06668" y="1842389"/>
              <a:ext cx="137160" cy="417195"/>
            </a:xfrm>
            <a:custGeom>
              <a:avLst/>
              <a:gdLst/>
              <a:ahLst/>
              <a:cxnLst/>
              <a:rect l="l" t="t" r="r" b="b"/>
              <a:pathLst>
                <a:path w="137160" h="417194">
                  <a:moveTo>
                    <a:pt x="94041" y="344892"/>
                  </a:moveTo>
                  <a:lnTo>
                    <a:pt x="63373" y="353313"/>
                  </a:lnTo>
                  <a:lnTo>
                    <a:pt x="120396" y="416687"/>
                  </a:lnTo>
                  <a:lnTo>
                    <a:pt x="132163" y="357124"/>
                  </a:lnTo>
                  <a:lnTo>
                    <a:pt x="97409" y="357124"/>
                  </a:lnTo>
                  <a:lnTo>
                    <a:pt x="94041" y="344892"/>
                  </a:lnTo>
                  <a:close/>
                </a:path>
                <a:path w="137160" h="417194">
                  <a:moveTo>
                    <a:pt x="106221" y="341547"/>
                  </a:moveTo>
                  <a:lnTo>
                    <a:pt x="94041" y="344892"/>
                  </a:lnTo>
                  <a:lnTo>
                    <a:pt x="97409" y="357124"/>
                  </a:lnTo>
                  <a:lnTo>
                    <a:pt x="109601" y="353822"/>
                  </a:lnTo>
                  <a:lnTo>
                    <a:pt x="106221" y="341547"/>
                  </a:lnTo>
                  <a:close/>
                </a:path>
                <a:path w="137160" h="417194">
                  <a:moveTo>
                    <a:pt x="136906" y="333121"/>
                  </a:moveTo>
                  <a:lnTo>
                    <a:pt x="106221" y="341547"/>
                  </a:lnTo>
                  <a:lnTo>
                    <a:pt x="109601" y="353822"/>
                  </a:lnTo>
                  <a:lnTo>
                    <a:pt x="97409" y="357124"/>
                  </a:lnTo>
                  <a:lnTo>
                    <a:pt x="132163" y="357124"/>
                  </a:lnTo>
                  <a:lnTo>
                    <a:pt x="136906" y="333121"/>
                  </a:lnTo>
                  <a:close/>
                </a:path>
                <a:path w="137160" h="417194">
                  <a:moveTo>
                    <a:pt x="12192" y="0"/>
                  </a:moveTo>
                  <a:lnTo>
                    <a:pt x="0" y="3301"/>
                  </a:lnTo>
                  <a:lnTo>
                    <a:pt x="94041" y="344892"/>
                  </a:lnTo>
                  <a:lnTo>
                    <a:pt x="106221" y="34154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744971" y="1336675"/>
            <a:ext cx="708660" cy="427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수상돌기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-10">
                <a:latin typeface="Malgun Gothic"/>
                <a:cs typeface="Malgun Gothic"/>
              </a:rPr>
              <a:t>(Dendrite)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6934" y="3937253"/>
            <a:ext cx="8286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Malgun Gothic"/>
                <a:cs typeface="Malgun Gothic"/>
              </a:rPr>
              <a:t>핵</a:t>
            </a:r>
            <a:r>
              <a:rPr dirty="0" sz="1200" spc="-20">
                <a:latin typeface="Malgun Gothic"/>
                <a:cs typeface="Malgun Gothic"/>
              </a:rPr>
              <a:t>(Nucleus)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41085" y="3220211"/>
            <a:ext cx="509270" cy="756920"/>
          </a:xfrm>
          <a:custGeom>
            <a:avLst/>
            <a:gdLst/>
            <a:ahLst/>
            <a:cxnLst/>
            <a:rect l="l" t="t" r="r" b="b"/>
            <a:pathLst>
              <a:path w="509270" h="756920">
                <a:moveTo>
                  <a:pt x="461317" y="59831"/>
                </a:moveTo>
                <a:lnTo>
                  <a:pt x="0" y="749681"/>
                </a:lnTo>
                <a:lnTo>
                  <a:pt x="10667" y="756793"/>
                </a:lnTo>
                <a:lnTo>
                  <a:pt x="471821" y="66876"/>
                </a:lnTo>
                <a:lnTo>
                  <a:pt x="461317" y="59831"/>
                </a:lnTo>
                <a:close/>
              </a:path>
              <a:path w="509270" h="756920">
                <a:moveTo>
                  <a:pt x="502674" y="49275"/>
                </a:moveTo>
                <a:lnTo>
                  <a:pt x="468375" y="49275"/>
                </a:lnTo>
                <a:lnTo>
                  <a:pt x="478916" y="56261"/>
                </a:lnTo>
                <a:lnTo>
                  <a:pt x="471821" y="66876"/>
                </a:lnTo>
                <a:lnTo>
                  <a:pt x="498221" y="84582"/>
                </a:lnTo>
                <a:lnTo>
                  <a:pt x="502674" y="49275"/>
                </a:lnTo>
                <a:close/>
              </a:path>
              <a:path w="509270" h="756920">
                <a:moveTo>
                  <a:pt x="468375" y="49275"/>
                </a:moveTo>
                <a:lnTo>
                  <a:pt x="461317" y="59831"/>
                </a:lnTo>
                <a:lnTo>
                  <a:pt x="471821" y="66876"/>
                </a:lnTo>
                <a:lnTo>
                  <a:pt x="478916" y="56261"/>
                </a:lnTo>
                <a:lnTo>
                  <a:pt x="468375" y="49275"/>
                </a:lnTo>
                <a:close/>
              </a:path>
              <a:path w="509270" h="756920">
                <a:moveTo>
                  <a:pt x="508888" y="0"/>
                </a:moveTo>
                <a:lnTo>
                  <a:pt x="434975" y="42163"/>
                </a:lnTo>
                <a:lnTo>
                  <a:pt x="461317" y="59831"/>
                </a:lnTo>
                <a:lnTo>
                  <a:pt x="468375" y="49275"/>
                </a:lnTo>
                <a:lnTo>
                  <a:pt x="502674" y="49275"/>
                </a:lnTo>
                <a:lnTo>
                  <a:pt x="508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04101" y="1965198"/>
            <a:ext cx="802640" cy="427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신경세포체</a:t>
            </a:r>
            <a:endParaRPr sz="1400">
              <a:latin typeface="Malgun Gothic"/>
              <a:cs typeface="Malgun Gothic"/>
            </a:endParaRPr>
          </a:p>
          <a:p>
            <a:pPr algn="ctr" marL="1270">
              <a:lnSpc>
                <a:spcPct val="100000"/>
              </a:lnSpc>
              <a:spcBef>
                <a:spcPts val="40"/>
              </a:spcBef>
            </a:pPr>
            <a:r>
              <a:rPr dirty="0" sz="1200">
                <a:latin typeface="Malgun Gothic"/>
                <a:cs typeface="Malgun Gothic"/>
              </a:rPr>
              <a:t>(Soma)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73011" y="2342007"/>
            <a:ext cx="443230" cy="697230"/>
          </a:xfrm>
          <a:custGeom>
            <a:avLst/>
            <a:gdLst/>
            <a:ahLst/>
            <a:cxnLst/>
            <a:rect l="l" t="t" r="r" b="b"/>
            <a:pathLst>
              <a:path w="443229" h="697230">
                <a:moveTo>
                  <a:pt x="8382" y="611885"/>
                </a:moveTo>
                <a:lnTo>
                  <a:pt x="0" y="696721"/>
                </a:lnTo>
                <a:lnTo>
                  <a:pt x="72898" y="652526"/>
                </a:lnTo>
                <a:lnTo>
                  <a:pt x="63220" y="646429"/>
                </a:lnTo>
                <a:lnTo>
                  <a:pt x="39243" y="646429"/>
                </a:lnTo>
                <a:lnTo>
                  <a:pt x="28575" y="639571"/>
                </a:lnTo>
                <a:lnTo>
                  <a:pt x="35331" y="628862"/>
                </a:lnTo>
                <a:lnTo>
                  <a:pt x="8382" y="611885"/>
                </a:lnTo>
                <a:close/>
              </a:path>
              <a:path w="443229" h="697230">
                <a:moveTo>
                  <a:pt x="35331" y="628862"/>
                </a:moveTo>
                <a:lnTo>
                  <a:pt x="28575" y="639571"/>
                </a:lnTo>
                <a:lnTo>
                  <a:pt x="39243" y="646429"/>
                </a:lnTo>
                <a:lnTo>
                  <a:pt x="46063" y="635622"/>
                </a:lnTo>
                <a:lnTo>
                  <a:pt x="35331" y="628862"/>
                </a:lnTo>
                <a:close/>
              </a:path>
              <a:path w="443229" h="697230">
                <a:moveTo>
                  <a:pt x="46063" y="635622"/>
                </a:moveTo>
                <a:lnTo>
                  <a:pt x="39243" y="646429"/>
                </a:lnTo>
                <a:lnTo>
                  <a:pt x="63220" y="646429"/>
                </a:lnTo>
                <a:lnTo>
                  <a:pt x="46063" y="635622"/>
                </a:lnTo>
                <a:close/>
              </a:path>
              <a:path w="443229" h="697230">
                <a:moveTo>
                  <a:pt x="432054" y="0"/>
                </a:moveTo>
                <a:lnTo>
                  <a:pt x="35331" y="628862"/>
                </a:lnTo>
                <a:lnTo>
                  <a:pt x="46063" y="635622"/>
                </a:lnTo>
                <a:lnTo>
                  <a:pt x="442849" y="6857"/>
                </a:lnTo>
                <a:lnTo>
                  <a:pt x="432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92797" y="2720720"/>
            <a:ext cx="11601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80">
                <a:latin typeface="Malgun Gothic"/>
                <a:cs typeface="Malgun Gothic"/>
              </a:rPr>
              <a:t>축삭돌기(Axon)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1527" y="3775709"/>
            <a:ext cx="1076960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미엘</a:t>
            </a:r>
            <a:r>
              <a:rPr dirty="0" sz="1400" spc="-180">
                <a:latin typeface="Malgun Gothic"/>
                <a:cs typeface="Malgun Gothic"/>
              </a:rPr>
              <a:t>린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수초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200" spc="-15">
                <a:latin typeface="Malgun Gothic"/>
                <a:cs typeface="Malgun Gothic"/>
              </a:rPr>
              <a:t>(M</a:t>
            </a:r>
            <a:r>
              <a:rPr dirty="0" sz="1200" spc="-30">
                <a:latin typeface="Malgun Gothic"/>
                <a:cs typeface="Malgun Gothic"/>
              </a:rPr>
              <a:t>y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 spc="-5">
                <a:latin typeface="Malgun Gothic"/>
                <a:cs typeface="Malgun Gothic"/>
              </a:rPr>
              <a:t>l</a:t>
            </a:r>
            <a:r>
              <a:rPr dirty="0" sz="1200" spc="-20">
                <a:latin typeface="Malgun Gothic"/>
                <a:cs typeface="Malgun Gothic"/>
              </a:rPr>
              <a:t>in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85">
                <a:latin typeface="Malgun Gothic"/>
                <a:cs typeface="Malgun Gothic"/>
              </a:rPr>
              <a:t>s</a:t>
            </a:r>
            <a:r>
              <a:rPr dirty="0" sz="1200" spc="5">
                <a:latin typeface="Malgun Gothic"/>
                <a:cs typeface="Malgun Gothic"/>
              </a:rPr>
              <a:t>h</a:t>
            </a:r>
            <a:r>
              <a:rPr dirty="0" sz="1200">
                <a:latin typeface="Malgun Gothic"/>
                <a:cs typeface="Malgun Gothic"/>
              </a:rPr>
              <a:t>e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10">
                <a:latin typeface="Malgun Gothic"/>
                <a:cs typeface="Malgun Gothic"/>
              </a:rPr>
              <a:t>t</a:t>
            </a:r>
            <a:r>
              <a:rPr dirty="0" sz="1200" spc="-25">
                <a:latin typeface="Malgun Gothic"/>
                <a:cs typeface="Malgun Gothic"/>
              </a:rPr>
              <a:t>h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2641" y="3486911"/>
            <a:ext cx="240665" cy="337820"/>
          </a:xfrm>
          <a:custGeom>
            <a:avLst/>
            <a:gdLst/>
            <a:ahLst/>
            <a:cxnLst/>
            <a:rect l="l" t="t" r="r" b="b"/>
            <a:pathLst>
              <a:path w="240665" h="337820">
                <a:moveTo>
                  <a:pt x="191192" y="58630"/>
                </a:moveTo>
                <a:lnTo>
                  <a:pt x="0" y="329945"/>
                </a:lnTo>
                <a:lnTo>
                  <a:pt x="10413" y="337312"/>
                </a:lnTo>
                <a:lnTo>
                  <a:pt x="201629" y="65964"/>
                </a:lnTo>
                <a:lnTo>
                  <a:pt x="191192" y="58630"/>
                </a:lnTo>
                <a:close/>
              </a:path>
              <a:path w="240665" h="337820">
                <a:moveTo>
                  <a:pt x="233004" y="48260"/>
                </a:moveTo>
                <a:lnTo>
                  <a:pt x="198500" y="48260"/>
                </a:lnTo>
                <a:lnTo>
                  <a:pt x="208914" y="55625"/>
                </a:lnTo>
                <a:lnTo>
                  <a:pt x="201629" y="65964"/>
                </a:lnTo>
                <a:lnTo>
                  <a:pt x="227583" y="84200"/>
                </a:lnTo>
                <a:lnTo>
                  <a:pt x="233004" y="48260"/>
                </a:lnTo>
                <a:close/>
              </a:path>
              <a:path w="240665" h="337820">
                <a:moveTo>
                  <a:pt x="198500" y="48260"/>
                </a:moveTo>
                <a:lnTo>
                  <a:pt x="191192" y="58630"/>
                </a:lnTo>
                <a:lnTo>
                  <a:pt x="201629" y="65964"/>
                </a:lnTo>
                <a:lnTo>
                  <a:pt x="208914" y="55625"/>
                </a:lnTo>
                <a:lnTo>
                  <a:pt x="198500" y="48260"/>
                </a:lnTo>
                <a:close/>
              </a:path>
              <a:path w="240665" h="337820">
                <a:moveTo>
                  <a:pt x="240283" y="0"/>
                </a:moveTo>
                <a:lnTo>
                  <a:pt x="165226" y="40386"/>
                </a:lnTo>
                <a:lnTo>
                  <a:pt x="191192" y="58630"/>
                </a:lnTo>
                <a:lnTo>
                  <a:pt x="198500" y="48260"/>
                </a:lnTo>
                <a:lnTo>
                  <a:pt x="233004" y="48260"/>
                </a:lnTo>
                <a:lnTo>
                  <a:pt x="24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708518" y="2126361"/>
            <a:ext cx="1022350" cy="427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슈</a:t>
            </a:r>
            <a:r>
              <a:rPr dirty="0" sz="1400" spc="-180">
                <a:latin typeface="Malgun Gothic"/>
                <a:cs typeface="Malgun Gothic"/>
              </a:rPr>
              <a:t>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세포</a:t>
            </a:r>
            <a:endParaRPr sz="14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1200" spc="10">
                <a:latin typeface="Malgun Gothic"/>
                <a:cs typeface="Malgun Gothic"/>
              </a:rPr>
              <a:t>(Schwann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cell)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11946" y="2569336"/>
            <a:ext cx="379730" cy="652145"/>
          </a:xfrm>
          <a:custGeom>
            <a:avLst/>
            <a:gdLst/>
            <a:ahLst/>
            <a:cxnLst/>
            <a:rect l="l" t="t" r="r" b="b"/>
            <a:pathLst>
              <a:path w="379729" h="652144">
                <a:moveTo>
                  <a:pt x="335639" y="589014"/>
                </a:moveTo>
                <a:lnTo>
                  <a:pt x="308101" y="604901"/>
                </a:lnTo>
                <a:lnTo>
                  <a:pt x="379222" y="651890"/>
                </a:lnTo>
                <a:lnTo>
                  <a:pt x="376128" y="600075"/>
                </a:lnTo>
                <a:lnTo>
                  <a:pt x="342010" y="600075"/>
                </a:lnTo>
                <a:lnTo>
                  <a:pt x="335639" y="589014"/>
                </a:lnTo>
                <a:close/>
              </a:path>
              <a:path w="379729" h="652144">
                <a:moveTo>
                  <a:pt x="346582" y="582700"/>
                </a:moveTo>
                <a:lnTo>
                  <a:pt x="335639" y="589014"/>
                </a:lnTo>
                <a:lnTo>
                  <a:pt x="342010" y="600075"/>
                </a:lnTo>
                <a:lnTo>
                  <a:pt x="352932" y="593725"/>
                </a:lnTo>
                <a:lnTo>
                  <a:pt x="346582" y="582700"/>
                </a:lnTo>
                <a:close/>
              </a:path>
              <a:path w="379729" h="652144">
                <a:moveTo>
                  <a:pt x="374142" y="566801"/>
                </a:moveTo>
                <a:lnTo>
                  <a:pt x="346582" y="582700"/>
                </a:lnTo>
                <a:lnTo>
                  <a:pt x="352932" y="593725"/>
                </a:lnTo>
                <a:lnTo>
                  <a:pt x="342010" y="600075"/>
                </a:lnTo>
                <a:lnTo>
                  <a:pt x="376128" y="600075"/>
                </a:lnTo>
                <a:lnTo>
                  <a:pt x="374142" y="566801"/>
                </a:lnTo>
                <a:close/>
              </a:path>
              <a:path w="379729" h="652144">
                <a:moveTo>
                  <a:pt x="10922" y="0"/>
                </a:moveTo>
                <a:lnTo>
                  <a:pt x="0" y="6350"/>
                </a:lnTo>
                <a:lnTo>
                  <a:pt x="335639" y="589014"/>
                </a:lnTo>
                <a:lnTo>
                  <a:pt x="346582" y="582700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20661" y="847190"/>
            <a:ext cx="2183765" cy="97980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인간의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뉴런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구조</a:t>
            </a:r>
            <a:endParaRPr sz="1800">
              <a:latin typeface="Malgun Gothic"/>
              <a:cs typeface="Malgun Gothic"/>
            </a:endParaRPr>
          </a:p>
          <a:p>
            <a:pPr algn="ctr" marL="1090930">
              <a:lnSpc>
                <a:spcPct val="100000"/>
              </a:lnSpc>
              <a:spcBef>
                <a:spcPts val="965"/>
              </a:spcBef>
            </a:pPr>
            <a:r>
              <a:rPr dirty="0" sz="1400" spc="-185">
                <a:latin typeface="Malgun Gothic"/>
                <a:cs typeface="Malgun Gothic"/>
              </a:rPr>
              <a:t>신경말단</a:t>
            </a:r>
            <a:endParaRPr sz="1400">
              <a:latin typeface="Malgun Gothic"/>
              <a:cs typeface="Malgun Gothic"/>
            </a:endParaRPr>
          </a:p>
          <a:p>
            <a:pPr algn="ctr" marL="1090930">
              <a:lnSpc>
                <a:spcPct val="100000"/>
              </a:lnSpc>
              <a:spcBef>
                <a:spcPts val="45"/>
              </a:spcBef>
            </a:pPr>
            <a:r>
              <a:rPr dirty="0" sz="1200" spc="-10">
                <a:latin typeface="Malgun Gothic"/>
                <a:cs typeface="Malgun Gothic"/>
              </a:rPr>
              <a:t>(Axon</a:t>
            </a:r>
            <a:r>
              <a:rPr dirty="0" sz="1200" spc="-95">
                <a:latin typeface="Malgun Gothic"/>
                <a:cs typeface="Malgun Gothic"/>
              </a:rPr>
              <a:t> </a:t>
            </a:r>
            <a:r>
              <a:rPr dirty="0" sz="1200" spc="-15">
                <a:latin typeface="Malgun Gothic"/>
                <a:cs typeface="Malgun Gothic"/>
              </a:rPr>
              <a:t>Terminal)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68006" y="1638554"/>
            <a:ext cx="2468880" cy="2026920"/>
            <a:chOff x="7168006" y="1638554"/>
            <a:chExt cx="2468880" cy="2026920"/>
          </a:xfrm>
        </p:grpSpPr>
        <p:sp>
          <p:nvSpPr>
            <p:cNvPr id="18" name="object 18"/>
            <p:cNvSpPr/>
            <p:nvPr/>
          </p:nvSpPr>
          <p:spPr>
            <a:xfrm>
              <a:off x="7489698" y="1638553"/>
              <a:ext cx="2146935" cy="1628139"/>
            </a:xfrm>
            <a:custGeom>
              <a:avLst/>
              <a:gdLst/>
              <a:ahLst/>
              <a:cxnLst/>
              <a:rect l="l" t="t" r="r" b="b"/>
              <a:pathLst>
                <a:path w="2146934" h="1628139">
                  <a:moveTo>
                    <a:pt x="76200" y="1551432"/>
                  </a:moveTo>
                  <a:lnTo>
                    <a:pt x="44437" y="1551813"/>
                  </a:lnTo>
                  <a:lnTo>
                    <a:pt x="42164" y="1343787"/>
                  </a:lnTo>
                  <a:lnTo>
                    <a:pt x="29464" y="1344041"/>
                  </a:lnTo>
                  <a:lnTo>
                    <a:pt x="31737" y="1551952"/>
                  </a:lnTo>
                  <a:lnTo>
                    <a:pt x="0" y="1552321"/>
                  </a:lnTo>
                  <a:lnTo>
                    <a:pt x="38989" y="1628140"/>
                  </a:lnTo>
                  <a:lnTo>
                    <a:pt x="69786" y="1564640"/>
                  </a:lnTo>
                  <a:lnTo>
                    <a:pt x="76200" y="1551432"/>
                  </a:lnTo>
                  <a:close/>
                </a:path>
                <a:path w="2146934" h="1628139">
                  <a:moveTo>
                    <a:pt x="2146808" y="267462"/>
                  </a:moveTo>
                  <a:lnTo>
                    <a:pt x="2130552" y="248285"/>
                  </a:lnTo>
                  <a:lnTo>
                    <a:pt x="2091690" y="202438"/>
                  </a:lnTo>
                  <a:lnTo>
                    <a:pt x="2079218" y="231597"/>
                  </a:lnTo>
                  <a:lnTo>
                    <a:pt x="1537970" y="0"/>
                  </a:lnTo>
                  <a:lnTo>
                    <a:pt x="1532890" y="11684"/>
                  </a:lnTo>
                  <a:lnTo>
                    <a:pt x="2074227" y="243268"/>
                  </a:lnTo>
                  <a:lnTo>
                    <a:pt x="2061718" y="272542"/>
                  </a:lnTo>
                  <a:lnTo>
                    <a:pt x="2146808" y="267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68006" y="3385566"/>
              <a:ext cx="1654175" cy="280035"/>
            </a:xfrm>
            <a:custGeom>
              <a:avLst/>
              <a:gdLst/>
              <a:ahLst/>
              <a:cxnLst/>
              <a:rect l="l" t="t" r="r" b="b"/>
              <a:pathLst>
                <a:path w="1654175" h="280035">
                  <a:moveTo>
                    <a:pt x="6350" y="152400"/>
                  </a:moveTo>
                  <a:lnTo>
                    <a:pt x="146303" y="213233"/>
                  </a:lnTo>
                  <a:lnTo>
                    <a:pt x="220091" y="229870"/>
                  </a:lnTo>
                  <a:lnTo>
                    <a:pt x="294259" y="244983"/>
                  </a:lnTo>
                  <a:lnTo>
                    <a:pt x="369189" y="258064"/>
                  </a:lnTo>
                  <a:lnTo>
                    <a:pt x="406908" y="263652"/>
                  </a:lnTo>
                  <a:lnTo>
                    <a:pt x="444881" y="268478"/>
                  </a:lnTo>
                  <a:lnTo>
                    <a:pt x="483235" y="272542"/>
                  </a:lnTo>
                  <a:lnTo>
                    <a:pt x="521716" y="275844"/>
                  </a:lnTo>
                  <a:lnTo>
                    <a:pt x="560451" y="278003"/>
                  </a:lnTo>
                  <a:lnTo>
                    <a:pt x="599440" y="279400"/>
                  </a:lnTo>
                  <a:lnTo>
                    <a:pt x="639318" y="279654"/>
                  </a:lnTo>
                  <a:lnTo>
                    <a:pt x="680339" y="279019"/>
                  </a:lnTo>
                  <a:lnTo>
                    <a:pt x="722122" y="277749"/>
                  </a:lnTo>
                  <a:lnTo>
                    <a:pt x="764540" y="275463"/>
                  </a:lnTo>
                  <a:lnTo>
                    <a:pt x="807466" y="272542"/>
                  </a:lnTo>
                  <a:lnTo>
                    <a:pt x="850646" y="268732"/>
                  </a:lnTo>
                  <a:lnTo>
                    <a:pt x="893952" y="264414"/>
                  </a:lnTo>
                  <a:lnTo>
                    <a:pt x="937006" y="259461"/>
                  </a:lnTo>
                  <a:lnTo>
                    <a:pt x="980559" y="253746"/>
                  </a:lnTo>
                  <a:lnTo>
                    <a:pt x="639572" y="253746"/>
                  </a:lnTo>
                  <a:lnTo>
                    <a:pt x="600328" y="253492"/>
                  </a:lnTo>
                  <a:lnTo>
                    <a:pt x="561848" y="252095"/>
                  </a:lnTo>
                  <a:lnTo>
                    <a:pt x="485901" y="246761"/>
                  </a:lnTo>
                  <a:lnTo>
                    <a:pt x="410718" y="237998"/>
                  </a:lnTo>
                  <a:lnTo>
                    <a:pt x="336296" y="226314"/>
                  </a:lnTo>
                  <a:lnTo>
                    <a:pt x="225806" y="204597"/>
                  </a:lnTo>
                  <a:lnTo>
                    <a:pt x="152400" y="188087"/>
                  </a:lnTo>
                  <a:lnTo>
                    <a:pt x="6350" y="152400"/>
                  </a:lnTo>
                  <a:close/>
                </a:path>
                <a:path w="1654175" h="280035">
                  <a:moveTo>
                    <a:pt x="1610275" y="27423"/>
                  </a:moveTo>
                  <a:lnTo>
                    <a:pt x="1583842" y="28322"/>
                  </a:lnTo>
                  <a:lnTo>
                    <a:pt x="1559687" y="43053"/>
                  </a:lnTo>
                  <a:lnTo>
                    <a:pt x="1514602" y="69214"/>
                  </a:lnTo>
                  <a:lnTo>
                    <a:pt x="1467485" y="94234"/>
                  </a:lnTo>
                  <a:lnTo>
                    <a:pt x="1417701" y="117856"/>
                  </a:lnTo>
                  <a:lnTo>
                    <a:pt x="1364361" y="139954"/>
                  </a:lnTo>
                  <a:lnTo>
                    <a:pt x="1306829" y="160020"/>
                  </a:lnTo>
                  <a:lnTo>
                    <a:pt x="1244346" y="177673"/>
                  </a:lnTo>
                  <a:lnTo>
                    <a:pt x="1175131" y="193801"/>
                  </a:lnTo>
                  <a:lnTo>
                    <a:pt x="1137793" y="201549"/>
                  </a:lnTo>
                  <a:lnTo>
                    <a:pt x="1099058" y="208787"/>
                  </a:lnTo>
                  <a:lnTo>
                    <a:pt x="1059179" y="215646"/>
                  </a:lnTo>
                  <a:lnTo>
                    <a:pt x="1018159" y="222123"/>
                  </a:lnTo>
                  <a:lnTo>
                    <a:pt x="976376" y="228219"/>
                  </a:lnTo>
                  <a:lnTo>
                    <a:pt x="934085" y="233680"/>
                  </a:lnTo>
                  <a:lnTo>
                    <a:pt x="891286" y="238633"/>
                  </a:lnTo>
                  <a:lnTo>
                    <a:pt x="848487" y="242951"/>
                  </a:lnTo>
                  <a:lnTo>
                    <a:pt x="805688" y="246634"/>
                  </a:lnTo>
                  <a:lnTo>
                    <a:pt x="763143" y="249555"/>
                  </a:lnTo>
                  <a:lnTo>
                    <a:pt x="721233" y="251841"/>
                  </a:lnTo>
                  <a:lnTo>
                    <a:pt x="679958" y="253238"/>
                  </a:lnTo>
                  <a:lnTo>
                    <a:pt x="639572" y="253746"/>
                  </a:lnTo>
                  <a:lnTo>
                    <a:pt x="980559" y="253746"/>
                  </a:lnTo>
                  <a:lnTo>
                    <a:pt x="1021969" y="247777"/>
                  </a:lnTo>
                  <a:lnTo>
                    <a:pt x="1063244" y="241300"/>
                  </a:lnTo>
                  <a:lnTo>
                    <a:pt x="1103502" y="234315"/>
                  </a:lnTo>
                  <a:lnTo>
                    <a:pt x="1142619" y="226949"/>
                  </a:lnTo>
                  <a:lnTo>
                    <a:pt x="1180338" y="219201"/>
                  </a:lnTo>
                  <a:lnTo>
                    <a:pt x="1250442" y="202946"/>
                  </a:lnTo>
                  <a:lnTo>
                    <a:pt x="1314323" y="184785"/>
                  </a:lnTo>
                  <a:lnTo>
                    <a:pt x="1373251" y="164337"/>
                  </a:lnTo>
                  <a:lnTo>
                    <a:pt x="1427861" y="141732"/>
                  </a:lnTo>
                  <a:lnTo>
                    <a:pt x="1478915" y="117601"/>
                  </a:lnTo>
                  <a:lnTo>
                    <a:pt x="1526921" y="91948"/>
                  </a:lnTo>
                  <a:lnTo>
                    <a:pt x="1572768" y="65532"/>
                  </a:lnTo>
                  <a:lnTo>
                    <a:pt x="1598719" y="49619"/>
                  </a:lnTo>
                  <a:lnTo>
                    <a:pt x="1610275" y="27423"/>
                  </a:lnTo>
                  <a:close/>
                </a:path>
                <a:path w="1654175" h="280035">
                  <a:moveTo>
                    <a:pt x="1652277" y="2667"/>
                  </a:moveTo>
                  <a:lnTo>
                    <a:pt x="1625092" y="2667"/>
                  </a:lnTo>
                  <a:lnTo>
                    <a:pt x="1638935" y="24637"/>
                  </a:lnTo>
                  <a:lnTo>
                    <a:pt x="1617091" y="38354"/>
                  </a:lnTo>
                  <a:lnTo>
                    <a:pt x="1598719" y="49619"/>
                  </a:lnTo>
                  <a:lnTo>
                    <a:pt x="1575689" y="93853"/>
                  </a:lnTo>
                  <a:lnTo>
                    <a:pt x="1578102" y="101726"/>
                  </a:lnTo>
                  <a:lnTo>
                    <a:pt x="1590802" y="108331"/>
                  </a:lnTo>
                  <a:lnTo>
                    <a:pt x="1598549" y="105791"/>
                  </a:lnTo>
                  <a:lnTo>
                    <a:pt x="1652277" y="2667"/>
                  </a:lnTo>
                  <a:close/>
                </a:path>
                <a:path w="1654175" h="280035">
                  <a:moveTo>
                    <a:pt x="1628292" y="7747"/>
                  </a:moveTo>
                  <a:lnTo>
                    <a:pt x="1620520" y="7747"/>
                  </a:lnTo>
                  <a:lnTo>
                    <a:pt x="1632458" y="26670"/>
                  </a:lnTo>
                  <a:lnTo>
                    <a:pt x="1610275" y="27423"/>
                  </a:lnTo>
                  <a:lnTo>
                    <a:pt x="1598719" y="49619"/>
                  </a:lnTo>
                  <a:lnTo>
                    <a:pt x="1617091" y="38354"/>
                  </a:lnTo>
                  <a:lnTo>
                    <a:pt x="1638935" y="24637"/>
                  </a:lnTo>
                  <a:lnTo>
                    <a:pt x="1628292" y="7747"/>
                  </a:lnTo>
                  <a:close/>
                </a:path>
                <a:path w="1654175" h="280035">
                  <a:moveTo>
                    <a:pt x="1653667" y="0"/>
                  </a:moveTo>
                  <a:lnTo>
                    <a:pt x="1534414" y="4063"/>
                  </a:lnTo>
                  <a:lnTo>
                    <a:pt x="1528826" y="10160"/>
                  </a:lnTo>
                  <a:lnTo>
                    <a:pt x="1529334" y="24384"/>
                  </a:lnTo>
                  <a:lnTo>
                    <a:pt x="1535302" y="29972"/>
                  </a:lnTo>
                  <a:lnTo>
                    <a:pt x="1583842" y="28322"/>
                  </a:lnTo>
                  <a:lnTo>
                    <a:pt x="1603628" y="16256"/>
                  </a:lnTo>
                  <a:lnTo>
                    <a:pt x="1625092" y="2667"/>
                  </a:lnTo>
                  <a:lnTo>
                    <a:pt x="1652277" y="2667"/>
                  </a:lnTo>
                  <a:lnTo>
                    <a:pt x="1653667" y="0"/>
                  </a:lnTo>
                  <a:close/>
                </a:path>
                <a:path w="1654175" h="280035">
                  <a:moveTo>
                    <a:pt x="1625092" y="2667"/>
                  </a:moveTo>
                  <a:lnTo>
                    <a:pt x="1603628" y="16256"/>
                  </a:lnTo>
                  <a:lnTo>
                    <a:pt x="1583842" y="28322"/>
                  </a:lnTo>
                  <a:lnTo>
                    <a:pt x="1610275" y="27423"/>
                  </a:lnTo>
                  <a:lnTo>
                    <a:pt x="1620520" y="7747"/>
                  </a:lnTo>
                  <a:lnTo>
                    <a:pt x="1628292" y="7747"/>
                  </a:lnTo>
                  <a:lnTo>
                    <a:pt x="1625092" y="2667"/>
                  </a:lnTo>
                  <a:close/>
                </a:path>
                <a:path w="1654175" h="280035">
                  <a:moveTo>
                    <a:pt x="1620520" y="7747"/>
                  </a:moveTo>
                  <a:lnTo>
                    <a:pt x="1610275" y="27423"/>
                  </a:lnTo>
                  <a:lnTo>
                    <a:pt x="1632458" y="26670"/>
                  </a:lnTo>
                  <a:lnTo>
                    <a:pt x="1620520" y="7747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752458" y="3148076"/>
            <a:ext cx="922019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45">
                <a:latin typeface="Malgun Gothic"/>
                <a:cs typeface="Malgun Gothic"/>
              </a:rPr>
              <a:t>자극</a:t>
            </a:r>
            <a:r>
              <a:rPr dirty="0" sz="1100" spc="-140">
                <a:latin typeface="Malgun Gothic"/>
                <a:cs typeface="Malgun Gothic"/>
              </a:rPr>
              <a:t>의</a:t>
            </a:r>
            <a:r>
              <a:rPr dirty="0" sz="1100" spc="-55">
                <a:latin typeface="Malgun Gothic"/>
                <a:cs typeface="Malgun Gothic"/>
              </a:rPr>
              <a:t> </a:t>
            </a:r>
            <a:r>
              <a:rPr dirty="0" sz="1100" spc="-145">
                <a:latin typeface="Malgun Gothic"/>
                <a:cs typeface="Malgun Gothic"/>
              </a:rPr>
              <a:t>전달방향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1607" y="5221223"/>
            <a:ext cx="791210" cy="721360"/>
          </a:xfrm>
          <a:custGeom>
            <a:avLst/>
            <a:gdLst/>
            <a:ahLst/>
            <a:cxnLst/>
            <a:rect l="l" t="t" r="r" b="b"/>
            <a:pathLst>
              <a:path w="791209" h="721360">
                <a:moveTo>
                  <a:pt x="0" y="360425"/>
                </a:moveTo>
                <a:lnTo>
                  <a:pt x="3080" y="315224"/>
                </a:lnTo>
                <a:lnTo>
                  <a:pt x="12076" y="271695"/>
                </a:lnTo>
                <a:lnTo>
                  <a:pt x="26617" y="230178"/>
                </a:lnTo>
                <a:lnTo>
                  <a:pt x="46331" y="191009"/>
                </a:lnTo>
                <a:lnTo>
                  <a:pt x="70850" y="154528"/>
                </a:lnTo>
                <a:lnTo>
                  <a:pt x="99801" y="121072"/>
                </a:lnTo>
                <a:lnTo>
                  <a:pt x="132815" y="90980"/>
                </a:lnTo>
                <a:lnTo>
                  <a:pt x="169522" y="64589"/>
                </a:lnTo>
                <a:lnTo>
                  <a:pt x="209551" y="42239"/>
                </a:lnTo>
                <a:lnTo>
                  <a:pt x="252531" y="24266"/>
                </a:lnTo>
                <a:lnTo>
                  <a:pt x="298093" y="11010"/>
                </a:lnTo>
                <a:lnTo>
                  <a:pt x="345865" y="2809"/>
                </a:lnTo>
                <a:lnTo>
                  <a:pt x="395477" y="0"/>
                </a:lnTo>
                <a:lnTo>
                  <a:pt x="445090" y="2809"/>
                </a:lnTo>
                <a:lnTo>
                  <a:pt x="492862" y="11010"/>
                </a:lnTo>
                <a:lnTo>
                  <a:pt x="538424" y="24266"/>
                </a:lnTo>
                <a:lnTo>
                  <a:pt x="581404" y="42239"/>
                </a:lnTo>
                <a:lnTo>
                  <a:pt x="621433" y="64589"/>
                </a:lnTo>
                <a:lnTo>
                  <a:pt x="658140" y="90980"/>
                </a:lnTo>
                <a:lnTo>
                  <a:pt x="691154" y="121072"/>
                </a:lnTo>
                <a:lnTo>
                  <a:pt x="720105" y="154528"/>
                </a:lnTo>
                <a:lnTo>
                  <a:pt x="744624" y="191009"/>
                </a:lnTo>
                <a:lnTo>
                  <a:pt x="764338" y="230178"/>
                </a:lnTo>
                <a:lnTo>
                  <a:pt x="778879" y="271695"/>
                </a:lnTo>
                <a:lnTo>
                  <a:pt x="787875" y="315224"/>
                </a:lnTo>
                <a:lnTo>
                  <a:pt x="790956" y="360425"/>
                </a:lnTo>
                <a:lnTo>
                  <a:pt x="787875" y="405637"/>
                </a:lnTo>
                <a:lnTo>
                  <a:pt x="778879" y="449172"/>
                </a:lnTo>
                <a:lnTo>
                  <a:pt x="764338" y="490694"/>
                </a:lnTo>
                <a:lnTo>
                  <a:pt x="744624" y="529864"/>
                </a:lnTo>
                <a:lnTo>
                  <a:pt x="720105" y="566346"/>
                </a:lnTo>
                <a:lnTo>
                  <a:pt x="691154" y="599800"/>
                </a:lnTo>
                <a:lnTo>
                  <a:pt x="658140" y="629889"/>
                </a:lnTo>
                <a:lnTo>
                  <a:pt x="621433" y="656276"/>
                </a:lnTo>
                <a:lnTo>
                  <a:pt x="581404" y="678622"/>
                </a:lnTo>
                <a:lnTo>
                  <a:pt x="538424" y="696591"/>
                </a:lnTo>
                <a:lnTo>
                  <a:pt x="492862" y="709844"/>
                </a:lnTo>
                <a:lnTo>
                  <a:pt x="445090" y="718043"/>
                </a:lnTo>
                <a:lnTo>
                  <a:pt x="395477" y="720851"/>
                </a:lnTo>
                <a:lnTo>
                  <a:pt x="345865" y="718043"/>
                </a:lnTo>
                <a:lnTo>
                  <a:pt x="298093" y="709844"/>
                </a:lnTo>
                <a:lnTo>
                  <a:pt x="252531" y="696591"/>
                </a:lnTo>
                <a:lnTo>
                  <a:pt x="209551" y="678622"/>
                </a:lnTo>
                <a:lnTo>
                  <a:pt x="169522" y="656276"/>
                </a:lnTo>
                <a:lnTo>
                  <a:pt x="132815" y="629889"/>
                </a:lnTo>
                <a:lnTo>
                  <a:pt x="99801" y="599800"/>
                </a:lnTo>
                <a:lnTo>
                  <a:pt x="70850" y="566346"/>
                </a:lnTo>
                <a:lnTo>
                  <a:pt x="46331" y="529864"/>
                </a:lnTo>
                <a:lnTo>
                  <a:pt x="26617" y="490694"/>
                </a:lnTo>
                <a:lnTo>
                  <a:pt x="12076" y="449172"/>
                </a:lnTo>
                <a:lnTo>
                  <a:pt x="3080" y="405637"/>
                </a:lnTo>
                <a:lnTo>
                  <a:pt x="0" y="360425"/>
                </a:lnTo>
                <a:close/>
              </a:path>
              <a:path w="791209" h="721360">
                <a:moveTo>
                  <a:pt x="394716" y="0"/>
                </a:moveTo>
                <a:lnTo>
                  <a:pt x="394716" y="72007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060817" y="5428284"/>
            <a:ext cx="123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30794" y="5490768"/>
            <a:ext cx="1936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20">
                <a:latin typeface="Cambria Math"/>
                <a:cs typeface="Cambria Math"/>
              </a:rPr>
              <a:t>෍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06967" y="5455411"/>
            <a:ext cx="1314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𝑍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9260" y="5419445"/>
            <a:ext cx="147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95084" y="5527649"/>
            <a:ext cx="1225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4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0813" y="6024473"/>
            <a:ext cx="2940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2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3479" y="5110291"/>
            <a:ext cx="335280" cy="872490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275"/>
              </a:spcBef>
            </a:pPr>
            <a:r>
              <a:rPr dirty="0" sz="1800" spc="-30">
                <a:latin typeface="Cambria Math"/>
                <a:cs typeface="Cambria Math"/>
              </a:rPr>
              <a:t>𝑤</a:t>
            </a:r>
            <a:r>
              <a:rPr dirty="0" baseline="-14957" sz="1950" spc="-44">
                <a:latin typeface="Cambria Math"/>
                <a:cs typeface="Cambria Math"/>
              </a:rPr>
              <a:t>1</a:t>
            </a:r>
            <a:endParaRPr baseline="-14957" sz="19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dirty="0" sz="1800" spc="-10">
                <a:latin typeface="Cambria Math"/>
                <a:cs typeface="Cambria Math"/>
              </a:rPr>
              <a:t>𝑤</a:t>
            </a:r>
            <a:r>
              <a:rPr dirty="0" baseline="-14957" sz="1950" spc="-15">
                <a:latin typeface="Cambria Math"/>
                <a:cs typeface="Cambria Math"/>
              </a:rPr>
              <a:t>2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29730" y="4426077"/>
            <a:ext cx="1675764" cy="6807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520"/>
              </a:spcBef>
            </a:pP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인공</a:t>
            </a:r>
            <a:r>
              <a:rPr dirty="0" u="sng" sz="1800" spc="-10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뉴런의</a:t>
            </a:r>
            <a:r>
              <a:rPr dirty="0" u="sng" sz="1800" spc="-9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800" spc="-23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구조</a:t>
            </a:r>
            <a:endParaRPr sz="1800">
              <a:latin typeface="Malgun Gothic"/>
              <a:cs typeface="Malgun Gothic"/>
            </a:endParaRPr>
          </a:p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dirty="0" sz="1800" spc="-10">
                <a:latin typeface="Cambria Math"/>
                <a:cs typeface="Cambria Math"/>
              </a:rPr>
              <a:t>𝑤</a:t>
            </a:r>
            <a:r>
              <a:rPr dirty="0" baseline="-14957" sz="1950" spc="-15">
                <a:latin typeface="Cambria Math"/>
                <a:cs typeface="Cambria Math"/>
              </a:rPr>
              <a:t>0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67322" y="4797374"/>
            <a:ext cx="2940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0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36499" y="4976748"/>
            <a:ext cx="2263140" cy="1237615"/>
          </a:xfrm>
          <a:custGeom>
            <a:avLst/>
            <a:gdLst/>
            <a:ahLst/>
            <a:cxnLst/>
            <a:rect l="l" t="t" r="r" b="b"/>
            <a:pathLst>
              <a:path w="2263140" h="1237614">
                <a:moveTo>
                  <a:pt x="894600" y="631532"/>
                </a:moveTo>
                <a:lnTo>
                  <a:pt x="877811" y="599694"/>
                </a:lnTo>
                <a:lnTo>
                  <a:pt x="854849" y="556133"/>
                </a:lnTo>
                <a:lnTo>
                  <a:pt x="836358" y="581990"/>
                </a:lnTo>
                <a:lnTo>
                  <a:pt x="24015" y="0"/>
                </a:lnTo>
                <a:lnTo>
                  <a:pt x="16649" y="10414"/>
                </a:lnTo>
                <a:lnTo>
                  <a:pt x="828992" y="592289"/>
                </a:lnTo>
                <a:lnTo>
                  <a:pt x="825614" y="597014"/>
                </a:lnTo>
                <a:lnTo>
                  <a:pt x="818400" y="593344"/>
                </a:lnTo>
                <a:lnTo>
                  <a:pt x="818324" y="607212"/>
                </a:lnTo>
                <a:lnTo>
                  <a:pt x="810526" y="618121"/>
                </a:lnTo>
                <a:lnTo>
                  <a:pt x="818261" y="619366"/>
                </a:lnTo>
                <a:lnTo>
                  <a:pt x="818235" y="625157"/>
                </a:lnTo>
                <a:lnTo>
                  <a:pt x="3568" y="620649"/>
                </a:lnTo>
                <a:lnTo>
                  <a:pt x="3568" y="633349"/>
                </a:lnTo>
                <a:lnTo>
                  <a:pt x="818172" y="637857"/>
                </a:lnTo>
                <a:lnTo>
                  <a:pt x="830846" y="637921"/>
                </a:lnTo>
                <a:lnTo>
                  <a:pt x="818172" y="637921"/>
                </a:lnTo>
                <a:lnTo>
                  <a:pt x="818146" y="641502"/>
                </a:lnTo>
                <a:lnTo>
                  <a:pt x="809891" y="642569"/>
                </a:lnTo>
                <a:lnTo>
                  <a:pt x="818083" y="654723"/>
                </a:lnTo>
                <a:lnTo>
                  <a:pt x="818019" y="669594"/>
                </a:lnTo>
                <a:lnTo>
                  <a:pt x="825601" y="665861"/>
                </a:lnTo>
                <a:lnTo>
                  <a:pt x="827671" y="668909"/>
                </a:lnTo>
                <a:lnTo>
                  <a:pt x="0" y="1226832"/>
                </a:lnTo>
                <a:lnTo>
                  <a:pt x="7124" y="1237361"/>
                </a:lnTo>
                <a:lnTo>
                  <a:pt x="834783" y="679437"/>
                </a:lnTo>
                <a:lnTo>
                  <a:pt x="852563" y="705751"/>
                </a:lnTo>
                <a:lnTo>
                  <a:pt x="877316" y="661797"/>
                </a:lnTo>
                <a:lnTo>
                  <a:pt x="894067" y="632053"/>
                </a:lnTo>
                <a:lnTo>
                  <a:pt x="894346" y="631913"/>
                </a:lnTo>
                <a:lnTo>
                  <a:pt x="894194" y="631837"/>
                </a:lnTo>
                <a:lnTo>
                  <a:pt x="894346" y="631571"/>
                </a:lnTo>
                <a:lnTo>
                  <a:pt x="893800" y="631647"/>
                </a:lnTo>
                <a:lnTo>
                  <a:pt x="893102" y="631304"/>
                </a:lnTo>
                <a:lnTo>
                  <a:pt x="894600" y="631532"/>
                </a:lnTo>
                <a:close/>
              </a:path>
              <a:path w="2263140" h="1237614">
                <a:moveTo>
                  <a:pt x="2254808" y="627075"/>
                </a:moveTo>
                <a:lnTo>
                  <a:pt x="2198763" y="627075"/>
                </a:lnTo>
                <a:lnTo>
                  <a:pt x="2186063" y="627075"/>
                </a:lnTo>
                <a:lnTo>
                  <a:pt x="2184666" y="658215"/>
                </a:lnTo>
                <a:lnTo>
                  <a:pt x="2254808" y="627075"/>
                </a:lnTo>
                <a:close/>
              </a:path>
              <a:path w="2263140" h="1237614">
                <a:moveTo>
                  <a:pt x="2262517" y="623658"/>
                </a:moveTo>
                <a:lnTo>
                  <a:pt x="2188095" y="582041"/>
                </a:lnTo>
                <a:lnTo>
                  <a:pt x="2186660" y="613803"/>
                </a:lnTo>
                <a:lnTo>
                  <a:pt x="1674126" y="590169"/>
                </a:lnTo>
                <a:lnTo>
                  <a:pt x="1673618" y="602869"/>
                </a:lnTo>
                <a:lnTo>
                  <a:pt x="2186089" y="626503"/>
                </a:lnTo>
                <a:lnTo>
                  <a:pt x="2198789" y="626503"/>
                </a:lnTo>
                <a:lnTo>
                  <a:pt x="2256129" y="626503"/>
                </a:lnTo>
                <a:lnTo>
                  <a:pt x="2262517" y="623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530288" y="1264856"/>
            <a:ext cx="4537075" cy="2254250"/>
            <a:chOff x="530288" y="1264856"/>
            <a:chExt cx="4537075" cy="2254250"/>
          </a:xfrm>
        </p:grpSpPr>
        <p:sp>
          <p:nvSpPr>
            <p:cNvPr id="33" name="object 33"/>
            <p:cNvSpPr/>
            <p:nvPr/>
          </p:nvSpPr>
          <p:spPr>
            <a:xfrm>
              <a:off x="543306" y="1277874"/>
              <a:ext cx="4511040" cy="2228215"/>
            </a:xfrm>
            <a:custGeom>
              <a:avLst/>
              <a:gdLst/>
              <a:ahLst/>
              <a:cxnLst/>
              <a:rect l="l" t="t" r="r" b="b"/>
              <a:pathLst>
                <a:path w="4511040" h="2228215">
                  <a:moveTo>
                    <a:pt x="0" y="92963"/>
                  </a:moveTo>
                  <a:lnTo>
                    <a:pt x="7302" y="56792"/>
                  </a:lnTo>
                  <a:lnTo>
                    <a:pt x="27219" y="27241"/>
                  </a:lnTo>
                  <a:lnTo>
                    <a:pt x="56760" y="7310"/>
                  </a:lnTo>
                  <a:lnTo>
                    <a:pt x="92938" y="0"/>
                  </a:lnTo>
                  <a:lnTo>
                    <a:pt x="4418076" y="0"/>
                  </a:lnTo>
                  <a:lnTo>
                    <a:pt x="4454247" y="7310"/>
                  </a:lnTo>
                  <a:lnTo>
                    <a:pt x="4483798" y="27241"/>
                  </a:lnTo>
                  <a:lnTo>
                    <a:pt x="4503729" y="56792"/>
                  </a:lnTo>
                  <a:lnTo>
                    <a:pt x="4511040" y="92963"/>
                  </a:lnTo>
                  <a:lnTo>
                    <a:pt x="4511040" y="2135124"/>
                  </a:lnTo>
                  <a:lnTo>
                    <a:pt x="4503729" y="2171295"/>
                  </a:lnTo>
                  <a:lnTo>
                    <a:pt x="4483798" y="2200846"/>
                  </a:lnTo>
                  <a:lnTo>
                    <a:pt x="4454247" y="2220777"/>
                  </a:lnTo>
                  <a:lnTo>
                    <a:pt x="4418076" y="2228088"/>
                  </a:lnTo>
                  <a:lnTo>
                    <a:pt x="92938" y="2228088"/>
                  </a:lnTo>
                  <a:lnTo>
                    <a:pt x="56760" y="2220777"/>
                  </a:lnTo>
                  <a:lnTo>
                    <a:pt x="27219" y="2200846"/>
                  </a:lnTo>
                  <a:lnTo>
                    <a:pt x="7302" y="2171295"/>
                  </a:lnTo>
                  <a:lnTo>
                    <a:pt x="0" y="2135124"/>
                  </a:lnTo>
                  <a:lnTo>
                    <a:pt x="0" y="92963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4088" y="1904999"/>
              <a:ext cx="94615" cy="440690"/>
            </a:xfrm>
            <a:custGeom>
              <a:avLst/>
              <a:gdLst/>
              <a:ahLst/>
              <a:cxnLst/>
              <a:rect l="l" t="t" r="r" b="b"/>
              <a:pathLst>
                <a:path w="94615" h="440689">
                  <a:moveTo>
                    <a:pt x="94488" y="385572"/>
                  </a:moveTo>
                  <a:lnTo>
                    <a:pt x="0" y="330708"/>
                  </a:lnTo>
                  <a:lnTo>
                    <a:pt x="0" y="440436"/>
                  </a:lnTo>
                  <a:lnTo>
                    <a:pt x="94488" y="385572"/>
                  </a:lnTo>
                  <a:close/>
                </a:path>
                <a:path w="94615" h="440689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57859" y="1294891"/>
            <a:ext cx="4300855" cy="2105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22880" algn="l"/>
              </a:tabLst>
            </a:pPr>
            <a:r>
              <a:rPr dirty="0" u="sng" sz="200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8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인간의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뉴</a:t>
            </a:r>
            <a:r>
              <a:rPr dirty="0" u="sng" sz="2000" spc="-2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런</a:t>
            </a:r>
            <a:r>
              <a:rPr dirty="0" u="sng" sz="2000" spc="-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(ne</a:t>
            </a:r>
            <a:r>
              <a:rPr dirty="0" u="sng" sz="2000" spc="-1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u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on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algn="just" marL="266700">
              <a:lnSpc>
                <a:spcPct val="100000"/>
              </a:lnSpc>
              <a:spcBef>
                <a:spcPts val="1620"/>
              </a:spcBef>
            </a:pPr>
            <a:r>
              <a:rPr dirty="0" sz="1600" spc="-210" b="1">
                <a:latin typeface="Malgun Gothic"/>
                <a:cs typeface="Malgun Gothic"/>
              </a:rPr>
              <a:t>시냅스</a:t>
            </a:r>
            <a:r>
              <a:rPr dirty="0" sz="1600" spc="-5" b="1">
                <a:latin typeface="Malgun Gothic"/>
                <a:cs typeface="Malgun Gothic"/>
              </a:rPr>
              <a:t>(</a:t>
            </a:r>
            <a:r>
              <a:rPr dirty="0" sz="1600" spc="-20" b="1">
                <a:latin typeface="Malgun Gothic"/>
                <a:cs typeface="Malgun Gothic"/>
              </a:rPr>
              <a:t>s</a:t>
            </a:r>
            <a:r>
              <a:rPr dirty="0" sz="1600" spc="-35" b="1">
                <a:latin typeface="Malgun Gothic"/>
                <a:cs typeface="Malgun Gothic"/>
              </a:rPr>
              <a:t>ynaps</a:t>
            </a:r>
            <a:r>
              <a:rPr dirty="0" sz="1600" spc="-25" b="1">
                <a:latin typeface="Malgun Gothic"/>
                <a:cs typeface="Malgun Gothic"/>
              </a:rPr>
              <a:t>e</a:t>
            </a:r>
            <a:r>
              <a:rPr dirty="0" sz="1600" spc="-70" b="1">
                <a:latin typeface="Malgun Gothic"/>
                <a:cs typeface="Malgun Gothic"/>
              </a:rPr>
              <a:t>)</a:t>
            </a:r>
            <a:r>
              <a:rPr dirty="0" sz="1600" spc="-210" b="1">
                <a:latin typeface="Malgun Gothic"/>
                <a:cs typeface="Malgun Gothic"/>
              </a:rPr>
              <a:t>를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통해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신호를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전달</a:t>
            </a:r>
            <a:endParaRPr sz="1600">
              <a:latin typeface="Malgun Gothic"/>
              <a:cs typeface="Malgun Gothic"/>
            </a:endParaRPr>
          </a:p>
          <a:p>
            <a:pPr algn="just" marL="266700" marR="5080">
              <a:lnSpc>
                <a:spcPct val="100000"/>
              </a:lnSpc>
              <a:spcBef>
                <a:spcPts val="685"/>
              </a:spcBef>
            </a:pP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수상돌기</a:t>
            </a:r>
            <a:r>
              <a:rPr dirty="0" sz="1600" spc="-65" b="1">
                <a:latin typeface="Malgun Gothic"/>
                <a:cs typeface="Malgun Gothic"/>
              </a:rPr>
              <a:t>(den</a:t>
            </a:r>
            <a:r>
              <a:rPr dirty="0" sz="1600" spc="-70" b="1">
                <a:latin typeface="Malgun Gothic"/>
                <a:cs typeface="Malgun Gothic"/>
              </a:rPr>
              <a:t>drite</a:t>
            </a:r>
            <a:r>
              <a:rPr dirty="0" sz="1600" spc="-45" b="1">
                <a:latin typeface="Malgun Gothic"/>
                <a:cs typeface="Malgun Gothic"/>
              </a:rPr>
              <a:t>)</a:t>
            </a:r>
            <a:r>
              <a:rPr dirty="0" sz="1600" spc="-210" b="1">
                <a:latin typeface="Malgun Gothic"/>
                <a:cs typeface="Malgun Gothic"/>
              </a:rPr>
              <a:t>를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통해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155" b="1">
                <a:latin typeface="Malgun Gothic"/>
                <a:cs typeface="Malgun Gothic"/>
              </a:rPr>
              <a:t>신호를  </a:t>
            </a:r>
            <a:r>
              <a:rPr dirty="0" sz="1600" spc="-210" b="1">
                <a:latin typeface="Malgun Gothic"/>
                <a:cs typeface="Malgun Gothic"/>
              </a:rPr>
              <a:t>받음</a:t>
            </a:r>
            <a:endParaRPr sz="1600">
              <a:latin typeface="Malgun Gothic"/>
              <a:cs typeface="Malgun Gothic"/>
            </a:endParaRPr>
          </a:p>
          <a:p>
            <a:pPr algn="just" marL="266700" marR="323215">
              <a:lnSpc>
                <a:spcPct val="100000"/>
              </a:lnSpc>
              <a:spcBef>
                <a:spcPts val="140"/>
              </a:spcBef>
            </a:pPr>
            <a:r>
              <a:rPr dirty="0" sz="1600" spc="-215" b="1">
                <a:latin typeface="Malgun Gothic"/>
                <a:cs typeface="Malgun Gothic"/>
              </a:rPr>
              <a:t>입</a:t>
            </a:r>
            <a:r>
              <a:rPr dirty="0" sz="1600" spc="-210" b="1">
                <a:latin typeface="Malgun Gothic"/>
                <a:cs typeface="Malgun Gothic"/>
              </a:rPr>
              <a:t>력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신호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특정크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75" b="1">
                <a:latin typeface="Malgun Gothic"/>
                <a:cs typeface="Malgun Gothic"/>
              </a:rPr>
              <a:t>(</a:t>
            </a:r>
            <a:r>
              <a:rPr dirty="0" sz="1600" spc="-90" b="1">
                <a:latin typeface="Malgun Gothic"/>
                <a:cs typeface="Malgun Gothic"/>
              </a:rPr>
              <a:t>t</a:t>
            </a:r>
            <a:r>
              <a:rPr dirty="0" sz="1600" spc="-100" b="1">
                <a:latin typeface="Malgun Gothic"/>
                <a:cs typeface="Malgun Gothic"/>
              </a:rPr>
              <a:t>h</a:t>
            </a:r>
            <a:r>
              <a:rPr dirty="0" sz="1600" spc="-120" b="1">
                <a:latin typeface="Malgun Gothic"/>
                <a:cs typeface="Malgun Gothic"/>
              </a:rPr>
              <a:t>r</a:t>
            </a:r>
            <a:r>
              <a:rPr dirty="0" sz="1600" spc="25" b="1">
                <a:latin typeface="Malgun Gothic"/>
                <a:cs typeface="Malgun Gothic"/>
              </a:rPr>
              <a:t>e</a:t>
            </a:r>
            <a:r>
              <a:rPr dirty="0" sz="1600" spc="-55" b="1">
                <a:latin typeface="Malgun Gothic"/>
                <a:cs typeface="Malgun Gothic"/>
              </a:rPr>
              <a:t>shol</a:t>
            </a:r>
            <a:r>
              <a:rPr dirty="0" sz="1600" spc="-65" b="1">
                <a:latin typeface="Malgun Gothic"/>
                <a:cs typeface="Malgun Gothic"/>
              </a:rPr>
              <a:t>d</a:t>
            </a:r>
            <a:r>
              <a:rPr dirty="0" sz="1600" spc="-80" b="1">
                <a:latin typeface="Malgun Gothic"/>
                <a:cs typeface="Malgun Gothic"/>
              </a:rPr>
              <a:t>)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이상</a:t>
            </a:r>
            <a:r>
              <a:rPr dirty="0" sz="1600" spc="-210" b="1">
                <a:latin typeface="Malgun Gothic"/>
                <a:cs typeface="Malgun Gothic"/>
              </a:rPr>
              <a:t>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0" b="1">
                <a:latin typeface="Malgun Gothic"/>
                <a:cs typeface="Malgun Gothic"/>
              </a:rPr>
              <a:t>경우  </a:t>
            </a:r>
            <a:r>
              <a:rPr dirty="0" sz="1600" spc="-210" b="1">
                <a:latin typeface="Malgun Gothic"/>
                <a:cs typeface="Malgun Gothic"/>
              </a:rPr>
              <a:t>에만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축삭돌기</a:t>
            </a:r>
            <a:r>
              <a:rPr dirty="0" sz="1600" spc="-60" b="1">
                <a:latin typeface="Malgun Gothic"/>
                <a:cs typeface="Malgun Gothic"/>
              </a:rPr>
              <a:t>(</a:t>
            </a:r>
            <a:r>
              <a:rPr dirty="0" sz="1600" spc="-95" b="1">
                <a:latin typeface="Malgun Gothic"/>
                <a:cs typeface="Malgun Gothic"/>
              </a:rPr>
              <a:t>a</a:t>
            </a:r>
            <a:r>
              <a:rPr dirty="0" sz="1600" spc="-95" b="1">
                <a:latin typeface="Malgun Gothic"/>
                <a:cs typeface="Malgun Gothic"/>
              </a:rPr>
              <a:t>x</a:t>
            </a:r>
            <a:r>
              <a:rPr dirty="0" sz="1600" spc="-100" b="1">
                <a:latin typeface="Malgun Gothic"/>
                <a:cs typeface="Malgun Gothic"/>
              </a:rPr>
              <a:t>o</a:t>
            </a:r>
            <a:r>
              <a:rPr dirty="0" sz="1600" spc="-85" b="1">
                <a:latin typeface="Malgun Gothic"/>
                <a:cs typeface="Malgun Gothic"/>
              </a:rPr>
              <a:t>n</a:t>
            </a:r>
            <a:r>
              <a:rPr dirty="0" sz="1600" spc="-70" b="1">
                <a:latin typeface="Malgun Gothic"/>
                <a:cs typeface="Malgun Gothic"/>
              </a:rPr>
              <a:t>)</a:t>
            </a:r>
            <a:r>
              <a:rPr dirty="0" sz="1600" spc="-210" b="1">
                <a:latin typeface="Malgun Gothic"/>
                <a:cs typeface="Malgun Gothic"/>
              </a:rPr>
              <a:t>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통해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175" b="1">
                <a:latin typeface="Malgun Gothic"/>
                <a:cs typeface="Malgun Gothic"/>
              </a:rPr>
              <a:t>다음  뉴런으로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전달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789457"/>
            <a:ext cx="941705" cy="2060575"/>
            <a:chOff x="0" y="789457"/>
            <a:chExt cx="941705" cy="2060575"/>
          </a:xfrm>
        </p:grpSpPr>
        <p:sp>
          <p:nvSpPr>
            <p:cNvPr id="37" name="object 37"/>
            <p:cNvSpPr/>
            <p:nvPr/>
          </p:nvSpPr>
          <p:spPr>
            <a:xfrm>
              <a:off x="704087" y="2741676"/>
              <a:ext cx="94615" cy="108585"/>
            </a:xfrm>
            <a:custGeom>
              <a:avLst/>
              <a:gdLst/>
              <a:ahLst/>
              <a:cxnLst/>
              <a:rect l="l" t="t" r="r" b="b"/>
              <a:pathLst>
                <a:path w="94615" h="108585">
                  <a:moveTo>
                    <a:pt x="0" y="0"/>
                  </a:moveTo>
                  <a:lnTo>
                    <a:pt x="0" y="108203"/>
                  </a:lnTo>
                  <a:lnTo>
                    <a:pt x="94488" y="54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48" y="1257300"/>
              <a:ext cx="633234" cy="4229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89457"/>
              <a:ext cx="941184" cy="112862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6575" y="1059379"/>
              <a:ext cx="513715" cy="605155"/>
            </a:xfrm>
            <a:custGeom>
              <a:avLst/>
              <a:gdLst/>
              <a:ahLst/>
              <a:cxnLst/>
              <a:rect l="l" t="t" r="r" b="b"/>
              <a:pathLst>
                <a:path w="513715" h="605155">
                  <a:moveTo>
                    <a:pt x="241743" y="0"/>
                  </a:moveTo>
                  <a:lnTo>
                    <a:pt x="198256" y="6240"/>
                  </a:lnTo>
                  <a:lnTo>
                    <a:pt x="156105" y="19952"/>
                  </a:lnTo>
                  <a:lnTo>
                    <a:pt x="116315" y="41165"/>
                  </a:lnTo>
                  <a:lnTo>
                    <a:pt x="79913" y="69904"/>
                  </a:lnTo>
                  <a:lnTo>
                    <a:pt x="49205" y="104696"/>
                  </a:lnTo>
                  <a:lnTo>
                    <a:pt x="25831" y="143277"/>
                  </a:lnTo>
                  <a:lnTo>
                    <a:pt x="9820" y="184623"/>
                  </a:lnTo>
                  <a:lnTo>
                    <a:pt x="1201" y="227705"/>
                  </a:lnTo>
                  <a:lnTo>
                    <a:pt x="0" y="271499"/>
                  </a:lnTo>
                  <a:lnTo>
                    <a:pt x="6245" y="314977"/>
                  </a:lnTo>
                  <a:lnTo>
                    <a:pt x="19966" y="357112"/>
                  </a:lnTo>
                  <a:lnTo>
                    <a:pt x="41189" y="396879"/>
                  </a:lnTo>
                  <a:lnTo>
                    <a:pt x="69943" y="433251"/>
                  </a:lnTo>
                  <a:lnTo>
                    <a:pt x="119358" y="457473"/>
                  </a:lnTo>
                  <a:lnTo>
                    <a:pt x="182492" y="467978"/>
                  </a:lnTo>
                  <a:lnTo>
                    <a:pt x="212436" y="473955"/>
                  </a:lnTo>
                  <a:lnTo>
                    <a:pt x="237686" y="483543"/>
                  </a:lnTo>
                  <a:lnTo>
                    <a:pt x="255536" y="499091"/>
                  </a:lnTo>
                  <a:lnTo>
                    <a:pt x="263279" y="522944"/>
                  </a:lnTo>
                  <a:lnTo>
                    <a:pt x="258205" y="557450"/>
                  </a:lnTo>
                  <a:lnTo>
                    <a:pt x="237609" y="604955"/>
                  </a:lnTo>
                  <a:lnTo>
                    <a:pt x="433316" y="443284"/>
                  </a:lnTo>
                  <a:lnTo>
                    <a:pt x="464020" y="408530"/>
                  </a:lnTo>
                  <a:lnTo>
                    <a:pt x="487392" y="369977"/>
                  </a:lnTo>
                  <a:lnTo>
                    <a:pt x="503402" y="328650"/>
                  </a:lnTo>
                  <a:lnTo>
                    <a:pt x="512023" y="285577"/>
                  </a:lnTo>
                  <a:lnTo>
                    <a:pt x="513225" y="241784"/>
                  </a:lnTo>
                  <a:lnTo>
                    <a:pt x="506980" y="198296"/>
                  </a:lnTo>
                  <a:lnTo>
                    <a:pt x="493261" y="156142"/>
                  </a:lnTo>
                  <a:lnTo>
                    <a:pt x="472039" y="116347"/>
                  </a:lnTo>
                  <a:lnTo>
                    <a:pt x="443285" y="79937"/>
                  </a:lnTo>
                  <a:lnTo>
                    <a:pt x="408516" y="49222"/>
                  </a:lnTo>
                  <a:lnTo>
                    <a:pt x="369951" y="25843"/>
                  </a:lnTo>
                  <a:lnTo>
                    <a:pt x="328616" y="9828"/>
                  </a:lnTo>
                  <a:lnTo>
                    <a:pt x="285538" y="1205"/>
                  </a:lnTo>
                  <a:lnTo>
                    <a:pt x="24174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6575" y="1059379"/>
              <a:ext cx="513715" cy="605155"/>
            </a:xfrm>
            <a:custGeom>
              <a:avLst/>
              <a:gdLst/>
              <a:ahLst/>
              <a:cxnLst/>
              <a:rect l="l" t="t" r="r" b="b"/>
              <a:pathLst>
                <a:path w="513715" h="605155">
                  <a:moveTo>
                    <a:pt x="443285" y="79937"/>
                  </a:moveTo>
                  <a:lnTo>
                    <a:pt x="472039" y="116347"/>
                  </a:lnTo>
                  <a:lnTo>
                    <a:pt x="493261" y="156142"/>
                  </a:lnTo>
                  <a:lnTo>
                    <a:pt x="506980" y="198296"/>
                  </a:lnTo>
                  <a:lnTo>
                    <a:pt x="513225" y="241784"/>
                  </a:lnTo>
                  <a:lnTo>
                    <a:pt x="512023" y="285577"/>
                  </a:lnTo>
                  <a:lnTo>
                    <a:pt x="503402" y="328650"/>
                  </a:lnTo>
                  <a:lnTo>
                    <a:pt x="487392" y="369977"/>
                  </a:lnTo>
                  <a:lnTo>
                    <a:pt x="464020" y="408530"/>
                  </a:lnTo>
                  <a:lnTo>
                    <a:pt x="433316" y="443284"/>
                  </a:lnTo>
                  <a:lnTo>
                    <a:pt x="237609" y="604955"/>
                  </a:lnTo>
                  <a:lnTo>
                    <a:pt x="258205" y="557450"/>
                  </a:lnTo>
                  <a:lnTo>
                    <a:pt x="263279" y="522944"/>
                  </a:lnTo>
                  <a:lnTo>
                    <a:pt x="237686" y="483543"/>
                  </a:lnTo>
                  <a:lnTo>
                    <a:pt x="182492" y="467978"/>
                  </a:lnTo>
                  <a:lnTo>
                    <a:pt x="150564" y="463266"/>
                  </a:lnTo>
                  <a:lnTo>
                    <a:pt x="119358" y="457473"/>
                  </a:lnTo>
                  <a:lnTo>
                    <a:pt x="69943" y="433251"/>
                  </a:lnTo>
                  <a:lnTo>
                    <a:pt x="41189" y="396879"/>
                  </a:lnTo>
                  <a:lnTo>
                    <a:pt x="19966" y="357112"/>
                  </a:lnTo>
                  <a:lnTo>
                    <a:pt x="6245" y="314977"/>
                  </a:lnTo>
                  <a:lnTo>
                    <a:pt x="0" y="271499"/>
                  </a:lnTo>
                  <a:lnTo>
                    <a:pt x="1201" y="227705"/>
                  </a:lnTo>
                  <a:lnTo>
                    <a:pt x="9820" y="184623"/>
                  </a:lnTo>
                  <a:lnTo>
                    <a:pt x="25831" y="143277"/>
                  </a:lnTo>
                  <a:lnTo>
                    <a:pt x="49205" y="104696"/>
                  </a:lnTo>
                  <a:lnTo>
                    <a:pt x="79913" y="69904"/>
                  </a:lnTo>
                  <a:lnTo>
                    <a:pt x="116315" y="41165"/>
                  </a:lnTo>
                  <a:lnTo>
                    <a:pt x="156105" y="19952"/>
                  </a:lnTo>
                  <a:lnTo>
                    <a:pt x="198256" y="6240"/>
                  </a:lnTo>
                  <a:lnTo>
                    <a:pt x="241743" y="0"/>
                  </a:lnTo>
                  <a:lnTo>
                    <a:pt x="285538" y="1205"/>
                  </a:lnTo>
                  <a:lnTo>
                    <a:pt x="328616" y="9828"/>
                  </a:lnTo>
                  <a:lnTo>
                    <a:pt x="369951" y="25843"/>
                  </a:lnTo>
                  <a:lnTo>
                    <a:pt x="408516" y="49222"/>
                  </a:lnTo>
                  <a:lnTo>
                    <a:pt x="443285" y="7993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32" y="1085075"/>
              <a:ext cx="432053" cy="43206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18693" y="1085849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646"/>
                  </a:moveTo>
                  <a:lnTo>
                    <a:pt x="5695" y="166191"/>
                  </a:lnTo>
                  <a:lnTo>
                    <a:pt x="21918" y="120798"/>
                  </a:lnTo>
                  <a:lnTo>
                    <a:pt x="47374" y="80758"/>
                  </a:lnTo>
                  <a:lnTo>
                    <a:pt x="80769" y="47366"/>
                  </a:lnTo>
                  <a:lnTo>
                    <a:pt x="120809" y="21913"/>
                  </a:lnTo>
                  <a:lnTo>
                    <a:pt x="166199" y="5693"/>
                  </a:lnTo>
                  <a:lnTo>
                    <a:pt x="215646" y="0"/>
                  </a:lnTo>
                  <a:lnTo>
                    <a:pt x="265092" y="5693"/>
                  </a:lnTo>
                  <a:lnTo>
                    <a:pt x="310482" y="21913"/>
                  </a:lnTo>
                  <a:lnTo>
                    <a:pt x="350522" y="47366"/>
                  </a:lnTo>
                  <a:lnTo>
                    <a:pt x="383917" y="80758"/>
                  </a:lnTo>
                  <a:lnTo>
                    <a:pt x="409373" y="120798"/>
                  </a:lnTo>
                  <a:lnTo>
                    <a:pt x="425596" y="166191"/>
                  </a:lnTo>
                  <a:lnTo>
                    <a:pt x="431292" y="215646"/>
                  </a:lnTo>
                  <a:lnTo>
                    <a:pt x="425596" y="265100"/>
                  </a:lnTo>
                  <a:lnTo>
                    <a:pt x="409373" y="310493"/>
                  </a:lnTo>
                  <a:lnTo>
                    <a:pt x="383917" y="350533"/>
                  </a:lnTo>
                  <a:lnTo>
                    <a:pt x="350522" y="383925"/>
                  </a:lnTo>
                  <a:lnTo>
                    <a:pt x="310482" y="409378"/>
                  </a:lnTo>
                  <a:lnTo>
                    <a:pt x="265092" y="425598"/>
                  </a:lnTo>
                  <a:lnTo>
                    <a:pt x="215646" y="431291"/>
                  </a:lnTo>
                  <a:lnTo>
                    <a:pt x="166199" y="425598"/>
                  </a:lnTo>
                  <a:lnTo>
                    <a:pt x="120809" y="409378"/>
                  </a:lnTo>
                  <a:lnTo>
                    <a:pt x="80769" y="383925"/>
                  </a:lnTo>
                  <a:lnTo>
                    <a:pt x="47374" y="350533"/>
                  </a:lnTo>
                  <a:lnTo>
                    <a:pt x="21918" y="310493"/>
                  </a:lnTo>
                  <a:lnTo>
                    <a:pt x="5695" y="265100"/>
                  </a:lnTo>
                  <a:lnTo>
                    <a:pt x="0" y="2156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4" y="1216151"/>
              <a:ext cx="201167" cy="199644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547052" y="3944048"/>
            <a:ext cx="4575175" cy="2120265"/>
            <a:chOff x="547052" y="3944048"/>
            <a:chExt cx="4575175" cy="2120265"/>
          </a:xfrm>
        </p:grpSpPr>
        <p:sp>
          <p:nvSpPr>
            <p:cNvPr id="46" name="object 46"/>
            <p:cNvSpPr/>
            <p:nvPr/>
          </p:nvSpPr>
          <p:spPr>
            <a:xfrm>
              <a:off x="560070" y="3957065"/>
              <a:ext cx="4549140" cy="2094230"/>
            </a:xfrm>
            <a:custGeom>
              <a:avLst/>
              <a:gdLst/>
              <a:ahLst/>
              <a:cxnLst/>
              <a:rect l="l" t="t" r="r" b="b"/>
              <a:pathLst>
                <a:path w="4549140" h="2094229">
                  <a:moveTo>
                    <a:pt x="0" y="87375"/>
                  </a:moveTo>
                  <a:lnTo>
                    <a:pt x="6863" y="53363"/>
                  </a:lnTo>
                  <a:lnTo>
                    <a:pt x="25580" y="25590"/>
                  </a:lnTo>
                  <a:lnTo>
                    <a:pt x="53342" y="6865"/>
                  </a:lnTo>
                  <a:lnTo>
                    <a:pt x="87337" y="0"/>
                  </a:lnTo>
                  <a:lnTo>
                    <a:pt x="4461764" y="0"/>
                  </a:lnTo>
                  <a:lnTo>
                    <a:pt x="4495776" y="6865"/>
                  </a:lnTo>
                  <a:lnTo>
                    <a:pt x="4523549" y="25590"/>
                  </a:lnTo>
                  <a:lnTo>
                    <a:pt x="4542274" y="53363"/>
                  </a:lnTo>
                  <a:lnTo>
                    <a:pt x="4549140" y="87375"/>
                  </a:lnTo>
                  <a:lnTo>
                    <a:pt x="4549140" y="2006638"/>
                  </a:lnTo>
                  <a:lnTo>
                    <a:pt x="4542274" y="2040633"/>
                  </a:lnTo>
                  <a:lnTo>
                    <a:pt x="4523549" y="2068395"/>
                  </a:lnTo>
                  <a:lnTo>
                    <a:pt x="4495776" y="2087112"/>
                  </a:lnTo>
                  <a:lnTo>
                    <a:pt x="4461764" y="2093975"/>
                  </a:lnTo>
                  <a:lnTo>
                    <a:pt x="87337" y="2093975"/>
                  </a:lnTo>
                  <a:lnTo>
                    <a:pt x="53342" y="2087112"/>
                  </a:lnTo>
                  <a:lnTo>
                    <a:pt x="25580" y="2068395"/>
                  </a:lnTo>
                  <a:lnTo>
                    <a:pt x="6863" y="2040633"/>
                  </a:lnTo>
                  <a:lnTo>
                    <a:pt x="0" y="2006638"/>
                  </a:lnTo>
                  <a:lnTo>
                    <a:pt x="0" y="87375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22376" y="4596383"/>
              <a:ext cx="94615" cy="455930"/>
            </a:xfrm>
            <a:custGeom>
              <a:avLst/>
              <a:gdLst/>
              <a:ahLst/>
              <a:cxnLst/>
              <a:rect l="l" t="t" r="r" b="b"/>
              <a:pathLst>
                <a:path w="94615" h="455929">
                  <a:moveTo>
                    <a:pt x="94475" y="400812"/>
                  </a:moveTo>
                  <a:lnTo>
                    <a:pt x="0" y="345948"/>
                  </a:lnTo>
                  <a:lnTo>
                    <a:pt x="0" y="455676"/>
                  </a:lnTo>
                  <a:lnTo>
                    <a:pt x="94475" y="400812"/>
                  </a:lnTo>
                  <a:close/>
                </a:path>
                <a:path w="94615" h="455929">
                  <a:moveTo>
                    <a:pt x="94475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75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76148" y="3974719"/>
            <a:ext cx="3829050" cy="1962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2425" algn="l"/>
              </a:tabLst>
            </a:pPr>
            <a:r>
              <a:rPr dirty="0" u="sng" sz="200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8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인공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뉴런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노드</a:t>
            </a:r>
            <a:r>
              <a:rPr dirty="0" u="sng" sz="2000" spc="10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;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no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266065" marR="181610">
              <a:lnSpc>
                <a:spcPct val="141600"/>
              </a:lnSpc>
              <a:spcBef>
                <a:spcPts val="925"/>
              </a:spcBef>
            </a:pP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노드는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있는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신호를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180" b="1">
                <a:latin typeface="Malgun Gothic"/>
                <a:cs typeface="Malgun Gothic"/>
              </a:rPr>
              <a:t>받음  입력신호는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모두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더한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후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endParaRPr sz="1600">
              <a:latin typeface="Malgun Gothic"/>
              <a:cs typeface="Malgun Gothic"/>
            </a:endParaRPr>
          </a:p>
          <a:p>
            <a:pPr marL="266065">
              <a:lnSpc>
                <a:spcPct val="100000"/>
              </a:lnSpc>
            </a:pPr>
            <a:r>
              <a:rPr dirty="0" sz="1600" spc="-60" b="1">
                <a:latin typeface="Malgun Gothic"/>
                <a:cs typeface="Malgun Gothic"/>
              </a:rPr>
              <a:t>(</a:t>
            </a:r>
            <a:r>
              <a:rPr dirty="0" sz="1600" spc="-95" b="1">
                <a:latin typeface="Malgun Gothic"/>
                <a:cs typeface="Malgun Gothic"/>
              </a:rPr>
              <a:t>a</a:t>
            </a:r>
            <a:r>
              <a:rPr dirty="0" sz="1600" spc="-25" b="1">
                <a:latin typeface="Malgun Gothic"/>
                <a:cs typeface="Malgun Gothic"/>
              </a:rPr>
              <a:t>c</a:t>
            </a:r>
            <a:r>
              <a:rPr dirty="0" sz="1600" spc="-30" b="1">
                <a:latin typeface="Malgun Gothic"/>
                <a:cs typeface="Malgun Gothic"/>
              </a:rPr>
              <a:t>t</a:t>
            </a:r>
            <a:r>
              <a:rPr dirty="0" sz="1600" spc="-45" b="1">
                <a:latin typeface="Malgun Gothic"/>
                <a:cs typeface="Malgun Gothic"/>
              </a:rPr>
              <a:t>i</a:t>
            </a:r>
            <a:r>
              <a:rPr dirty="0" sz="1600" spc="-100" b="1">
                <a:latin typeface="Malgun Gothic"/>
                <a:cs typeface="Malgun Gothic"/>
              </a:rPr>
              <a:t>v</a:t>
            </a:r>
            <a:r>
              <a:rPr dirty="0" sz="1600" spc="-80" b="1">
                <a:latin typeface="Malgun Gothic"/>
                <a:cs typeface="Malgun Gothic"/>
              </a:rPr>
              <a:t>a</a:t>
            </a:r>
            <a:r>
              <a:rPr dirty="0" sz="1600" spc="-65" b="1">
                <a:latin typeface="Malgun Gothic"/>
                <a:cs typeface="Malgun Gothic"/>
              </a:rPr>
              <a:t>t</a:t>
            </a:r>
            <a:r>
              <a:rPr dirty="0" sz="1600" spc="-90" b="1">
                <a:latin typeface="Malgun Gothic"/>
                <a:cs typeface="Malgun Gothic"/>
              </a:rPr>
              <a:t>ion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55" b="1">
                <a:latin typeface="Malgun Gothic"/>
                <a:cs typeface="Malgun Gothic"/>
              </a:rPr>
              <a:t>func</a:t>
            </a:r>
            <a:r>
              <a:rPr dirty="0" sz="1600" spc="-50" b="1">
                <a:latin typeface="Malgun Gothic"/>
                <a:cs typeface="Malgun Gothic"/>
              </a:rPr>
              <a:t>t</a:t>
            </a:r>
            <a:r>
              <a:rPr dirty="0" sz="1600" spc="-95" b="1">
                <a:latin typeface="Malgun Gothic"/>
                <a:cs typeface="Malgun Gothic"/>
              </a:rPr>
              <a:t>ion</a:t>
            </a:r>
            <a:r>
              <a:rPr dirty="0" sz="1600" spc="-65" b="1">
                <a:latin typeface="Malgun Gothic"/>
                <a:cs typeface="Malgun Gothic"/>
              </a:rPr>
              <a:t>)</a:t>
            </a:r>
            <a:r>
              <a:rPr dirty="0" sz="1600" spc="-210" b="1">
                <a:latin typeface="Malgun Gothic"/>
                <a:cs typeface="Malgun Gothic"/>
              </a:rPr>
              <a:t>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적용함</a:t>
            </a:r>
            <a:endParaRPr sz="1600">
              <a:latin typeface="Malgun Gothic"/>
              <a:cs typeface="Malgun Gothic"/>
            </a:endParaRPr>
          </a:p>
          <a:p>
            <a:pPr marL="266065" marR="5080">
              <a:lnSpc>
                <a:spcPct val="100000"/>
              </a:lnSpc>
              <a:spcBef>
                <a:spcPts val="73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특정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이상인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75" b="1">
                <a:latin typeface="Malgun Gothic"/>
                <a:cs typeface="Malgun Gothic"/>
              </a:rPr>
              <a:t>경우에만  다음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노드의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입력값으로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전달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52692" y="3715330"/>
            <a:ext cx="664210" cy="1916430"/>
            <a:chOff x="152692" y="3715330"/>
            <a:chExt cx="664210" cy="1916430"/>
          </a:xfrm>
        </p:grpSpPr>
        <p:sp>
          <p:nvSpPr>
            <p:cNvPr id="50" name="object 50"/>
            <p:cNvSpPr/>
            <p:nvPr/>
          </p:nvSpPr>
          <p:spPr>
            <a:xfrm>
              <a:off x="722376" y="5521451"/>
              <a:ext cx="94615" cy="109855"/>
            </a:xfrm>
            <a:custGeom>
              <a:avLst/>
              <a:gdLst/>
              <a:ahLst/>
              <a:cxnLst/>
              <a:rect l="l" t="t" r="r" b="b"/>
              <a:pathLst>
                <a:path w="94615" h="109854">
                  <a:moveTo>
                    <a:pt x="0" y="0"/>
                  </a:moveTo>
                  <a:lnTo>
                    <a:pt x="0" y="109728"/>
                  </a:lnTo>
                  <a:lnTo>
                    <a:pt x="94487" y="54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5392" y="3728030"/>
              <a:ext cx="513715" cy="605155"/>
            </a:xfrm>
            <a:custGeom>
              <a:avLst/>
              <a:gdLst/>
              <a:ahLst/>
              <a:cxnLst/>
              <a:rect l="l" t="t" r="r" b="b"/>
              <a:pathLst>
                <a:path w="513715" h="605154">
                  <a:moveTo>
                    <a:pt x="443293" y="79937"/>
                  </a:moveTo>
                  <a:lnTo>
                    <a:pt x="472046" y="116347"/>
                  </a:lnTo>
                  <a:lnTo>
                    <a:pt x="493268" y="156142"/>
                  </a:lnTo>
                  <a:lnTo>
                    <a:pt x="506987" y="198296"/>
                  </a:lnTo>
                  <a:lnTo>
                    <a:pt x="513231" y="241784"/>
                  </a:lnTo>
                  <a:lnTo>
                    <a:pt x="512028" y="285577"/>
                  </a:lnTo>
                  <a:lnTo>
                    <a:pt x="503406" y="328650"/>
                  </a:lnTo>
                  <a:lnTo>
                    <a:pt x="487394" y="369977"/>
                  </a:lnTo>
                  <a:lnTo>
                    <a:pt x="464019" y="408530"/>
                  </a:lnTo>
                  <a:lnTo>
                    <a:pt x="433310" y="443284"/>
                  </a:lnTo>
                  <a:lnTo>
                    <a:pt x="237616" y="604955"/>
                  </a:lnTo>
                  <a:lnTo>
                    <a:pt x="258213" y="557484"/>
                  </a:lnTo>
                  <a:lnTo>
                    <a:pt x="263286" y="523006"/>
                  </a:lnTo>
                  <a:lnTo>
                    <a:pt x="237693" y="483643"/>
                  </a:lnTo>
                  <a:lnTo>
                    <a:pt x="182497" y="468097"/>
                  </a:lnTo>
                  <a:lnTo>
                    <a:pt x="150567" y="463390"/>
                  </a:lnTo>
                  <a:lnTo>
                    <a:pt x="119359" y="457599"/>
                  </a:lnTo>
                  <a:lnTo>
                    <a:pt x="69938" y="433378"/>
                  </a:lnTo>
                  <a:lnTo>
                    <a:pt x="41184" y="396968"/>
                  </a:lnTo>
                  <a:lnTo>
                    <a:pt x="19962" y="357172"/>
                  </a:lnTo>
                  <a:lnTo>
                    <a:pt x="6243" y="315014"/>
                  </a:lnTo>
                  <a:lnTo>
                    <a:pt x="0" y="271521"/>
                  </a:lnTo>
                  <a:lnTo>
                    <a:pt x="1203" y="227717"/>
                  </a:lnTo>
                  <a:lnTo>
                    <a:pt x="9825" y="184628"/>
                  </a:lnTo>
                  <a:lnTo>
                    <a:pt x="25837" y="143279"/>
                  </a:lnTo>
                  <a:lnTo>
                    <a:pt x="49212" y="104696"/>
                  </a:lnTo>
                  <a:lnTo>
                    <a:pt x="79920" y="69904"/>
                  </a:lnTo>
                  <a:lnTo>
                    <a:pt x="116322" y="41165"/>
                  </a:lnTo>
                  <a:lnTo>
                    <a:pt x="156112" y="19952"/>
                  </a:lnTo>
                  <a:lnTo>
                    <a:pt x="198263" y="6240"/>
                  </a:lnTo>
                  <a:lnTo>
                    <a:pt x="241750" y="0"/>
                  </a:lnTo>
                  <a:lnTo>
                    <a:pt x="285545" y="1205"/>
                  </a:lnTo>
                  <a:lnTo>
                    <a:pt x="328624" y="9828"/>
                  </a:lnTo>
                  <a:lnTo>
                    <a:pt x="369959" y="25843"/>
                  </a:lnTo>
                  <a:lnTo>
                    <a:pt x="408524" y="49222"/>
                  </a:lnTo>
                  <a:lnTo>
                    <a:pt x="443293" y="7993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739" y="3753599"/>
              <a:ext cx="432053" cy="43206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06501" y="3754373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645"/>
                  </a:moveTo>
                  <a:lnTo>
                    <a:pt x="5695" y="166191"/>
                  </a:lnTo>
                  <a:lnTo>
                    <a:pt x="21918" y="120798"/>
                  </a:lnTo>
                  <a:lnTo>
                    <a:pt x="47374" y="80758"/>
                  </a:lnTo>
                  <a:lnTo>
                    <a:pt x="80769" y="47366"/>
                  </a:lnTo>
                  <a:lnTo>
                    <a:pt x="120809" y="21913"/>
                  </a:lnTo>
                  <a:lnTo>
                    <a:pt x="166199" y="5693"/>
                  </a:lnTo>
                  <a:lnTo>
                    <a:pt x="215646" y="0"/>
                  </a:lnTo>
                  <a:lnTo>
                    <a:pt x="265092" y="5693"/>
                  </a:lnTo>
                  <a:lnTo>
                    <a:pt x="310482" y="21913"/>
                  </a:lnTo>
                  <a:lnTo>
                    <a:pt x="350522" y="47366"/>
                  </a:lnTo>
                  <a:lnTo>
                    <a:pt x="383917" y="80758"/>
                  </a:lnTo>
                  <a:lnTo>
                    <a:pt x="409373" y="120798"/>
                  </a:lnTo>
                  <a:lnTo>
                    <a:pt x="425596" y="166191"/>
                  </a:lnTo>
                  <a:lnTo>
                    <a:pt x="431291" y="215645"/>
                  </a:lnTo>
                  <a:lnTo>
                    <a:pt x="425596" y="265100"/>
                  </a:lnTo>
                  <a:lnTo>
                    <a:pt x="409373" y="310493"/>
                  </a:lnTo>
                  <a:lnTo>
                    <a:pt x="383917" y="350533"/>
                  </a:lnTo>
                  <a:lnTo>
                    <a:pt x="350522" y="383925"/>
                  </a:lnTo>
                  <a:lnTo>
                    <a:pt x="310482" y="409378"/>
                  </a:lnTo>
                  <a:lnTo>
                    <a:pt x="265092" y="425598"/>
                  </a:lnTo>
                  <a:lnTo>
                    <a:pt x="215646" y="431292"/>
                  </a:lnTo>
                  <a:lnTo>
                    <a:pt x="166199" y="425598"/>
                  </a:lnTo>
                  <a:lnTo>
                    <a:pt x="120809" y="409378"/>
                  </a:lnTo>
                  <a:lnTo>
                    <a:pt x="80769" y="383925"/>
                  </a:lnTo>
                  <a:lnTo>
                    <a:pt x="47374" y="350533"/>
                  </a:lnTo>
                  <a:lnTo>
                    <a:pt x="21918" y="310493"/>
                  </a:lnTo>
                  <a:lnTo>
                    <a:pt x="5695" y="265100"/>
                  </a:lnTo>
                  <a:lnTo>
                    <a:pt x="0" y="21564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0" y="3457981"/>
            <a:ext cx="930910" cy="1129030"/>
            <a:chOff x="0" y="3457981"/>
            <a:chExt cx="930910" cy="1129030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79" y="3925798"/>
              <a:ext cx="633222" cy="4229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457981"/>
              <a:ext cx="930516" cy="112862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65392" y="3728030"/>
              <a:ext cx="513715" cy="605155"/>
            </a:xfrm>
            <a:custGeom>
              <a:avLst/>
              <a:gdLst/>
              <a:ahLst/>
              <a:cxnLst/>
              <a:rect l="l" t="t" r="r" b="b"/>
              <a:pathLst>
                <a:path w="513715" h="605154">
                  <a:moveTo>
                    <a:pt x="241750" y="0"/>
                  </a:moveTo>
                  <a:lnTo>
                    <a:pt x="198263" y="6240"/>
                  </a:lnTo>
                  <a:lnTo>
                    <a:pt x="156112" y="19952"/>
                  </a:lnTo>
                  <a:lnTo>
                    <a:pt x="116322" y="41165"/>
                  </a:lnTo>
                  <a:lnTo>
                    <a:pt x="79920" y="69904"/>
                  </a:lnTo>
                  <a:lnTo>
                    <a:pt x="49212" y="104696"/>
                  </a:lnTo>
                  <a:lnTo>
                    <a:pt x="25837" y="143279"/>
                  </a:lnTo>
                  <a:lnTo>
                    <a:pt x="9825" y="184628"/>
                  </a:lnTo>
                  <a:lnTo>
                    <a:pt x="1203" y="227717"/>
                  </a:lnTo>
                  <a:lnTo>
                    <a:pt x="0" y="271521"/>
                  </a:lnTo>
                  <a:lnTo>
                    <a:pt x="6243" y="315014"/>
                  </a:lnTo>
                  <a:lnTo>
                    <a:pt x="19962" y="357172"/>
                  </a:lnTo>
                  <a:lnTo>
                    <a:pt x="41184" y="396968"/>
                  </a:lnTo>
                  <a:lnTo>
                    <a:pt x="69938" y="433378"/>
                  </a:lnTo>
                  <a:lnTo>
                    <a:pt x="119359" y="457599"/>
                  </a:lnTo>
                  <a:lnTo>
                    <a:pt x="182497" y="468097"/>
                  </a:lnTo>
                  <a:lnTo>
                    <a:pt x="212441" y="474066"/>
                  </a:lnTo>
                  <a:lnTo>
                    <a:pt x="237693" y="483643"/>
                  </a:lnTo>
                  <a:lnTo>
                    <a:pt x="255544" y="499174"/>
                  </a:lnTo>
                  <a:lnTo>
                    <a:pt x="263286" y="523006"/>
                  </a:lnTo>
                  <a:lnTo>
                    <a:pt x="258213" y="557484"/>
                  </a:lnTo>
                  <a:lnTo>
                    <a:pt x="237616" y="604955"/>
                  </a:lnTo>
                  <a:lnTo>
                    <a:pt x="433310" y="443284"/>
                  </a:lnTo>
                  <a:lnTo>
                    <a:pt x="464019" y="408530"/>
                  </a:lnTo>
                  <a:lnTo>
                    <a:pt x="487394" y="369977"/>
                  </a:lnTo>
                  <a:lnTo>
                    <a:pt x="503406" y="328650"/>
                  </a:lnTo>
                  <a:lnTo>
                    <a:pt x="512028" y="285577"/>
                  </a:lnTo>
                  <a:lnTo>
                    <a:pt x="513231" y="241784"/>
                  </a:lnTo>
                  <a:lnTo>
                    <a:pt x="506987" y="198296"/>
                  </a:lnTo>
                  <a:lnTo>
                    <a:pt x="493268" y="156142"/>
                  </a:lnTo>
                  <a:lnTo>
                    <a:pt x="472046" y="116347"/>
                  </a:lnTo>
                  <a:lnTo>
                    <a:pt x="443293" y="79937"/>
                  </a:lnTo>
                  <a:lnTo>
                    <a:pt x="408524" y="49222"/>
                  </a:lnTo>
                  <a:lnTo>
                    <a:pt x="369959" y="25843"/>
                  </a:lnTo>
                  <a:lnTo>
                    <a:pt x="328624" y="9828"/>
                  </a:lnTo>
                  <a:lnTo>
                    <a:pt x="285545" y="1205"/>
                  </a:lnTo>
                  <a:lnTo>
                    <a:pt x="241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71" y="3884676"/>
              <a:ext cx="201168" cy="20116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크로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엔트로피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374" y="1218590"/>
            <a:ext cx="8955405" cy="657225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600" spc="15">
                <a:latin typeface="Malgun Gothic"/>
                <a:cs typeface="Malgun Gothic"/>
              </a:rPr>
              <a:t>c</a:t>
            </a:r>
            <a:r>
              <a:rPr dirty="0" sz="1600" spc="-50">
                <a:latin typeface="Malgun Gothic"/>
                <a:cs typeface="Malgun Gothic"/>
              </a:rPr>
              <a:t>r</a:t>
            </a:r>
            <a:r>
              <a:rPr dirty="0" sz="1600" spc="15">
                <a:latin typeface="Malgun Gothic"/>
                <a:cs typeface="Malgun Gothic"/>
              </a:rPr>
              <a:t>o</a:t>
            </a:r>
            <a:r>
              <a:rPr dirty="0" sz="1600" spc="-10">
                <a:latin typeface="Malgun Gothic"/>
                <a:cs typeface="Malgun Gothic"/>
              </a:rPr>
              <a:t>s</a:t>
            </a:r>
            <a:r>
              <a:rPr dirty="0" sz="1600" spc="105">
                <a:latin typeface="Malgun Gothic"/>
                <a:cs typeface="Malgun Gothic"/>
              </a:rPr>
              <a:t>s</a:t>
            </a:r>
            <a:r>
              <a:rPr dirty="0" sz="1600" spc="95">
                <a:latin typeface="Malgun Gothic"/>
                <a:cs typeface="Malgun Gothic"/>
              </a:rPr>
              <a:t>_</a:t>
            </a:r>
            <a:r>
              <a:rPr dirty="0" sz="1600" spc="5">
                <a:latin typeface="Malgun Gothic"/>
                <a:cs typeface="Malgun Gothic"/>
              </a:rPr>
              <a:t>en</a:t>
            </a:r>
            <a:r>
              <a:rPr dirty="0" sz="1600" spc="-15">
                <a:latin typeface="Malgun Gothic"/>
                <a:cs typeface="Malgun Gothic"/>
              </a:rPr>
              <a:t>t</a:t>
            </a:r>
            <a:r>
              <a:rPr dirty="0" sz="1600" spc="-75">
                <a:latin typeface="Malgun Gothic"/>
                <a:cs typeface="Malgun Gothic"/>
              </a:rPr>
              <a:t>r</a:t>
            </a:r>
            <a:r>
              <a:rPr dirty="0" sz="1600" spc="-75">
                <a:latin typeface="Malgun Gothic"/>
                <a:cs typeface="Malgun Gothic"/>
              </a:rPr>
              <a:t>o</a:t>
            </a:r>
            <a:r>
              <a:rPr dirty="0" sz="1600" spc="-65">
                <a:latin typeface="Malgun Gothic"/>
                <a:cs typeface="Malgun Gothic"/>
              </a:rPr>
              <a:t>p</a:t>
            </a:r>
            <a:r>
              <a:rPr dirty="0" sz="1600" spc="15">
                <a:latin typeface="Malgun Gothic"/>
                <a:cs typeface="Malgun Gothic"/>
              </a:rPr>
              <a:t>y</a:t>
            </a:r>
            <a:r>
              <a:rPr dirty="0" sz="1600" spc="-4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=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250">
                <a:latin typeface="Malgun Gothic"/>
                <a:cs typeface="Malgun Gothic"/>
              </a:rPr>
              <a:t>-</a:t>
            </a:r>
            <a:r>
              <a:rPr dirty="0" sz="1600" spc="15">
                <a:latin typeface="Malgun Gothic"/>
                <a:cs typeface="Malgun Gothic"/>
              </a:rPr>
              <a:t>t</a:t>
            </a:r>
            <a:r>
              <a:rPr dirty="0" sz="1600">
                <a:latin typeface="Malgun Gothic"/>
                <a:cs typeface="Malgun Gothic"/>
              </a:rPr>
              <a:t>f</a:t>
            </a:r>
            <a:r>
              <a:rPr dirty="0" sz="1600" spc="40">
                <a:latin typeface="Malgun Gothic"/>
                <a:cs typeface="Malgun Gothic"/>
              </a:rPr>
              <a:t>.</a:t>
            </a:r>
            <a:r>
              <a:rPr dirty="0" sz="1600" spc="10">
                <a:latin typeface="Malgun Gothic"/>
                <a:cs typeface="Malgun Gothic"/>
              </a:rPr>
              <a:t>r</a:t>
            </a:r>
            <a:r>
              <a:rPr dirty="0" sz="1600" spc="-15">
                <a:latin typeface="Malgun Gothic"/>
                <a:cs typeface="Malgun Gothic"/>
              </a:rPr>
              <a:t>ed</a:t>
            </a:r>
            <a:r>
              <a:rPr dirty="0" sz="1600" spc="10">
                <a:latin typeface="Malgun Gothic"/>
                <a:cs typeface="Malgun Gothic"/>
              </a:rPr>
              <a:t>u</a:t>
            </a:r>
            <a:r>
              <a:rPr dirty="0" sz="1600" spc="-15">
                <a:latin typeface="Malgun Gothic"/>
                <a:cs typeface="Malgun Gothic"/>
              </a:rPr>
              <a:t>c</a:t>
            </a:r>
            <a:r>
              <a:rPr dirty="0" sz="1600" spc="40">
                <a:latin typeface="Malgun Gothic"/>
                <a:cs typeface="Malgun Gothic"/>
              </a:rPr>
              <a:t>e_su</a:t>
            </a:r>
            <a:r>
              <a:rPr dirty="0" sz="1600" spc="65">
                <a:latin typeface="Malgun Gothic"/>
                <a:cs typeface="Malgun Gothic"/>
              </a:rPr>
              <a:t>m</a:t>
            </a:r>
            <a:r>
              <a:rPr dirty="0" sz="1600" spc="10">
                <a:latin typeface="Malgun Gothic"/>
                <a:cs typeface="Malgun Gothic"/>
              </a:rPr>
              <a:t>(</a:t>
            </a:r>
            <a:r>
              <a:rPr dirty="0" sz="1600" spc="15">
                <a:latin typeface="Malgun Gothic"/>
                <a:cs typeface="Malgun Gothic"/>
              </a:rPr>
              <a:t>y</a:t>
            </a:r>
            <a:r>
              <a:rPr dirty="0" sz="1600" spc="-50">
                <a:latin typeface="Malgun Gothic"/>
                <a:cs typeface="Malgun Gothic"/>
              </a:rPr>
              <a:t> </a:t>
            </a:r>
            <a:r>
              <a:rPr dirty="0" sz="1600" spc="30">
                <a:latin typeface="Malgun Gothic"/>
                <a:cs typeface="Malgun Gothic"/>
              </a:rPr>
              <a:t>*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t</a:t>
            </a:r>
            <a:r>
              <a:rPr dirty="0" sz="1600">
                <a:latin typeface="Malgun Gothic"/>
                <a:cs typeface="Malgun Gothic"/>
              </a:rPr>
              <a:t>f</a:t>
            </a:r>
            <a:r>
              <a:rPr dirty="0" sz="1600" spc="45">
                <a:latin typeface="Malgun Gothic"/>
                <a:cs typeface="Malgun Gothic"/>
              </a:rPr>
              <a:t>.</a:t>
            </a:r>
            <a:r>
              <a:rPr dirty="0" sz="1600" spc="20">
                <a:latin typeface="Malgun Gothic"/>
                <a:cs typeface="Malgun Gothic"/>
              </a:rPr>
              <a:t>l</a:t>
            </a:r>
            <a:r>
              <a:rPr dirty="0" sz="1600" spc="-75">
                <a:latin typeface="Malgun Gothic"/>
                <a:cs typeface="Malgun Gothic"/>
              </a:rPr>
              <a:t>og</a:t>
            </a:r>
            <a:r>
              <a:rPr dirty="0" sz="1600">
                <a:latin typeface="Malgun Gothic"/>
                <a:cs typeface="Malgun Gothic"/>
              </a:rPr>
              <a:t>(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65">
                <a:latin typeface="Malgun Gothic"/>
                <a:cs typeface="Malgun Gothic"/>
              </a:rPr>
              <a:t>),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80">
                <a:latin typeface="Malgun Gothic"/>
                <a:cs typeface="Malgun Gothic"/>
              </a:rPr>
              <a:t>r</a:t>
            </a:r>
            <a:r>
              <a:rPr dirty="0" sz="1600" spc="-15">
                <a:latin typeface="Malgun Gothic"/>
                <a:cs typeface="Malgun Gothic"/>
              </a:rPr>
              <a:t>ed</a:t>
            </a:r>
            <a:r>
              <a:rPr dirty="0" sz="1600" spc="-15">
                <a:latin typeface="Malgun Gothic"/>
                <a:cs typeface="Malgun Gothic"/>
              </a:rPr>
              <a:t>uction_ind</a:t>
            </a:r>
            <a:r>
              <a:rPr dirty="0" sz="1600" spc="5">
                <a:latin typeface="Malgun Gothic"/>
                <a:cs typeface="Malgun Gothic"/>
              </a:rPr>
              <a:t>i</a:t>
            </a:r>
            <a:r>
              <a:rPr dirty="0" sz="1600" spc="-15">
                <a:latin typeface="Malgun Gothic"/>
                <a:cs typeface="Malgun Gothic"/>
              </a:rPr>
              <a:t>c</a:t>
            </a:r>
            <a:r>
              <a:rPr dirty="0" sz="1600" spc="85">
                <a:latin typeface="Malgun Gothic"/>
                <a:cs typeface="Malgun Gothic"/>
              </a:rPr>
              <a:t>e</a:t>
            </a:r>
            <a:r>
              <a:rPr dirty="0" sz="1600" spc="80">
                <a:latin typeface="Malgun Gothic"/>
                <a:cs typeface="Malgun Gothic"/>
              </a:rPr>
              <a:t>s</a:t>
            </a:r>
            <a:r>
              <a:rPr dirty="0" sz="1600" spc="-180">
                <a:latin typeface="Malgun Gothic"/>
                <a:cs typeface="Malgun Gothic"/>
              </a:rPr>
              <a:t>=</a:t>
            </a:r>
            <a:r>
              <a:rPr dirty="0" sz="1600" spc="10">
                <a:latin typeface="Malgun Gothic"/>
                <a:cs typeface="Malgun Gothic"/>
              </a:rPr>
              <a:t>[1</a:t>
            </a:r>
            <a:r>
              <a:rPr dirty="0" sz="1600" spc="10">
                <a:latin typeface="Malgun Gothic"/>
                <a:cs typeface="Malgun Gothic"/>
              </a:rPr>
              <a:t>]</a:t>
            </a:r>
            <a:r>
              <a:rPr dirty="0" sz="1600" spc="5">
                <a:latin typeface="Malgun Gothic"/>
                <a:cs typeface="Malgun Gothic"/>
              </a:rPr>
              <a:t>)</a:t>
            </a:r>
            <a:endParaRPr sz="1600">
              <a:latin typeface="Malgun Gothic"/>
              <a:cs typeface="Malgun Gothic"/>
            </a:endParaRPr>
          </a:p>
          <a:p>
            <a:pPr marL="6601459">
              <a:lnSpc>
                <a:spcPct val="100000"/>
              </a:lnSpc>
              <a:spcBef>
                <a:spcPts val="570"/>
              </a:spcBef>
            </a:pPr>
            <a:r>
              <a:rPr dirty="0" sz="1600" spc="10">
                <a:latin typeface="Malgun Gothic"/>
                <a:cs typeface="Malgun Gothic"/>
              </a:rPr>
              <a:t>y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</a:t>
            </a:r>
            <a:r>
              <a:rPr dirty="0" sz="1600" spc="-210">
                <a:latin typeface="Malgun Gothic"/>
                <a:cs typeface="Malgun Gothic"/>
              </a:rPr>
              <a:t>일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경우의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의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로그값임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945" y="1994154"/>
            <a:ext cx="8572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latin typeface="Malgun Gothic"/>
                <a:cs typeface="Malgun Gothic"/>
              </a:rPr>
              <a:t>[[1.</a:t>
            </a:r>
            <a:r>
              <a:rPr dirty="0" sz="1600" spc="-13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3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381" y="2237993"/>
            <a:ext cx="855980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4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50">
                <a:latin typeface="Malgun Gothic"/>
                <a:cs typeface="Malgun Gothic"/>
              </a:rPr>
              <a:t>0.]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50">
                <a:latin typeface="Malgun Gothic"/>
                <a:cs typeface="Malgun Gothic"/>
              </a:rPr>
              <a:t>[1.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70">
                <a:latin typeface="Malgun Gothic"/>
                <a:cs typeface="Malgun Gothic"/>
              </a:rPr>
              <a:t>0.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0.]]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0825" y="1994154"/>
            <a:ext cx="46355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latin typeface="Malgun Gothic"/>
                <a:cs typeface="Malgun Gothic"/>
              </a:rPr>
              <a:t>[[9.9825305e-01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1.7418602e-03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5.0804315e-06]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0260" y="2237993"/>
            <a:ext cx="457136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latin typeface="Malgun Gothic"/>
                <a:cs typeface="Malgun Gothic"/>
              </a:rPr>
              <a:t>[9.9787164e-01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2.1221198e-03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6.1439478e-06]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[9.9811125e-01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1.8833290e-03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5.4770194e-06]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[9.9774361e-01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2.2499063e-03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6.4996734e-06]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[9.9828148e-01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1.7135935e-03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5.0010458e-06]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[9.9820352e-01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1.7912135e-03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5.2189162e-06]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[9.9807334e-01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1.9210553e-03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5.5825894e-06]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[9.9812418e-01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1.8702908e-03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5.4405186e-06]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0260" y="3944823"/>
            <a:ext cx="46335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latin typeface="Malgun Gothic"/>
                <a:cs typeface="Malgun Gothic"/>
              </a:rPr>
              <a:t>[9.9755114e-01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2.4418440e-03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7.0325673e-06]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40">
                <a:latin typeface="Malgun Gothic"/>
                <a:cs typeface="Malgun Gothic"/>
              </a:rPr>
              <a:t>[9.9794871e-01</a:t>
            </a:r>
            <a:r>
              <a:rPr dirty="0" sz="1600" spc="-105">
                <a:latin typeface="Malgun Gothic"/>
                <a:cs typeface="Malgun Gothic"/>
              </a:rPr>
              <a:t> </a:t>
            </a:r>
            <a:r>
              <a:rPr dirty="0" sz="1600" spc="45">
                <a:latin typeface="Malgun Gothic"/>
                <a:cs typeface="Malgun Gothic"/>
              </a:rPr>
              <a:t>2.0454051e-03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40">
                <a:latin typeface="Malgun Gothic"/>
                <a:cs typeface="Malgun Gothic"/>
              </a:rPr>
              <a:t>5.9300114e-06]]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8566" y="1997201"/>
            <a:ext cx="779145" cy="268605"/>
          </a:xfrm>
          <a:custGeom>
            <a:avLst/>
            <a:gdLst/>
            <a:ahLst/>
            <a:cxnLst/>
            <a:rect l="l" t="t" r="r" b="b"/>
            <a:pathLst>
              <a:path w="779144" h="268605">
                <a:moveTo>
                  <a:pt x="0" y="268224"/>
                </a:moveTo>
                <a:lnTo>
                  <a:pt x="778764" y="268224"/>
                </a:lnTo>
                <a:lnTo>
                  <a:pt x="778764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4357" y="1997201"/>
            <a:ext cx="4610100" cy="268605"/>
          </a:xfrm>
          <a:custGeom>
            <a:avLst/>
            <a:gdLst/>
            <a:ahLst/>
            <a:cxnLst/>
            <a:rect l="l" t="t" r="r" b="b"/>
            <a:pathLst>
              <a:path w="4610100" h="268605">
                <a:moveTo>
                  <a:pt x="0" y="268224"/>
                </a:moveTo>
                <a:lnTo>
                  <a:pt x="4610100" y="268224"/>
                </a:lnTo>
                <a:lnTo>
                  <a:pt x="4610100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8508" y="4659248"/>
            <a:ext cx="88449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결국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y*</a:t>
            </a:r>
            <a:r>
              <a:rPr dirty="0" sz="1600" spc="-35">
                <a:latin typeface="Malgun Gothic"/>
                <a:cs typeface="Malgun Gothic"/>
              </a:rPr>
              <a:t>l</a:t>
            </a:r>
            <a:r>
              <a:rPr dirty="0" sz="1600" spc="-40">
                <a:latin typeface="Malgun Gothic"/>
                <a:cs typeface="Malgun Gothic"/>
              </a:rPr>
              <a:t>og(h</a:t>
            </a:r>
            <a:r>
              <a:rPr dirty="0" sz="1600" spc="-30">
                <a:latin typeface="Malgun Gothic"/>
                <a:cs typeface="Malgun Gothic"/>
              </a:rPr>
              <a:t>)</a:t>
            </a:r>
            <a:r>
              <a:rPr dirty="0" sz="1600" spc="-210">
                <a:latin typeface="Malgun Gothic"/>
                <a:cs typeface="Malgun Gothic"/>
              </a:rPr>
              <a:t>는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10">
                <a:latin typeface="Malgun Gothic"/>
                <a:cs typeface="Malgun Gothic"/>
              </a:rPr>
              <a:t>y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</a:t>
            </a:r>
            <a:r>
              <a:rPr dirty="0" sz="1600" spc="-210">
                <a:latin typeface="Malgun Gothic"/>
                <a:cs typeface="Malgun Gothic"/>
              </a:rPr>
              <a:t>인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경우의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60">
                <a:latin typeface="Malgun Gothic"/>
                <a:cs typeface="Malgun Gothic"/>
              </a:rPr>
              <a:t>l</a:t>
            </a:r>
            <a:r>
              <a:rPr dirty="0" sz="1600" spc="-40">
                <a:latin typeface="Malgun Gothic"/>
                <a:cs typeface="Malgun Gothic"/>
              </a:rPr>
              <a:t>og(h</a:t>
            </a:r>
            <a:r>
              <a:rPr dirty="0" sz="1600" spc="-30">
                <a:latin typeface="Malgun Gothic"/>
                <a:cs typeface="Malgun Gothic"/>
              </a:rPr>
              <a:t>)</a:t>
            </a:r>
            <a:r>
              <a:rPr dirty="0" sz="1600" spc="-210">
                <a:latin typeface="Malgun Gothic"/>
                <a:cs typeface="Malgun Gothic"/>
              </a:rPr>
              <a:t>이므로</a:t>
            </a:r>
            <a:endParaRPr sz="1600">
              <a:latin typeface="Malgun Gothic"/>
              <a:cs typeface="Malgun Gothic"/>
            </a:endParaRPr>
          </a:p>
          <a:p>
            <a:pPr marL="245745" indent="-173990">
              <a:lnSpc>
                <a:spcPct val="100000"/>
              </a:lnSpc>
              <a:buChar char="-"/>
              <a:tabLst>
                <a:tab pos="246379" algn="l"/>
              </a:tabLst>
            </a:pPr>
            <a:r>
              <a:rPr dirty="0" sz="1600" spc="-210">
                <a:latin typeface="Malgun Gothic"/>
                <a:cs typeface="Malgun Gothic"/>
              </a:rPr>
              <a:t>그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결과는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가까울수</a:t>
            </a:r>
            <a:r>
              <a:rPr dirty="0" sz="1600" spc="-220">
                <a:latin typeface="Malgun Gothic"/>
                <a:cs typeface="Malgun Gothic"/>
              </a:rPr>
              <a:t>록</a:t>
            </a:r>
            <a:r>
              <a:rPr dirty="0" sz="1600">
                <a:latin typeface="Malgun Gothic"/>
                <a:cs typeface="Malgun Gothic"/>
              </a:rPr>
              <a:t>(</a:t>
            </a:r>
            <a:r>
              <a:rPr dirty="0" sz="1600" spc="-200">
                <a:latin typeface="Malgun Gothic"/>
                <a:cs typeface="Malgun Gothic"/>
              </a:rPr>
              <a:t>예</a:t>
            </a:r>
            <a:r>
              <a:rPr dirty="0" sz="1600" spc="-210">
                <a:latin typeface="Malgun Gothic"/>
                <a:cs typeface="Malgun Gothic"/>
              </a:rPr>
              <a:t>측을</a:t>
            </a:r>
            <a:r>
              <a:rPr dirty="0" sz="1600" spc="-3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잘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할수</a:t>
            </a:r>
            <a:r>
              <a:rPr dirty="0" sz="1600" spc="-215">
                <a:latin typeface="Malgun Gothic"/>
                <a:cs typeface="Malgun Gothic"/>
              </a:rPr>
              <a:t>록</a:t>
            </a:r>
            <a:r>
              <a:rPr dirty="0" sz="1600" spc="5">
                <a:latin typeface="Malgun Gothic"/>
                <a:cs typeface="Malgun Gothic"/>
              </a:rPr>
              <a:t>)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0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가까운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endParaRPr sz="1600">
              <a:latin typeface="Malgun Gothic"/>
              <a:cs typeface="Malgun Gothic"/>
            </a:endParaRPr>
          </a:p>
          <a:p>
            <a:pPr marL="245745" indent="-173990">
              <a:lnSpc>
                <a:spcPct val="100000"/>
              </a:lnSpc>
              <a:buChar char="-"/>
              <a:tabLst>
                <a:tab pos="246379" algn="l"/>
              </a:tabLst>
            </a:pP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0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가까울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수록</a:t>
            </a:r>
            <a:r>
              <a:rPr dirty="0" sz="1600">
                <a:latin typeface="Malgun Gothic"/>
                <a:cs typeface="Malgun Gothic"/>
              </a:rPr>
              <a:t>(</a:t>
            </a:r>
            <a:r>
              <a:rPr dirty="0" sz="1600" spc="-210">
                <a:latin typeface="Malgun Gothic"/>
                <a:cs typeface="Malgun Gothic"/>
              </a:rPr>
              <a:t>예측을</a:t>
            </a:r>
            <a:r>
              <a:rPr dirty="0" sz="1600" spc="-5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못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할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수록</a:t>
            </a:r>
            <a:r>
              <a:rPr dirty="0" sz="1600" spc="5">
                <a:latin typeface="Malgun Gothic"/>
                <a:cs typeface="Malgun Gothic"/>
              </a:rPr>
              <a:t>)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더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큰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음수가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된다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1600" spc="-210">
                <a:latin typeface="Malgun Gothic"/>
                <a:cs typeface="Malgun Gothic"/>
              </a:rPr>
              <a:t>앞에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35">
                <a:latin typeface="Malgun Gothic"/>
                <a:cs typeface="Malgun Gothic"/>
              </a:rPr>
              <a:t>–</a:t>
            </a:r>
            <a:r>
              <a:rPr dirty="0" sz="1600" spc="-210">
                <a:latin typeface="Malgun Gothic"/>
                <a:cs typeface="Malgun Gothic"/>
              </a:rPr>
              <a:t>부호가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붙으면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가까울수록</a:t>
            </a:r>
            <a:r>
              <a:rPr dirty="0" sz="1600">
                <a:latin typeface="Malgun Gothic"/>
                <a:cs typeface="Malgun Gothic"/>
              </a:rPr>
              <a:t>(</a:t>
            </a:r>
            <a:r>
              <a:rPr dirty="0" sz="1600" spc="-210">
                <a:latin typeface="Malgun Gothic"/>
                <a:cs typeface="Malgun Gothic"/>
              </a:rPr>
              <a:t>예</a:t>
            </a:r>
            <a:r>
              <a:rPr dirty="0" sz="1600" spc="-200">
                <a:latin typeface="Malgun Gothic"/>
                <a:cs typeface="Malgun Gothic"/>
              </a:rPr>
              <a:t>측</a:t>
            </a:r>
            <a:r>
              <a:rPr dirty="0" sz="1600" spc="-210">
                <a:latin typeface="Malgun Gothic"/>
                <a:cs typeface="Malgun Gothic"/>
              </a:rPr>
              <a:t>을</a:t>
            </a:r>
            <a:r>
              <a:rPr dirty="0" sz="1600" spc="-3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잘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할수록</a:t>
            </a:r>
            <a:r>
              <a:rPr dirty="0" sz="1600" spc="5">
                <a:latin typeface="Malgun Gothic"/>
                <a:cs typeface="Malgun Gothic"/>
              </a:rPr>
              <a:t>)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35">
                <a:latin typeface="Malgun Gothic"/>
                <a:cs typeface="Malgun Gothic"/>
              </a:rPr>
              <a:t>–</a:t>
            </a:r>
            <a:r>
              <a:rPr dirty="0" sz="1600" spc="-60">
                <a:latin typeface="Malgun Gothic"/>
                <a:cs typeface="Malgun Gothic"/>
              </a:rPr>
              <a:t>l</a:t>
            </a:r>
            <a:r>
              <a:rPr dirty="0" sz="1600" spc="-40">
                <a:latin typeface="Malgun Gothic"/>
                <a:cs typeface="Malgun Gothic"/>
              </a:rPr>
              <a:t>og(h</a:t>
            </a:r>
            <a:r>
              <a:rPr dirty="0" sz="1600" spc="-30">
                <a:latin typeface="Malgun Gothic"/>
                <a:cs typeface="Malgun Gothic"/>
              </a:rPr>
              <a:t>)</a:t>
            </a:r>
            <a:r>
              <a:rPr dirty="0" sz="1600" spc="-210">
                <a:latin typeface="Malgun Gothic"/>
                <a:cs typeface="Malgun Gothic"/>
              </a:rPr>
              <a:t>는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계속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작아져서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0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수렴하는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값이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된다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크로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엔트로피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2905" y="3285744"/>
            <a:ext cx="8890635" cy="2948940"/>
            <a:chOff x="582905" y="3285744"/>
            <a:chExt cx="8890635" cy="294894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905" y="5704332"/>
              <a:ext cx="8890278" cy="5303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1868" y="3285744"/>
              <a:ext cx="3619499" cy="24886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02148" y="5229605"/>
              <a:ext cx="815340" cy="484505"/>
            </a:xfrm>
            <a:custGeom>
              <a:avLst/>
              <a:gdLst/>
              <a:ahLst/>
              <a:cxnLst/>
              <a:rect l="l" t="t" r="r" b="b"/>
              <a:pathLst>
                <a:path w="815339" h="484504">
                  <a:moveTo>
                    <a:pt x="744687" y="30051"/>
                  </a:moveTo>
                  <a:lnTo>
                    <a:pt x="0" y="466813"/>
                  </a:lnTo>
                  <a:lnTo>
                    <a:pt x="9905" y="483908"/>
                  </a:lnTo>
                  <a:lnTo>
                    <a:pt x="754668" y="47026"/>
                  </a:lnTo>
                  <a:lnTo>
                    <a:pt x="744687" y="30051"/>
                  </a:lnTo>
                  <a:close/>
                </a:path>
                <a:path w="815339" h="484504">
                  <a:moveTo>
                    <a:pt x="799998" y="23622"/>
                  </a:moveTo>
                  <a:lnTo>
                    <a:pt x="755650" y="23622"/>
                  </a:lnTo>
                  <a:lnTo>
                    <a:pt x="765555" y="40640"/>
                  </a:lnTo>
                  <a:lnTo>
                    <a:pt x="754668" y="47026"/>
                  </a:lnTo>
                  <a:lnTo>
                    <a:pt x="768985" y="71374"/>
                  </a:lnTo>
                  <a:lnTo>
                    <a:pt x="799998" y="23622"/>
                  </a:lnTo>
                  <a:close/>
                </a:path>
                <a:path w="815339" h="484504">
                  <a:moveTo>
                    <a:pt x="755650" y="23622"/>
                  </a:moveTo>
                  <a:lnTo>
                    <a:pt x="744687" y="30051"/>
                  </a:lnTo>
                  <a:lnTo>
                    <a:pt x="754668" y="47026"/>
                  </a:lnTo>
                  <a:lnTo>
                    <a:pt x="765555" y="40640"/>
                  </a:lnTo>
                  <a:lnTo>
                    <a:pt x="755650" y="23622"/>
                  </a:lnTo>
                  <a:close/>
                </a:path>
                <a:path w="815339" h="484504">
                  <a:moveTo>
                    <a:pt x="815339" y="0"/>
                  </a:moveTo>
                  <a:lnTo>
                    <a:pt x="730376" y="5715"/>
                  </a:lnTo>
                  <a:lnTo>
                    <a:pt x="744687" y="30051"/>
                  </a:lnTo>
                  <a:lnTo>
                    <a:pt x="755650" y="23622"/>
                  </a:lnTo>
                  <a:lnTo>
                    <a:pt x="799998" y="23622"/>
                  </a:lnTo>
                  <a:lnTo>
                    <a:pt x="815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128" y="3316224"/>
              <a:ext cx="3375491" cy="232714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2748" y="1053083"/>
            <a:ext cx="8649079" cy="216255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104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6054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손실함수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9915" y="1036066"/>
          <a:ext cx="9578340" cy="549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4425"/>
                <a:gridCol w="5904230"/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 spc="-22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이름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 spc="-22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함수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>
                          <a:latin typeface="Malgun Gothic"/>
                          <a:cs typeface="Malgun Gothic"/>
                        </a:rPr>
                        <a:t>mean_squared_error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 spc="20">
                          <a:latin typeface="Malgun Gothic"/>
                          <a:cs typeface="Malgun Gothic"/>
                        </a:rPr>
                        <a:t>keras.losses.mean_squared_error(y_true,</a:t>
                      </a:r>
                      <a:r>
                        <a:rPr dirty="0" sz="1800" spc="-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800" spc="-10">
                          <a:latin typeface="Malgun Gothic"/>
                          <a:cs typeface="Malgun Gothic"/>
                        </a:rPr>
                        <a:t>y_pred)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>
                          <a:latin typeface="Malgun Gothic"/>
                          <a:cs typeface="Malgun Gothic"/>
                        </a:rPr>
                        <a:t>mean_absolute_error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20">
                          <a:latin typeface="Malgun Gothic"/>
                          <a:cs typeface="Malgun Gothic"/>
                        </a:rPr>
                        <a:t>keras.losses.mean_absolute_error(y_true,</a:t>
                      </a:r>
                      <a:r>
                        <a:rPr dirty="0" sz="145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>
                          <a:latin typeface="Malgun Gothic"/>
                          <a:cs typeface="Malgun Gothic"/>
                        </a:rPr>
                        <a:t>mean_absolute_percentage_error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50" spc="15">
                          <a:latin typeface="Malgun Gothic"/>
                          <a:cs typeface="Malgun Gothic"/>
                        </a:rPr>
                        <a:t>keras.losses.mean_absolute_percentage_error(y_true,</a:t>
                      </a:r>
                      <a:r>
                        <a:rPr dirty="0" sz="1450" spc="-7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mean_squared_logarithmic_error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q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og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it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mi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_er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5">
                          <a:latin typeface="Malgun Gothic"/>
                          <a:cs typeface="Malgun Gothic"/>
                        </a:rPr>
                        <a:t>squared_hinge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eras.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q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hin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450" spc="1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20">
                          <a:latin typeface="Malgun Gothic"/>
                          <a:cs typeface="Malgun Gothic"/>
                        </a:rPr>
                        <a:t>hinge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in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450" spc="1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categorical_hinge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50" spc="20">
                          <a:latin typeface="Malgun Gothic"/>
                          <a:cs typeface="Malgun Gothic"/>
                        </a:rPr>
                        <a:t>keras.losses.categorical_hinge(y_true,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logcosh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og</a:t>
                      </a:r>
                      <a:r>
                        <a:rPr dirty="0" sz="1450" spc="-3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15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5">
                          <a:latin typeface="Malgun Gothic"/>
                          <a:cs typeface="Malgun Gothic"/>
                        </a:rPr>
                        <a:t>categorical_crossentropy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15">
                          <a:latin typeface="Malgun Gothic"/>
                          <a:cs typeface="Malgun Gothic"/>
                        </a:rPr>
                        <a:t>keras.losses.categorical_crossentropy(y_true,</a:t>
                      </a:r>
                      <a:r>
                        <a:rPr dirty="0" sz="145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5">
                          <a:latin typeface="Malgun Gothic"/>
                          <a:cs typeface="Malgun Gothic"/>
                        </a:rPr>
                        <a:t>sparse_categorical_crossentropy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ateg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al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50" spc="-5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op</a:t>
                      </a:r>
                      <a:r>
                        <a:rPr dirty="0" sz="1450" spc="15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5">
                          <a:latin typeface="Malgun Gothic"/>
                          <a:cs typeface="Malgun Gothic"/>
                        </a:rPr>
                        <a:t>binary_crossentropy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-25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b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ina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_c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sent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50" spc="-13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8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5">
                          <a:latin typeface="Malgun Gothic"/>
                          <a:cs typeface="Malgun Gothic"/>
                        </a:rPr>
                        <a:t>kullback_leibler_divergence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15">
                          <a:latin typeface="Malgun Gothic"/>
                          <a:cs typeface="Malgun Gothic"/>
                        </a:rPr>
                        <a:t>keras.losses.kullback_leibler_divergence(y_true,</a:t>
                      </a:r>
                      <a:r>
                        <a:rPr dirty="0" sz="145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5">
                          <a:latin typeface="Malgun Gothic"/>
                          <a:cs typeface="Malgun Gothic"/>
                        </a:rPr>
                        <a:t>poisson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25">
                          <a:latin typeface="Malgun Gothic"/>
                          <a:cs typeface="Malgun Gothic"/>
                        </a:rPr>
                        <a:t>keras.losses.poisson(y_true,</a:t>
                      </a:r>
                      <a:r>
                        <a:rPr dirty="0" sz="145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>
                          <a:latin typeface="Malgun Gothic"/>
                          <a:cs typeface="Malgun Gothic"/>
                        </a:rPr>
                        <a:t>cosine_proximity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50" spc="20">
                          <a:latin typeface="Malgun Gothic"/>
                          <a:cs typeface="Malgun Gothic"/>
                        </a:rPr>
                        <a:t>keras.losses.cosine_proximity(y_true,</a:t>
                      </a:r>
                      <a:r>
                        <a:rPr dirty="0" sz="145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y_pred)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46265" y="6163106"/>
            <a:ext cx="9559290" cy="365760"/>
          </a:xfrm>
          <a:custGeom>
            <a:avLst/>
            <a:gdLst/>
            <a:ahLst/>
            <a:cxnLst/>
            <a:rect l="l" t="t" r="r" b="b"/>
            <a:pathLst>
              <a:path w="9559290" h="365759">
                <a:moveTo>
                  <a:pt x="3654552" y="0"/>
                </a:moveTo>
                <a:lnTo>
                  <a:pt x="0" y="0"/>
                </a:lnTo>
                <a:lnTo>
                  <a:pt x="0" y="365760"/>
                </a:lnTo>
                <a:lnTo>
                  <a:pt x="3654552" y="365760"/>
                </a:lnTo>
                <a:lnTo>
                  <a:pt x="3654552" y="0"/>
                </a:lnTo>
                <a:close/>
              </a:path>
              <a:path w="9559290" h="365759">
                <a:moveTo>
                  <a:pt x="9558693" y="0"/>
                </a:moveTo>
                <a:lnTo>
                  <a:pt x="3654590" y="0"/>
                </a:lnTo>
                <a:lnTo>
                  <a:pt x="3654590" y="365760"/>
                </a:lnTo>
                <a:lnTo>
                  <a:pt x="9558693" y="365760"/>
                </a:lnTo>
                <a:lnTo>
                  <a:pt x="9558693" y="0"/>
                </a:lnTo>
                <a:close/>
              </a:path>
            </a:pathLst>
          </a:custGeom>
          <a:solidFill>
            <a:srgbClr val="E9EC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112</a:t>
            </a:fld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326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손실함수</a:t>
            </a:r>
            <a:r>
              <a:rPr dirty="0" sz="2800" spc="-180"/>
              <a:t> </a:t>
            </a:r>
            <a:r>
              <a:rPr dirty="0" sz="2800" spc="-370"/>
              <a:t>지정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6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손실함수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9110" y="3339084"/>
            <a:ext cx="9107170" cy="1629410"/>
            <a:chOff x="459110" y="3339084"/>
            <a:chExt cx="9107170" cy="1629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110" y="3339084"/>
              <a:ext cx="9107037" cy="16291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09138" y="3717798"/>
              <a:ext cx="4104640" cy="437515"/>
            </a:xfrm>
            <a:custGeom>
              <a:avLst/>
              <a:gdLst/>
              <a:ahLst/>
              <a:cxnLst/>
              <a:rect l="l" t="t" r="r" b="b"/>
              <a:pathLst>
                <a:path w="4104640" h="437514">
                  <a:moveTo>
                    <a:pt x="0" y="437388"/>
                  </a:moveTo>
                  <a:lnTo>
                    <a:pt x="4104132" y="437388"/>
                  </a:lnTo>
                  <a:lnTo>
                    <a:pt x="410413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59865" y="5143500"/>
            <a:ext cx="9086850" cy="946785"/>
            <a:chOff x="459865" y="5143500"/>
            <a:chExt cx="9086850" cy="9467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865" y="5157216"/>
              <a:ext cx="9086470" cy="932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09137" y="5157977"/>
              <a:ext cx="3385185" cy="337185"/>
            </a:xfrm>
            <a:custGeom>
              <a:avLst/>
              <a:gdLst/>
              <a:ahLst/>
              <a:cxnLst/>
              <a:rect l="l" t="t" r="r" b="b"/>
              <a:pathLst>
                <a:path w="3385185" h="337185">
                  <a:moveTo>
                    <a:pt x="0" y="336804"/>
                  </a:moveTo>
                  <a:lnTo>
                    <a:pt x="3384804" y="336804"/>
                  </a:lnTo>
                  <a:lnTo>
                    <a:pt x="3384804" y="0"/>
                  </a:lnTo>
                  <a:lnTo>
                    <a:pt x="0" y="0"/>
                  </a:lnTo>
                  <a:lnTo>
                    <a:pt x="0" y="336804"/>
                  </a:lnTo>
                  <a:close/>
                </a:path>
              </a:pathLst>
            </a:custGeom>
            <a:ln w="28955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4007" y="1386814"/>
            <a:ext cx="9641205" cy="768350"/>
            <a:chOff x="64007" y="1386814"/>
            <a:chExt cx="9641205" cy="7683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1" y="1502663"/>
              <a:ext cx="9289034" cy="4358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1386814"/>
              <a:ext cx="609587" cy="7681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1412747"/>
              <a:ext cx="507492" cy="66598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51" y="2382011"/>
            <a:ext cx="9289034" cy="4373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5401" y="1506727"/>
            <a:ext cx="5961380" cy="1210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algun Gothic"/>
                <a:cs typeface="Malgun Gothic"/>
              </a:rPr>
              <a:t>c</a:t>
            </a:r>
            <a:r>
              <a:rPr dirty="0" sz="2000" spc="-105" b="1">
                <a:latin typeface="Malgun Gothic"/>
                <a:cs typeface="Malgun Gothic"/>
              </a:rPr>
              <a:t>om</a:t>
            </a:r>
            <a:r>
              <a:rPr dirty="0" sz="2000" spc="-114" b="1">
                <a:latin typeface="Malgun Gothic"/>
                <a:cs typeface="Malgun Gothic"/>
              </a:rPr>
              <a:t>pi</a:t>
            </a:r>
            <a:r>
              <a:rPr dirty="0" sz="2000" spc="-114" b="1">
                <a:latin typeface="Malgun Gothic"/>
                <a:cs typeface="Malgun Gothic"/>
              </a:rPr>
              <a:t>l</a:t>
            </a:r>
            <a:r>
              <a:rPr dirty="0" sz="2000" spc="-55" b="1">
                <a:latin typeface="Malgun Gothic"/>
                <a:cs typeface="Malgun Gothic"/>
              </a:rPr>
              <a:t>e()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함수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120" b="1">
                <a:latin typeface="Malgun Gothic"/>
                <a:cs typeface="Malgun Gothic"/>
              </a:rPr>
              <a:t>l</a:t>
            </a:r>
            <a:r>
              <a:rPr dirty="0" sz="2000" spc="10" b="1">
                <a:latin typeface="Malgun Gothic"/>
                <a:cs typeface="Malgun Gothic"/>
              </a:rPr>
              <a:t>oss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매개변수를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손실함수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4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함수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이름으로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지정하거나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문자열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형식으로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007" y="2266162"/>
            <a:ext cx="609600" cy="768350"/>
            <a:chOff x="64007" y="2266162"/>
            <a:chExt cx="609600" cy="76835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2266162"/>
              <a:ext cx="609587" cy="7681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2292096"/>
              <a:ext cx="507492" cy="6659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722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경사하강법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2503" y="3246754"/>
            <a:ext cx="3185160" cy="2492375"/>
            <a:chOff x="1332503" y="3246754"/>
            <a:chExt cx="3185160" cy="2492375"/>
          </a:xfrm>
        </p:grpSpPr>
        <p:sp>
          <p:nvSpPr>
            <p:cNvPr id="5" name="object 5"/>
            <p:cNvSpPr/>
            <p:nvPr/>
          </p:nvSpPr>
          <p:spPr>
            <a:xfrm>
              <a:off x="1651254" y="3652309"/>
              <a:ext cx="2330450" cy="1753870"/>
            </a:xfrm>
            <a:custGeom>
              <a:avLst/>
              <a:gdLst/>
              <a:ahLst/>
              <a:cxnLst/>
              <a:rect l="l" t="t" r="r" b="b"/>
              <a:pathLst>
                <a:path w="2330450" h="1753870">
                  <a:moveTo>
                    <a:pt x="0" y="409277"/>
                  </a:moveTo>
                  <a:lnTo>
                    <a:pt x="13128" y="347766"/>
                  </a:lnTo>
                  <a:lnTo>
                    <a:pt x="26473" y="287507"/>
                  </a:lnTo>
                  <a:lnTo>
                    <a:pt x="40251" y="229746"/>
                  </a:lnTo>
                  <a:lnTo>
                    <a:pt x="54678" y="175728"/>
                  </a:lnTo>
                  <a:lnTo>
                    <a:pt x="69971" y="126699"/>
                  </a:lnTo>
                  <a:lnTo>
                    <a:pt x="86345" y="83906"/>
                  </a:lnTo>
                  <a:lnTo>
                    <a:pt x="104019" y="48594"/>
                  </a:lnTo>
                  <a:lnTo>
                    <a:pt x="144126" y="5395"/>
                  </a:lnTo>
                  <a:lnTo>
                    <a:pt x="166993" y="0"/>
                  </a:lnTo>
                  <a:lnTo>
                    <a:pt x="192023" y="7068"/>
                  </a:lnTo>
                  <a:lnTo>
                    <a:pt x="230669" y="40754"/>
                  </a:lnTo>
                  <a:lnTo>
                    <a:pt x="273946" y="100558"/>
                  </a:lnTo>
                  <a:lnTo>
                    <a:pt x="297017" y="138597"/>
                  </a:lnTo>
                  <a:lnTo>
                    <a:pt x="320879" y="181177"/>
                  </a:lnTo>
                  <a:lnTo>
                    <a:pt x="345411" y="227635"/>
                  </a:lnTo>
                  <a:lnTo>
                    <a:pt x="370490" y="277308"/>
                  </a:lnTo>
                  <a:lnTo>
                    <a:pt x="395995" y="329534"/>
                  </a:lnTo>
                  <a:lnTo>
                    <a:pt x="421804" y="383649"/>
                  </a:lnTo>
                  <a:lnTo>
                    <a:pt x="447795" y="438991"/>
                  </a:lnTo>
                  <a:lnTo>
                    <a:pt x="473844" y="494897"/>
                  </a:lnTo>
                  <a:lnTo>
                    <a:pt x="499832" y="550704"/>
                  </a:lnTo>
                  <a:lnTo>
                    <a:pt x="525635" y="605749"/>
                  </a:lnTo>
                  <a:lnTo>
                    <a:pt x="551131" y="659369"/>
                  </a:lnTo>
                  <a:lnTo>
                    <a:pt x="576198" y="710902"/>
                  </a:lnTo>
                  <a:lnTo>
                    <a:pt x="596123" y="752581"/>
                  </a:lnTo>
                  <a:lnTo>
                    <a:pt x="616223" y="796898"/>
                  </a:lnTo>
                  <a:lnTo>
                    <a:pt x="636479" y="843477"/>
                  </a:lnTo>
                  <a:lnTo>
                    <a:pt x="656871" y="891940"/>
                  </a:lnTo>
                  <a:lnTo>
                    <a:pt x="677380" y="941911"/>
                  </a:lnTo>
                  <a:lnTo>
                    <a:pt x="697986" y="993013"/>
                  </a:lnTo>
                  <a:lnTo>
                    <a:pt x="718671" y="1044868"/>
                  </a:lnTo>
                  <a:lnTo>
                    <a:pt x="739415" y="1097100"/>
                  </a:lnTo>
                  <a:lnTo>
                    <a:pt x="760198" y="1149332"/>
                  </a:lnTo>
                  <a:lnTo>
                    <a:pt x="781002" y="1201186"/>
                  </a:lnTo>
                  <a:lnTo>
                    <a:pt x="801806" y="1252286"/>
                  </a:lnTo>
                  <a:lnTo>
                    <a:pt x="822593" y="1302254"/>
                  </a:lnTo>
                  <a:lnTo>
                    <a:pt x="843341" y="1350714"/>
                  </a:lnTo>
                  <a:lnTo>
                    <a:pt x="864033" y="1397289"/>
                  </a:lnTo>
                  <a:lnTo>
                    <a:pt x="884648" y="1441601"/>
                  </a:lnTo>
                  <a:lnTo>
                    <a:pt x="905167" y="1483274"/>
                  </a:lnTo>
                  <a:lnTo>
                    <a:pt x="925571" y="1521930"/>
                  </a:lnTo>
                  <a:lnTo>
                    <a:pt x="945841" y="1557193"/>
                  </a:lnTo>
                  <a:lnTo>
                    <a:pt x="985901" y="1616031"/>
                  </a:lnTo>
                  <a:lnTo>
                    <a:pt x="1030521" y="1665506"/>
                  </a:lnTo>
                  <a:lnTo>
                    <a:pt x="1075891" y="1702889"/>
                  </a:lnTo>
                  <a:lnTo>
                    <a:pt x="1121480" y="1729259"/>
                  </a:lnTo>
                  <a:lnTo>
                    <a:pt x="1166759" y="1745695"/>
                  </a:lnTo>
                  <a:lnTo>
                    <a:pt x="1211197" y="1753275"/>
                  </a:lnTo>
                  <a:lnTo>
                    <a:pt x="1254266" y="1753078"/>
                  </a:lnTo>
                  <a:lnTo>
                    <a:pt x="1295433" y="1746184"/>
                  </a:lnTo>
                  <a:lnTo>
                    <a:pt x="1334171" y="1733670"/>
                  </a:lnTo>
                  <a:lnTo>
                    <a:pt x="1369948" y="1716615"/>
                  </a:lnTo>
                  <a:lnTo>
                    <a:pt x="1426510" y="1661564"/>
                  </a:lnTo>
                  <a:lnTo>
                    <a:pt x="1451614" y="1621218"/>
                  </a:lnTo>
                  <a:lnTo>
                    <a:pt x="1475062" y="1574820"/>
                  </a:lnTo>
                  <a:lnTo>
                    <a:pt x="1497202" y="1524242"/>
                  </a:lnTo>
                  <a:lnTo>
                    <a:pt x="1518383" y="1471355"/>
                  </a:lnTo>
                  <a:lnTo>
                    <a:pt x="1538951" y="1418030"/>
                  </a:lnTo>
                  <a:lnTo>
                    <a:pt x="1559254" y="1366140"/>
                  </a:lnTo>
                  <a:lnTo>
                    <a:pt x="1579639" y="1317555"/>
                  </a:lnTo>
                  <a:lnTo>
                    <a:pt x="1600454" y="1274147"/>
                  </a:lnTo>
                  <a:lnTo>
                    <a:pt x="1626014" y="1223658"/>
                  </a:lnTo>
                  <a:lnTo>
                    <a:pt x="1650228" y="1173246"/>
                  </a:lnTo>
                  <a:lnTo>
                    <a:pt x="1673545" y="1123620"/>
                  </a:lnTo>
                  <a:lnTo>
                    <a:pt x="1696418" y="1075488"/>
                  </a:lnTo>
                  <a:lnTo>
                    <a:pt x="1719296" y="1029558"/>
                  </a:lnTo>
                  <a:lnTo>
                    <a:pt x="1742632" y="986540"/>
                  </a:lnTo>
                  <a:lnTo>
                    <a:pt x="1766875" y="947141"/>
                  </a:lnTo>
                  <a:lnTo>
                    <a:pt x="1792478" y="912070"/>
                  </a:lnTo>
                  <a:lnTo>
                    <a:pt x="1822694" y="873965"/>
                  </a:lnTo>
                  <a:lnTo>
                    <a:pt x="1853257" y="836205"/>
                  </a:lnTo>
                  <a:lnTo>
                    <a:pt x="1884497" y="801606"/>
                  </a:lnTo>
                  <a:lnTo>
                    <a:pt x="1916746" y="772985"/>
                  </a:lnTo>
                  <a:lnTo>
                    <a:pt x="1950335" y="753159"/>
                  </a:lnTo>
                  <a:lnTo>
                    <a:pt x="1985595" y="744946"/>
                  </a:lnTo>
                  <a:lnTo>
                    <a:pt x="2022856" y="751161"/>
                  </a:lnTo>
                  <a:lnTo>
                    <a:pt x="2078801" y="785916"/>
                  </a:lnTo>
                  <a:lnTo>
                    <a:pt x="2108211" y="813096"/>
                  </a:lnTo>
                  <a:lnTo>
                    <a:pt x="2138428" y="845767"/>
                  </a:lnTo>
                  <a:lnTo>
                    <a:pt x="2169334" y="883146"/>
                  </a:lnTo>
                  <a:lnTo>
                    <a:pt x="2200816" y="924449"/>
                  </a:lnTo>
                  <a:lnTo>
                    <a:pt x="2232758" y="968893"/>
                  </a:lnTo>
                  <a:lnTo>
                    <a:pt x="2265046" y="1015695"/>
                  </a:lnTo>
                  <a:lnTo>
                    <a:pt x="2297563" y="1064071"/>
                  </a:lnTo>
                  <a:lnTo>
                    <a:pt x="2330196" y="1113238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32496" y="3246754"/>
              <a:ext cx="3185160" cy="2492375"/>
            </a:xfrm>
            <a:custGeom>
              <a:avLst/>
              <a:gdLst/>
              <a:ahLst/>
              <a:cxnLst/>
              <a:rect l="l" t="t" r="r" b="b"/>
              <a:pathLst>
                <a:path w="3185160" h="2492375">
                  <a:moveTo>
                    <a:pt x="3185147" y="2406523"/>
                  </a:moveTo>
                  <a:lnTo>
                    <a:pt x="3152508" y="2387473"/>
                  </a:lnTo>
                  <a:lnTo>
                    <a:pt x="3042653" y="2323338"/>
                  </a:lnTo>
                  <a:lnTo>
                    <a:pt x="3035528" y="2320950"/>
                  </a:lnTo>
                  <a:lnTo>
                    <a:pt x="3028251" y="2321445"/>
                  </a:lnTo>
                  <a:lnTo>
                    <a:pt x="3021660" y="2324595"/>
                  </a:lnTo>
                  <a:lnTo>
                    <a:pt x="3016618" y="2330196"/>
                  </a:lnTo>
                  <a:lnTo>
                    <a:pt x="3014141" y="2337397"/>
                  </a:lnTo>
                  <a:lnTo>
                    <a:pt x="3014611" y="2344699"/>
                  </a:lnTo>
                  <a:lnTo>
                    <a:pt x="3017786" y="2351278"/>
                  </a:lnTo>
                  <a:lnTo>
                    <a:pt x="3023476" y="2356307"/>
                  </a:lnTo>
                  <a:lnTo>
                    <a:pt x="3076892" y="2387473"/>
                  </a:lnTo>
                  <a:lnTo>
                    <a:pt x="104635" y="2387473"/>
                  </a:lnTo>
                  <a:lnTo>
                    <a:pt x="104635" y="108458"/>
                  </a:lnTo>
                  <a:lnTo>
                    <a:pt x="135750" y="161798"/>
                  </a:lnTo>
                  <a:lnTo>
                    <a:pt x="140792" y="167411"/>
                  </a:lnTo>
                  <a:lnTo>
                    <a:pt x="147396" y="170573"/>
                  </a:lnTo>
                  <a:lnTo>
                    <a:pt x="154711" y="171056"/>
                  </a:lnTo>
                  <a:lnTo>
                    <a:pt x="161912" y="168656"/>
                  </a:lnTo>
                  <a:lnTo>
                    <a:pt x="167513" y="163614"/>
                  </a:lnTo>
                  <a:lnTo>
                    <a:pt x="170675" y="157010"/>
                  </a:lnTo>
                  <a:lnTo>
                    <a:pt x="171157" y="149694"/>
                  </a:lnTo>
                  <a:lnTo>
                    <a:pt x="168770" y="142494"/>
                  </a:lnTo>
                  <a:lnTo>
                    <a:pt x="107670" y="37846"/>
                  </a:lnTo>
                  <a:lnTo>
                    <a:pt x="85585" y="0"/>
                  </a:lnTo>
                  <a:lnTo>
                    <a:pt x="2400" y="142494"/>
                  </a:lnTo>
                  <a:lnTo>
                    <a:pt x="0" y="149694"/>
                  </a:lnTo>
                  <a:lnTo>
                    <a:pt x="495" y="157010"/>
                  </a:lnTo>
                  <a:lnTo>
                    <a:pt x="3644" y="163614"/>
                  </a:lnTo>
                  <a:lnTo>
                    <a:pt x="9258" y="168656"/>
                  </a:lnTo>
                  <a:lnTo>
                    <a:pt x="16446" y="171056"/>
                  </a:lnTo>
                  <a:lnTo>
                    <a:pt x="23761" y="170573"/>
                  </a:lnTo>
                  <a:lnTo>
                    <a:pt x="30365" y="167411"/>
                  </a:lnTo>
                  <a:lnTo>
                    <a:pt x="35420" y="161798"/>
                  </a:lnTo>
                  <a:lnTo>
                    <a:pt x="66535" y="108458"/>
                  </a:lnTo>
                  <a:lnTo>
                    <a:pt x="66535" y="2428087"/>
                  </a:lnTo>
                  <a:lnTo>
                    <a:pt x="104635" y="2428087"/>
                  </a:lnTo>
                  <a:lnTo>
                    <a:pt x="104635" y="2425573"/>
                  </a:lnTo>
                  <a:lnTo>
                    <a:pt x="3076892" y="2425573"/>
                  </a:lnTo>
                  <a:lnTo>
                    <a:pt x="3023476" y="2456738"/>
                  </a:lnTo>
                  <a:lnTo>
                    <a:pt x="3017786" y="2461780"/>
                  </a:lnTo>
                  <a:lnTo>
                    <a:pt x="3014611" y="2468359"/>
                  </a:lnTo>
                  <a:lnTo>
                    <a:pt x="3014141" y="2475649"/>
                  </a:lnTo>
                  <a:lnTo>
                    <a:pt x="3016618" y="2482799"/>
                  </a:lnTo>
                  <a:lnTo>
                    <a:pt x="3021660" y="2488450"/>
                  </a:lnTo>
                  <a:lnTo>
                    <a:pt x="3028251" y="2491625"/>
                  </a:lnTo>
                  <a:lnTo>
                    <a:pt x="3035528" y="2492108"/>
                  </a:lnTo>
                  <a:lnTo>
                    <a:pt x="3042653" y="2489657"/>
                  </a:lnTo>
                  <a:lnTo>
                    <a:pt x="3152483" y="2425573"/>
                  </a:lnTo>
                  <a:lnTo>
                    <a:pt x="3185147" y="2406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7672" y="3878579"/>
              <a:ext cx="219455" cy="2209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2" y="4578095"/>
              <a:ext cx="219455" cy="220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50745" y="3970146"/>
              <a:ext cx="1138555" cy="1172845"/>
            </a:xfrm>
            <a:custGeom>
              <a:avLst/>
              <a:gdLst/>
              <a:ahLst/>
              <a:cxnLst/>
              <a:rect l="l" t="t" r="r" b="b"/>
              <a:pathLst>
                <a:path w="1138554" h="1172845">
                  <a:moveTo>
                    <a:pt x="234950" y="469392"/>
                  </a:moveTo>
                  <a:lnTo>
                    <a:pt x="196176" y="471081"/>
                  </a:lnTo>
                  <a:lnTo>
                    <a:pt x="192659" y="425958"/>
                  </a:lnTo>
                  <a:lnTo>
                    <a:pt x="185928" y="374650"/>
                  </a:lnTo>
                  <a:lnTo>
                    <a:pt x="177673" y="325247"/>
                  </a:lnTo>
                  <a:lnTo>
                    <a:pt x="167894" y="277622"/>
                  </a:lnTo>
                  <a:lnTo>
                    <a:pt x="156591" y="232537"/>
                  </a:lnTo>
                  <a:lnTo>
                    <a:pt x="144272" y="190246"/>
                  </a:lnTo>
                  <a:lnTo>
                    <a:pt x="130683" y="151003"/>
                  </a:lnTo>
                  <a:lnTo>
                    <a:pt x="116078" y="115443"/>
                  </a:lnTo>
                  <a:lnTo>
                    <a:pt x="92202" y="69469"/>
                  </a:lnTo>
                  <a:lnTo>
                    <a:pt x="71615" y="40513"/>
                  </a:lnTo>
                  <a:lnTo>
                    <a:pt x="70662" y="39370"/>
                  </a:lnTo>
                  <a:lnTo>
                    <a:pt x="70129" y="38735"/>
                  </a:lnTo>
                  <a:lnTo>
                    <a:pt x="69596" y="38100"/>
                  </a:lnTo>
                  <a:lnTo>
                    <a:pt x="65659" y="33401"/>
                  </a:lnTo>
                  <a:lnTo>
                    <a:pt x="35433" y="9017"/>
                  </a:lnTo>
                  <a:lnTo>
                    <a:pt x="24003" y="3810"/>
                  </a:lnTo>
                  <a:lnTo>
                    <a:pt x="15494" y="1397"/>
                  </a:lnTo>
                  <a:lnTo>
                    <a:pt x="14478" y="1143"/>
                  </a:lnTo>
                  <a:lnTo>
                    <a:pt x="13335" y="889"/>
                  </a:lnTo>
                  <a:lnTo>
                    <a:pt x="12319" y="889"/>
                  </a:lnTo>
                  <a:lnTo>
                    <a:pt x="3810" y="0"/>
                  </a:lnTo>
                  <a:lnTo>
                    <a:pt x="0" y="37846"/>
                  </a:lnTo>
                  <a:lnTo>
                    <a:pt x="6819" y="38569"/>
                  </a:lnTo>
                  <a:lnTo>
                    <a:pt x="12153" y="40081"/>
                  </a:lnTo>
                  <a:lnTo>
                    <a:pt x="45720" y="68834"/>
                  </a:lnTo>
                  <a:lnTo>
                    <a:pt x="67437" y="102743"/>
                  </a:lnTo>
                  <a:lnTo>
                    <a:pt x="88519" y="147828"/>
                  </a:lnTo>
                  <a:lnTo>
                    <a:pt x="108077" y="202184"/>
                  </a:lnTo>
                  <a:lnTo>
                    <a:pt x="120015" y="242697"/>
                  </a:lnTo>
                  <a:lnTo>
                    <a:pt x="130810" y="286385"/>
                  </a:lnTo>
                  <a:lnTo>
                    <a:pt x="140335" y="332486"/>
                  </a:lnTo>
                  <a:lnTo>
                    <a:pt x="148336" y="381000"/>
                  </a:lnTo>
                  <a:lnTo>
                    <a:pt x="154813" y="430911"/>
                  </a:lnTo>
                  <a:lnTo>
                    <a:pt x="158089" y="472732"/>
                  </a:lnTo>
                  <a:lnTo>
                    <a:pt x="120650" y="474345"/>
                  </a:lnTo>
                  <a:lnTo>
                    <a:pt x="182626" y="585978"/>
                  </a:lnTo>
                  <a:lnTo>
                    <a:pt x="224624" y="492379"/>
                  </a:lnTo>
                  <a:lnTo>
                    <a:pt x="234950" y="469392"/>
                  </a:lnTo>
                  <a:close/>
                </a:path>
                <a:path w="1138554" h="1172845">
                  <a:moveTo>
                    <a:pt x="1138034" y="732790"/>
                  </a:moveTo>
                  <a:lnTo>
                    <a:pt x="1134999" y="704088"/>
                  </a:lnTo>
                  <a:lnTo>
                    <a:pt x="1128509" y="704723"/>
                  </a:lnTo>
                  <a:lnTo>
                    <a:pt x="1126858" y="704977"/>
                  </a:lnTo>
                  <a:lnTo>
                    <a:pt x="1118616" y="707390"/>
                  </a:lnTo>
                  <a:lnTo>
                    <a:pt x="1117854" y="707644"/>
                  </a:lnTo>
                  <a:lnTo>
                    <a:pt x="1116965" y="708152"/>
                  </a:lnTo>
                  <a:lnTo>
                    <a:pt x="1110615" y="711327"/>
                  </a:lnTo>
                  <a:lnTo>
                    <a:pt x="1080770" y="739521"/>
                  </a:lnTo>
                  <a:lnTo>
                    <a:pt x="1055243" y="783336"/>
                  </a:lnTo>
                  <a:lnTo>
                    <a:pt x="1038225" y="824738"/>
                  </a:lnTo>
                  <a:lnTo>
                    <a:pt x="1023112" y="872617"/>
                  </a:lnTo>
                  <a:lnTo>
                    <a:pt x="1009904" y="925830"/>
                  </a:lnTo>
                  <a:lnTo>
                    <a:pt x="1002538" y="963803"/>
                  </a:lnTo>
                  <a:lnTo>
                    <a:pt x="996061" y="1003554"/>
                  </a:lnTo>
                  <a:lnTo>
                    <a:pt x="991108" y="1044575"/>
                  </a:lnTo>
                  <a:lnTo>
                    <a:pt x="987971" y="1085202"/>
                  </a:lnTo>
                  <a:lnTo>
                    <a:pt x="958596" y="1084072"/>
                  </a:lnTo>
                  <a:lnTo>
                    <a:pt x="998601" y="1172464"/>
                  </a:lnTo>
                  <a:lnTo>
                    <a:pt x="1037729" y="1101217"/>
                  </a:lnTo>
                  <a:lnTo>
                    <a:pt x="1045337" y="1087374"/>
                  </a:lnTo>
                  <a:lnTo>
                    <a:pt x="1016965" y="1086294"/>
                  </a:lnTo>
                  <a:lnTo>
                    <a:pt x="1019810" y="1048004"/>
                  </a:lnTo>
                  <a:lnTo>
                    <a:pt x="1024763" y="1008126"/>
                  </a:lnTo>
                  <a:lnTo>
                    <a:pt x="1030859" y="969391"/>
                  </a:lnTo>
                  <a:lnTo>
                    <a:pt x="1042162" y="914527"/>
                  </a:lnTo>
                  <a:lnTo>
                    <a:pt x="1055624" y="864616"/>
                  </a:lnTo>
                  <a:lnTo>
                    <a:pt x="1070483" y="821182"/>
                  </a:lnTo>
                  <a:lnTo>
                    <a:pt x="1086612" y="784987"/>
                  </a:lnTo>
                  <a:lnTo>
                    <a:pt x="1108837" y="750824"/>
                  </a:lnTo>
                  <a:lnTo>
                    <a:pt x="1135875" y="733044"/>
                  </a:lnTo>
                  <a:lnTo>
                    <a:pt x="1138034" y="7327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142359" y="5588609"/>
            <a:ext cx="2012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 Math"/>
                <a:cs typeface="Cambria Math"/>
              </a:rPr>
              <a:t>𝒙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525" y="3475431"/>
            <a:ext cx="6261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 Math"/>
                <a:cs typeface="Cambria Math"/>
              </a:rPr>
              <a:t>𝒇</a:t>
            </a:r>
            <a:r>
              <a:rPr dirty="0" sz="2400" spc="-5">
                <a:latin typeface="Cambria Math"/>
                <a:cs typeface="Cambria Math"/>
              </a:rPr>
              <a:t>(</a:t>
            </a:r>
            <a:r>
              <a:rPr dirty="0" sz="2400" spc="-10">
                <a:latin typeface="Cambria Math"/>
                <a:cs typeface="Cambria Math"/>
              </a:rPr>
              <a:t>𝒙</a:t>
            </a:r>
            <a:r>
              <a:rPr dirty="0" sz="240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9013" y="3586353"/>
            <a:ext cx="177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Malgun Gothic"/>
                <a:cs typeface="Malgun Gothic"/>
              </a:rPr>
              <a:t>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69107" y="4282185"/>
            <a:ext cx="177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40">
                <a:latin typeface="Malgun Gothic"/>
                <a:cs typeface="Malgun Gothic"/>
              </a:rPr>
              <a:t>B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007" y="1386814"/>
            <a:ext cx="9641205" cy="768350"/>
            <a:chOff x="64007" y="1386814"/>
            <a:chExt cx="9641205" cy="7683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502663"/>
              <a:ext cx="9289034" cy="4358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386814"/>
              <a:ext cx="609587" cy="7681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412747"/>
              <a:ext cx="507492" cy="665988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5286755" y="4369942"/>
            <a:ext cx="411480" cy="22860"/>
          </a:xfrm>
          <a:custGeom>
            <a:avLst/>
            <a:gdLst/>
            <a:ahLst/>
            <a:cxnLst/>
            <a:rect l="l" t="t" r="r" b="b"/>
            <a:pathLst>
              <a:path w="411479" h="22860">
                <a:moveTo>
                  <a:pt x="411480" y="0"/>
                </a:moveTo>
                <a:lnTo>
                  <a:pt x="0" y="0"/>
                </a:lnTo>
                <a:lnTo>
                  <a:pt x="0" y="22859"/>
                </a:lnTo>
                <a:lnTo>
                  <a:pt x="411480" y="22859"/>
                </a:lnTo>
                <a:lnTo>
                  <a:pt x="411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74945" y="3847287"/>
            <a:ext cx="4267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ambria Math"/>
                <a:cs typeface="Cambria Math"/>
              </a:rPr>
              <a:t>𝑑𝑓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7992" y="4353814"/>
            <a:ext cx="4203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ambria Math"/>
                <a:cs typeface="Cambria Math"/>
              </a:rPr>
              <a:t>𝑑𝑥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7035" y="3817747"/>
            <a:ext cx="2191385" cy="84836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10">
                <a:latin typeface="Malgun Gothic"/>
                <a:cs typeface="Malgun Gothic"/>
              </a:rPr>
              <a:t>0</a:t>
            </a:r>
            <a:r>
              <a:rPr dirty="0" sz="1800" spc="-235">
                <a:latin typeface="Malgun Gothic"/>
                <a:cs typeface="Malgun Gothic"/>
              </a:rPr>
              <a:t>보다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크면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40">
                <a:latin typeface="Malgun Gothic"/>
                <a:cs typeface="Malgun Gothic"/>
              </a:rPr>
              <a:t>B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지점</a:t>
            </a:r>
            <a:endParaRPr sz="18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10">
                <a:latin typeface="Malgun Gothic"/>
                <a:cs typeface="Malgun Gothic"/>
              </a:rPr>
              <a:t>0</a:t>
            </a:r>
            <a:r>
              <a:rPr dirty="0" sz="1800" spc="-235">
                <a:latin typeface="Malgun Gothic"/>
                <a:cs typeface="Malgun Gothic"/>
              </a:rPr>
              <a:t>보다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작으면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A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지점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3861" y="4284853"/>
            <a:ext cx="423545" cy="76200"/>
          </a:xfrm>
          <a:custGeom>
            <a:avLst/>
            <a:gdLst/>
            <a:ahLst/>
            <a:cxnLst/>
            <a:rect l="l" t="t" r="r" b="b"/>
            <a:pathLst>
              <a:path w="423545" h="76200">
                <a:moveTo>
                  <a:pt x="403794" y="28194"/>
                </a:moveTo>
                <a:lnTo>
                  <a:pt x="359917" y="28194"/>
                </a:lnTo>
                <a:lnTo>
                  <a:pt x="359917" y="48006"/>
                </a:lnTo>
                <a:lnTo>
                  <a:pt x="347298" y="48028"/>
                </a:lnTo>
                <a:lnTo>
                  <a:pt x="347345" y="76200"/>
                </a:lnTo>
                <a:lnTo>
                  <a:pt x="423417" y="37973"/>
                </a:lnTo>
                <a:lnTo>
                  <a:pt x="403794" y="28194"/>
                </a:lnTo>
                <a:close/>
              </a:path>
              <a:path w="423545" h="76200">
                <a:moveTo>
                  <a:pt x="347265" y="28216"/>
                </a:moveTo>
                <a:lnTo>
                  <a:pt x="0" y="28829"/>
                </a:lnTo>
                <a:lnTo>
                  <a:pt x="0" y="48641"/>
                </a:lnTo>
                <a:lnTo>
                  <a:pt x="347298" y="48028"/>
                </a:lnTo>
                <a:lnTo>
                  <a:pt x="347265" y="28216"/>
                </a:lnTo>
                <a:close/>
              </a:path>
              <a:path w="423545" h="76200">
                <a:moveTo>
                  <a:pt x="359917" y="28194"/>
                </a:moveTo>
                <a:lnTo>
                  <a:pt x="347265" y="28216"/>
                </a:lnTo>
                <a:lnTo>
                  <a:pt x="347298" y="48028"/>
                </a:lnTo>
                <a:lnTo>
                  <a:pt x="359917" y="48006"/>
                </a:lnTo>
                <a:lnTo>
                  <a:pt x="359917" y="28194"/>
                </a:lnTo>
                <a:close/>
              </a:path>
              <a:path w="423545" h="76200">
                <a:moveTo>
                  <a:pt x="347217" y="0"/>
                </a:moveTo>
                <a:lnTo>
                  <a:pt x="347265" y="28216"/>
                </a:lnTo>
                <a:lnTo>
                  <a:pt x="403794" y="28194"/>
                </a:lnTo>
                <a:lnTo>
                  <a:pt x="34721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631" y="2366772"/>
            <a:ext cx="8889492" cy="43129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95401" y="1506727"/>
            <a:ext cx="4319270" cy="1207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가중치는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손실을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최소화하는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방향으로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추정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Malgun Gothic"/>
              <a:cs typeface="Malgun Gothic"/>
            </a:endParaRPr>
          </a:p>
          <a:p>
            <a:pPr marL="80645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내려가는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방향은</a:t>
            </a:r>
            <a:r>
              <a:rPr dirty="0" sz="2000" spc="70" b="1">
                <a:latin typeface="Malgun Gothic"/>
                <a:cs typeface="Malgun Gothic"/>
              </a:rPr>
              <a:t>?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5">
                <a:latin typeface="Wingdings"/>
                <a:cs typeface="Wingdings"/>
              </a:rPr>
              <a:t>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미분으로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결정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484" y="2250922"/>
            <a:ext cx="666115" cy="768350"/>
            <a:chOff x="62484" y="2250922"/>
            <a:chExt cx="666115" cy="76835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" y="2250922"/>
              <a:ext cx="665962" cy="7681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92" y="2276856"/>
              <a:ext cx="563880" cy="6659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722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경사하강법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888" y="1098778"/>
            <a:ext cx="9311640" cy="2367915"/>
            <a:chOff x="246888" y="1098778"/>
            <a:chExt cx="9311640" cy="2367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036" y="1214627"/>
              <a:ext cx="8889492" cy="431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098778"/>
              <a:ext cx="665962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124711"/>
              <a:ext cx="563879" cy="665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92" y="2511624"/>
              <a:ext cx="968728" cy="697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724" y="1668779"/>
              <a:ext cx="1602613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7301" y="1950958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09" y="676"/>
                  </a:lnTo>
                  <a:lnTo>
                    <a:pt x="454703" y="5196"/>
                  </a:lnTo>
                  <a:lnTo>
                    <a:pt x="410021" y="13567"/>
                  </a:lnTo>
                  <a:lnTo>
                    <a:pt x="366030" y="25796"/>
                  </a:lnTo>
                  <a:lnTo>
                    <a:pt x="322992" y="41889"/>
                  </a:lnTo>
                  <a:lnTo>
                    <a:pt x="281173" y="61854"/>
                  </a:lnTo>
                  <a:lnTo>
                    <a:pt x="240839" y="85698"/>
                  </a:lnTo>
                  <a:lnTo>
                    <a:pt x="202253" y="113428"/>
                  </a:lnTo>
                  <a:lnTo>
                    <a:pt x="165681" y="145049"/>
                  </a:lnTo>
                  <a:lnTo>
                    <a:pt x="132090" y="179841"/>
                  </a:lnTo>
                  <a:lnTo>
                    <a:pt x="102278" y="216856"/>
                  </a:lnTo>
                  <a:lnTo>
                    <a:pt x="76251" y="255829"/>
                  </a:lnTo>
                  <a:lnTo>
                    <a:pt x="54018" y="296496"/>
                  </a:lnTo>
                  <a:lnTo>
                    <a:pt x="35585" y="338593"/>
                  </a:lnTo>
                  <a:lnTo>
                    <a:pt x="20959" y="381853"/>
                  </a:lnTo>
                  <a:lnTo>
                    <a:pt x="10148" y="426012"/>
                  </a:lnTo>
                  <a:lnTo>
                    <a:pt x="3159" y="470806"/>
                  </a:lnTo>
                  <a:lnTo>
                    <a:pt x="0" y="515969"/>
                  </a:lnTo>
                  <a:lnTo>
                    <a:pt x="677" y="561237"/>
                  </a:lnTo>
                  <a:lnTo>
                    <a:pt x="5197" y="606344"/>
                  </a:lnTo>
                  <a:lnTo>
                    <a:pt x="13569" y="651027"/>
                  </a:lnTo>
                  <a:lnTo>
                    <a:pt x="25800" y="695019"/>
                  </a:lnTo>
                  <a:lnTo>
                    <a:pt x="41896" y="738057"/>
                  </a:lnTo>
                  <a:lnTo>
                    <a:pt x="61864" y="779876"/>
                  </a:lnTo>
                  <a:lnTo>
                    <a:pt x="85714" y="820210"/>
                  </a:lnTo>
                  <a:lnTo>
                    <a:pt x="113450" y="858795"/>
                  </a:lnTo>
                  <a:lnTo>
                    <a:pt x="145081" y="895365"/>
                  </a:lnTo>
                  <a:lnTo>
                    <a:pt x="187307" y="925175"/>
                  </a:lnTo>
                  <a:lnTo>
                    <a:pt x="241268" y="943951"/>
                  </a:lnTo>
                  <a:lnTo>
                    <a:pt x="302137" y="955881"/>
                  </a:lnTo>
                  <a:lnTo>
                    <a:pt x="365082" y="965151"/>
                  </a:lnTo>
                  <a:lnTo>
                    <a:pt x="395824" y="970097"/>
                  </a:lnTo>
                  <a:lnTo>
                    <a:pt x="452828" y="983227"/>
                  </a:lnTo>
                  <a:lnTo>
                    <a:pt x="499835" y="1004162"/>
                  </a:lnTo>
                  <a:lnTo>
                    <a:pt x="532013" y="1037091"/>
                  </a:lnTo>
                  <a:lnTo>
                    <a:pt x="544534" y="1086198"/>
                  </a:lnTo>
                  <a:lnTo>
                    <a:pt x="541913" y="1118127"/>
                  </a:lnTo>
                  <a:lnTo>
                    <a:pt x="532567" y="1155671"/>
                  </a:lnTo>
                  <a:lnTo>
                    <a:pt x="515892" y="1199352"/>
                  </a:lnTo>
                  <a:lnTo>
                    <a:pt x="491283" y="1249695"/>
                  </a:lnTo>
                  <a:lnTo>
                    <a:pt x="895283" y="915939"/>
                  </a:lnTo>
                  <a:lnTo>
                    <a:pt x="928891" y="881168"/>
                  </a:lnTo>
                  <a:lnTo>
                    <a:pt x="958717" y="844171"/>
                  </a:lnTo>
                  <a:lnTo>
                    <a:pt x="984755" y="805213"/>
                  </a:lnTo>
                  <a:lnTo>
                    <a:pt x="1006997" y="764560"/>
                  </a:lnTo>
                  <a:lnTo>
                    <a:pt x="1025437" y="722475"/>
                  </a:lnTo>
                  <a:lnTo>
                    <a:pt x="1040068" y="679225"/>
                  </a:lnTo>
                  <a:lnTo>
                    <a:pt x="1050882" y="635075"/>
                  </a:lnTo>
                  <a:lnTo>
                    <a:pt x="1057873" y="590288"/>
                  </a:lnTo>
                  <a:lnTo>
                    <a:pt x="1061034" y="545131"/>
                  </a:lnTo>
                  <a:lnTo>
                    <a:pt x="1060358" y="499868"/>
                  </a:lnTo>
                  <a:lnTo>
                    <a:pt x="1055837" y="454764"/>
                  </a:lnTo>
                  <a:lnTo>
                    <a:pt x="1047466" y="410084"/>
                  </a:lnTo>
                  <a:lnTo>
                    <a:pt x="1035238" y="366094"/>
                  </a:lnTo>
                  <a:lnTo>
                    <a:pt x="1019144" y="323057"/>
                  </a:lnTo>
                  <a:lnTo>
                    <a:pt x="999179" y="281239"/>
                  </a:lnTo>
                  <a:lnTo>
                    <a:pt x="975335" y="240906"/>
                  </a:lnTo>
                  <a:lnTo>
                    <a:pt x="947606" y="202321"/>
                  </a:lnTo>
                  <a:lnTo>
                    <a:pt x="915984" y="165750"/>
                  </a:lnTo>
                  <a:lnTo>
                    <a:pt x="881193" y="132142"/>
                  </a:lnTo>
                  <a:lnTo>
                    <a:pt x="844178" y="102316"/>
                  </a:lnTo>
                  <a:lnTo>
                    <a:pt x="805206" y="76278"/>
                  </a:lnTo>
                  <a:lnTo>
                    <a:pt x="764540" y="54036"/>
                  </a:lnTo>
                  <a:lnTo>
                    <a:pt x="722445" y="35596"/>
                  </a:lnTo>
                  <a:lnTo>
                    <a:pt x="679187" y="20966"/>
                  </a:lnTo>
                  <a:lnTo>
                    <a:pt x="635029" y="10151"/>
                  </a:lnTo>
                  <a:lnTo>
                    <a:pt x="590237" y="3160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7301" y="1950958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84" y="165750"/>
                  </a:moveTo>
                  <a:lnTo>
                    <a:pt x="947606" y="202321"/>
                  </a:lnTo>
                  <a:lnTo>
                    <a:pt x="975335" y="240906"/>
                  </a:lnTo>
                  <a:lnTo>
                    <a:pt x="999179" y="281239"/>
                  </a:lnTo>
                  <a:lnTo>
                    <a:pt x="1019144" y="323057"/>
                  </a:lnTo>
                  <a:lnTo>
                    <a:pt x="1035238" y="366094"/>
                  </a:lnTo>
                  <a:lnTo>
                    <a:pt x="1047466" y="410084"/>
                  </a:lnTo>
                  <a:lnTo>
                    <a:pt x="1055837" y="454764"/>
                  </a:lnTo>
                  <a:lnTo>
                    <a:pt x="1060358" y="499868"/>
                  </a:lnTo>
                  <a:lnTo>
                    <a:pt x="1061034" y="545131"/>
                  </a:lnTo>
                  <a:lnTo>
                    <a:pt x="1057873" y="590288"/>
                  </a:lnTo>
                  <a:lnTo>
                    <a:pt x="1050882" y="635075"/>
                  </a:lnTo>
                  <a:lnTo>
                    <a:pt x="1040068" y="679225"/>
                  </a:lnTo>
                  <a:lnTo>
                    <a:pt x="1025437" y="722475"/>
                  </a:lnTo>
                  <a:lnTo>
                    <a:pt x="1006997" y="764560"/>
                  </a:lnTo>
                  <a:lnTo>
                    <a:pt x="984755" y="805213"/>
                  </a:lnTo>
                  <a:lnTo>
                    <a:pt x="958717" y="844171"/>
                  </a:lnTo>
                  <a:lnTo>
                    <a:pt x="928891" y="881168"/>
                  </a:lnTo>
                  <a:lnTo>
                    <a:pt x="895283" y="915939"/>
                  </a:lnTo>
                  <a:lnTo>
                    <a:pt x="491283" y="1249695"/>
                  </a:lnTo>
                  <a:lnTo>
                    <a:pt x="515892" y="1199352"/>
                  </a:lnTo>
                  <a:lnTo>
                    <a:pt x="532567" y="1155671"/>
                  </a:lnTo>
                  <a:lnTo>
                    <a:pt x="541913" y="1118127"/>
                  </a:lnTo>
                  <a:lnTo>
                    <a:pt x="544534" y="1086198"/>
                  </a:lnTo>
                  <a:lnTo>
                    <a:pt x="541033" y="1059360"/>
                  </a:lnTo>
                  <a:lnTo>
                    <a:pt x="518079" y="1018866"/>
                  </a:lnTo>
                  <a:lnTo>
                    <a:pt x="477883" y="992457"/>
                  </a:lnTo>
                  <a:lnTo>
                    <a:pt x="425274" y="975948"/>
                  </a:lnTo>
                  <a:lnTo>
                    <a:pt x="365082" y="965151"/>
                  </a:lnTo>
                  <a:lnTo>
                    <a:pt x="333652" y="960587"/>
                  </a:lnTo>
                  <a:lnTo>
                    <a:pt x="302137" y="955881"/>
                  </a:lnTo>
                  <a:lnTo>
                    <a:pt x="241268" y="943951"/>
                  </a:lnTo>
                  <a:lnTo>
                    <a:pt x="187307" y="925175"/>
                  </a:lnTo>
                  <a:lnTo>
                    <a:pt x="145081" y="895365"/>
                  </a:lnTo>
                  <a:lnTo>
                    <a:pt x="113450" y="858795"/>
                  </a:lnTo>
                  <a:lnTo>
                    <a:pt x="85714" y="820210"/>
                  </a:lnTo>
                  <a:lnTo>
                    <a:pt x="61864" y="779876"/>
                  </a:lnTo>
                  <a:lnTo>
                    <a:pt x="41896" y="738057"/>
                  </a:lnTo>
                  <a:lnTo>
                    <a:pt x="25800" y="695019"/>
                  </a:lnTo>
                  <a:lnTo>
                    <a:pt x="13569" y="651027"/>
                  </a:lnTo>
                  <a:lnTo>
                    <a:pt x="5197" y="606344"/>
                  </a:lnTo>
                  <a:lnTo>
                    <a:pt x="677" y="561237"/>
                  </a:lnTo>
                  <a:lnTo>
                    <a:pt x="0" y="515969"/>
                  </a:lnTo>
                  <a:lnTo>
                    <a:pt x="3159" y="470806"/>
                  </a:lnTo>
                  <a:lnTo>
                    <a:pt x="10148" y="426012"/>
                  </a:lnTo>
                  <a:lnTo>
                    <a:pt x="20959" y="381853"/>
                  </a:lnTo>
                  <a:lnTo>
                    <a:pt x="35585" y="338593"/>
                  </a:lnTo>
                  <a:lnTo>
                    <a:pt x="54018" y="296496"/>
                  </a:lnTo>
                  <a:lnTo>
                    <a:pt x="76251" y="255829"/>
                  </a:lnTo>
                  <a:lnTo>
                    <a:pt x="102278" y="216856"/>
                  </a:lnTo>
                  <a:lnTo>
                    <a:pt x="132090" y="179841"/>
                  </a:lnTo>
                  <a:lnTo>
                    <a:pt x="165681" y="145049"/>
                  </a:lnTo>
                  <a:lnTo>
                    <a:pt x="202253" y="113428"/>
                  </a:lnTo>
                  <a:lnTo>
                    <a:pt x="240839" y="85698"/>
                  </a:lnTo>
                  <a:lnTo>
                    <a:pt x="281173" y="61854"/>
                  </a:lnTo>
                  <a:lnTo>
                    <a:pt x="322992" y="41889"/>
                  </a:lnTo>
                  <a:lnTo>
                    <a:pt x="366030" y="25796"/>
                  </a:lnTo>
                  <a:lnTo>
                    <a:pt x="410021" y="13567"/>
                  </a:lnTo>
                  <a:lnTo>
                    <a:pt x="454703" y="5196"/>
                  </a:lnTo>
                  <a:lnTo>
                    <a:pt x="499809" y="676"/>
                  </a:lnTo>
                  <a:lnTo>
                    <a:pt x="545076" y="0"/>
                  </a:lnTo>
                  <a:lnTo>
                    <a:pt x="590237" y="3160"/>
                  </a:lnTo>
                  <a:lnTo>
                    <a:pt x="635029" y="10151"/>
                  </a:lnTo>
                  <a:lnTo>
                    <a:pt x="679187" y="20966"/>
                  </a:lnTo>
                  <a:lnTo>
                    <a:pt x="722445" y="35596"/>
                  </a:lnTo>
                  <a:lnTo>
                    <a:pt x="764540" y="54036"/>
                  </a:lnTo>
                  <a:lnTo>
                    <a:pt x="805206" y="76278"/>
                  </a:lnTo>
                  <a:lnTo>
                    <a:pt x="844178" y="102316"/>
                  </a:lnTo>
                  <a:lnTo>
                    <a:pt x="881193" y="132142"/>
                  </a:lnTo>
                  <a:lnTo>
                    <a:pt x="915984" y="16575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60" y="2005583"/>
              <a:ext cx="890778" cy="8907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3721" y="2006345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1" y="2611"/>
                  </a:lnTo>
                  <a:lnTo>
                    <a:pt x="540464" y="10265"/>
                  </a:lnTo>
                  <a:lnTo>
                    <a:pt x="585654" y="22689"/>
                  </a:lnTo>
                  <a:lnTo>
                    <a:pt x="628790" y="39612"/>
                  </a:lnTo>
                  <a:lnTo>
                    <a:pt x="669600" y="60762"/>
                  </a:lnTo>
                  <a:lnTo>
                    <a:pt x="707812" y="85868"/>
                  </a:lnTo>
                  <a:lnTo>
                    <a:pt x="743155" y="114658"/>
                  </a:lnTo>
                  <a:lnTo>
                    <a:pt x="775357" y="146860"/>
                  </a:lnTo>
                  <a:lnTo>
                    <a:pt x="804147" y="182203"/>
                  </a:lnTo>
                  <a:lnTo>
                    <a:pt x="829253" y="220415"/>
                  </a:lnTo>
                  <a:lnTo>
                    <a:pt x="850403" y="261225"/>
                  </a:lnTo>
                  <a:lnTo>
                    <a:pt x="867326" y="304361"/>
                  </a:lnTo>
                  <a:lnTo>
                    <a:pt x="879750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0" y="540464"/>
                  </a:lnTo>
                  <a:lnTo>
                    <a:pt x="867326" y="585654"/>
                  </a:lnTo>
                  <a:lnTo>
                    <a:pt x="850403" y="628790"/>
                  </a:lnTo>
                  <a:lnTo>
                    <a:pt x="829253" y="669600"/>
                  </a:lnTo>
                  <a:lnTo>
                    <a:pt x="804147" y="707812"/>
                  </a:lnTo>
                  <a:lnTo>
                    <a:pt x="775357" y="743155"/>
                  </a:lnTo>
                  <a:lnTo>
                    <a:pt x="743155" y="775357"/>
                  </a:lnTo>
                  <a:lnTo>
                    <a:pt x="707812" y="804147"/>
                  </a:lnTo>
                  <a:lnTo>
                    <a:pt x="669600" y="829253"/>
                  </a:lnTo>
                  <a:lnTo>
                    <a:pt x="628790" y="850403"/>
                  </a:lnTo>
                  <a:lnTo>
                    <a:pt x="585654" y="867326"/>
                  </a:lnTo>
                  <a:lnTo>
                    <a:pt x="540464" y="879750"/>
                  </a:lnTo>
                  <a:lnTo>
                    <a:pt x="493491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29383" y="2663951"/>
              <a:ext cx="94615" cy="108585"/>
            </a:xfrm>
            <a:custGeom>
              <a:avLst/>
              <a:gdLst/>
              <a:ahLst/>
              <a:cxnLst/>
              <a:rect l="l" t="t" r="r" b="b"/>
              <a:pathLst>
                <a:path w="94614" h="108585">
                  <a:moveTo>
                    <a:pt x="0" y="0"/>
                  </a:moveTo>
                  <a:lnTo>
                    <a:pt x="0" y="108203"/>
                  </a:lnTo>
                  <a:lnTo>
                    <a:pt x="94488" y="54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382517" y="4274565"/>
            <a:ext cx="19030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1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4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7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2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r>
              <a:rPr dirty="0" sz="2800" spc="7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∗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49747" y="4528439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70" h="22860">
                <a:moveTo>
                  <a:pt x="470915" y="0"/>
                </a:moveTo>
                <a:lnTo>
                  <a:pt x="0" y="0"/>
                </a:lnTo>
                <a:lnTo>
                  <a:pt x="0" y="22860"/>
                </a:lnTo>
                <a:lnTo>
                  <a:pt x="470915" y="22860"/>
                </a:lnTo>
                <a:lnTo>
                  <a:pt x="470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81421" y="3944873"/>
            <a:ext cx="608330" cy="1080770"/>
          </a:xfrm>
          <a:prstGeom prst="rect">
            <a:avLst/>
          </a:prstGeom>
          <a:ln w="28955">
            <a:solidFill>
              <a:srgbClr val="4F81BC"/>
            </a:solidFill>
          </a:ln>
        </p:spPr>
        <p:txBody>
          <a:bodyPr wrap="square" lIns="0" tIns="7366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580"/>
              </a:spcBef>
            </a:pPr>
            <a:r>
              <a:rPr dirty="0" sz="2800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  <a:p>
            <a:pPr marL="69215">
              <a:lnSpc>
                <a:spcPct val="100000"/>
              </a:lnSpc>
              <a:spcBef>
                <a:spcPts val="620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3050" y="4592573"/>
            <a:ext cx="216535" cy="299085"/>
          </a:xfrm>
          <a:custGeom>
            <a:avLst/>
            <a:gdLst/>
            <a:ahLst/>
            <a:cxnLst/>
            <a:rect l="l" t="t" r="r" b="b"/>
            <a:pathLst>
              <a:path w="216535" h="299085">
                <a:moveTo>
                  <a:pt x="0" y="298703"/>
                </a:moveTo>
                <a:lnTo>
                  <a:pt x="216408" y="298703"/>
                </a:lnTo>
                <a:lnTo>
                  <a:pt x="216408" y="0"/>
                </a:lnTo>
                <a:lnTo>
                  <a:pt x="0" y="0"/>
                </a:lnTo>
                <a:lnTo>
                  <a:pt x="0" y="298703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067044" y="4995671"/>
            <a:ext cx="3442970" cy="1076325"/>
          </a:xfrm>
          <a:prstGeom prst="rect">
            <a:avLst/>
          </a:prstGeom>
          <a:solidFill>
            <a:srgbClr val="F1DCDB"/>
          </a:solidFill>
        </p:spPr>
        <p:txBody>
          <a:bodyPr wrap="square" lIns="0" tIns="8890" rIns="0" bIns="0" rtlCol="0" vert="horz">
            <a:spAutoFit/>
          </a:bodyPr>
          <a:lstStyle/>
          <a:p>
            <a:pPr marL="264795" marR="174625" indent="-17272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600" spc="-160">
                <a:latin typeface="Malgun Gothic"/>
                <a:cs typeface="Malgun Gothic"/>
              </a:rPr>
              <a:t>편미분(</a:t>
            </a:r>
            <a:r>
              <a:rPr dirty="0" sz="1600" spc="-165">
                <a:latin typeface="Malgun Gothic"/>
                <a:cs typeface="Malgun Gothic"/>
              </a:rPr>
              <a:t>偏微分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partial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5">
                <a:latin typeface="Malgun Gothic"/>
                <a:cs typeface="Malgun Gothic"/>
              </a:rPr>
              <a:t>derivative)을 </a:t>
            </a:r>
            <a:r>
              <a:rPr dirty="0" sz="1600" spc="-54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의미</a:t>
            </a:r>
            <a:endParaRPr sz="1600">
              <a:latin typeface="Malgun Gothic"/>
              <a:cs typeface="Malgun Gothic"/>
            </a:endParaRPr>
          </a:p>
          <a:p>
            <a:pPr marL="26479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dirty="0" sz="1600" spc="-210">
                <a:latin typeface="Malgun Gothic"/>
                <a:cs typeface="Malgun Gothic"/>
              </a:rPr>
              <a:t>기호는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델타의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변형</a:t>
            </a:r>
            <a:endParaRPr sz="1600">
              <a:latin typeface="Malgun Gothic"/>
              <a:cs typeface="Malgun Gothic"/>
            </a:endParaRPr>
          </a:p>
          <a:p>
            <a:pPr marL="26479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dirty="0" sz="1600" spc="-215">
                <a:latin typeface="Malgun Gothic"/>
                <a:cs typeface="Malgun Gothic"/>
              </a:rPr>
              <a:t>편</a:t>
            </a:r>
            <a:r>
              <a:rPr dirty="0" sz="1600" spc="250">
                <a:latin typeface="Malgun Gothic"/>
                <a:cs typeface="Malgun Gothic"/>
              </a:rPr>
              <a:t>-</a:t>
            </a:r>
            <a:r>
              <a:rPr dirty="0" sz="1600" spc="-215">
                <a:latin typeface="Malgun Gothic"/>
                <a:cs typeface="Malgun Gothic"/>
              </a:rPr>
              <a:t>디</a:t>
            </a:r>
            <a:r>
              <a:rPr dirty="0" sz="1600">
                <a:latin typeface="Malgun Gothic"/>
                <a:cs typeface="Malgun Gothic"/>
              </a:rPr>
              <a:t>(</a:t>
            </a:r>
            <a:r>
              <a:rPr dirty="0" sz="1600" spc="-45">
                <a:latin typeface="Malgun Gothic"/>
                <a:cs typeface="Malgun Gothic"/>
              </a:rPr>
              <a:t>pa</a:t>
            </a:r>
            <a:r>
              <a:rPr dirty="0" sz="1600" spc="-40">
                <a:latin typeface="Malgun Gothic"/>
                <a:cs typeface="Malgun Gothic"/>
              </a:rPr>
              <a:t>r</a:t>
            </a:r>
            <a:r>
              <a:rPr dirty="0" sz="1600" spc="-15">
                <a:latin typeface="Malgun Gothic"/>
                <a:cs typeface="Malgun Gothic"/>
              </a:rPr>
              <a:t>t</a:t>
            </a:r>
            <a:r>
              <a:rPr dirty="0" sz="1600" spc="-15">
                <a:latin typeface="Malgun Gothic"/>
                <a:cs typeface="Malgun Gothic"/>
              </a:rPr>
              <a:t>i</a:t>
            </a:r>
            <a:r>
              <a:rPr dirty="0" sz="1600" spc="-30">
                <a:latin typeface="Malgun Gothic"/>
                <a:cs typeface="Malgun Gothic"/>
              </a:rPr>
              <a:t>a</a:t>
            </a:r>
            <a:r>
              <a:rPr dirty="0" sz="1600" spc="-25">
                <a:latin typeface="Malgun Gothic"/>
                <a:cs typeface="Malgun Gothic"/>
              </a:rPr>
              <a:t>l</a:t>
            </a:r>
            <a:r>
              <a:rPr dirty="0" sz="1600" spc="-45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dee</a:t>
            </a:r>
            <a:r>
              <a:rPr dirty="0" sz="1600" spc="65">
                <a:latin typeface="Malgun Gothic"/>
                <a:cs typeface="Malgun Gothic"/>
              </a:rPr>
              <a:t>),</a:t>
            </a:r>
            <a:r>
              <a:rPr dirty="0" sz="1600">
                <a:latin typeface="Malgun Gothic"/>
                <a:cs typeface="Malgun Gothic"/>
              </a:rPr>
              <a:t> 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파셜디라</a:t>
            </a:r>
            <a:r>
              <a:rPr dirty="0" sz="1600" spc="-210">
                <a:latin typeface="Malgun Gothic"/>
                <a:cs typeface="Malgun Gothic"/>
              </a:rPr>
              <a:t>고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부름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51347" y="4891278"/>
            <a:ext cx="617855" cy="681355"/>
          </a:xfrm>
          <a:custGeom>
            <a:avLst/>
            <a:gdLst/>
            <a:ahLst/>
            <a:cxnLst/>
            <a:rect l="l" t="t" r="r" b="b"/>
            <a:pathLst>
              <a:path w="617854" h="681354">
                <a:moveTo>
                  <a:pt x="19812" y="0"/>
                </a:moveTo>
                <a:lnTo>
                  <a:pt x="0" y="0"/>
                </a:lnTo>
                <a:lnTo>
                  <a:pt x="0" y="19812"/>
                </a:lnTo>
                <a:lnTo>
                  <a:pt x="19812" y="19812"/>
                </a:lnTo>
                <a:lnTo>
                  <a:pt x="19812" y="0"/>
                </a:lnTo>
                <a:close/>
              </a:path>
              <a:path w="617854" h="681354">
                <a:moveTo>
                  <a:pt x="19812" y="39624"/>
                </a:moveTo>
                <a:lnTo>
                  <a:pt x="0" y="39624"/>
                </a:lnTo>
                <a:lnTo>
                  <a:pt x="0" y="59436"/>
                </a:lnTo>
                <a:lnTo>
                  <a:pt x="19812" y="59436"/>
                </a:lnTo>
                <a:lnTo>
                  <a:pt x="19812" y="39624"/>
                </a:lnTo>
                <a:close/>
              </a:path>
              <a:path w="617854" h="681354">
                <a:moveTo>
                  <a:pt x="19812" y="79248"/>
                </a:moveTo>
                <a:lnTo>
                  <a:pt x="0" y="79248"/>
                </a:lnTo>
                <a:lnTo>
                  <a:pt x="0" y="99060"/>
                </a:lnTo>
                <a:lnTo>
                  <a:pt x="19812" y="99060"/>
                </a:lnTo>
                <a:lnTo>
                  <a:pt x="19812" y="79248"/>
                </a:lnTo>
                <a:close/>
              </a:path>
              <a:path w="617854" h="681354">
                <a:moveTo>
                  <a:pt x="19812" y="118872"/>
                </a:moveTo>
                <a:lnTo>
                  <a:pt x="0" y="118872"/>
                </a:lnTo>
                <a:lnTo>
                  <a:pt x="0" y="138684"/>
                </a:lnTo>
                <a:lnTo>
                  <a:pt x="19812" y="138684"/>
                </a:lnTo>
                <a:lnTo>
                  <a:pt x="19812" y="118872"/>
                </a:lnTo>
                <a:close/>
              </a:path>
              <a:path w="617854" h="681354">
                <a:moveTo>
                  <a:pt x="19812" y="158496"/>
                </a:moveTo>
                <a:lnTo>
                  <a:pt x="0" y="158496"/>
                </a:lnTo>
                <a:lnTo>
                  <a:pt x="0" y="178308"/>
                </a:lnTo>
                <a:lnTo>
                  <a:pt x="19812" y="178308"/>
                </a:lnTo>
                <a:lnTo>
                  <a:pt x="19812" y="158496"/>
                </a:lnTo>
                <a:close/>
              </a:path>
              <a:path w="617854" h="681354">
                <a:moveTo>
                  <a:pt x="19812" y="198120"/>
                </a:moveTo>
                <a:lnTo>
                  <a:pt x="0" y="198120"/>
                </a:lnTo>
                <a:lnTo>
                  <a:pt x="0" y="217932"/>
                </a:lnTo>
                <a:lnTo>
                  <a:pt x="19812" y="217932"/>
                </a:lnTo>
                <a:lnTo>
                  <a:pt x="19812" y="198120"/>
                </a:lnTo>
                <a:close/>
              </a:path>
              <a:path w="617854" h="681354">
                <a:moveTo>
                  <a:pt x="19812" y="237744"/>
                </a:moveTo>
                <a:lnTo>
                  <a:pt x="0" y="237744"/>
                </a:lnTo>
                <a:lnTo>
                  <a:pt x="0" y="257556"/>
                </a:lnTo>
                <a:lnTo>
                  <a:pt x="19812" y="257556"/>
                </a:lnTo>
                <a:lnTo>
                  <a:pt x="19812" y="237744"/>
                </a:lnTo>
                <a:close/>
              </a:path>
              <a:path w="617854" h="681354">
                <a:moveTo>
                  <a:pt x="19812" y="277368"/>
                </a:moveTo>
                <a:lnTo>
                  <a:pt x="0" y="277368"/>
                </a:lnTo>
                <a:lnTo>
                  <a:pt x="0" y="297180"/>
                </a:lnTo>
                <a:lnTo>
                  <a:pt x="19812" y="297180"/>
                </a:lnTo>
                <a:lnTo>
                  <a:pt x="19812" y="277368"/>
                </a:lnTo>
                <a:close/>
              </a:path>
              <a:path w="617854" h="681354">
                <a:moveTo>
                  <a:pt x="19812" y="316992"/>
                </a:moveTo>
                <a:lnTo>
                  <a:pt x="0" y="316992"/>
                </a:lnTo>
                <a:lnTo>
                  <a:pt x="0" y="336804"/>
                </a:lnTo>
                <a:lnTo>
                  <a:pt x="19812" y="336804"/>
                </a:lnTo>
                <a:lnTo>
                  <a:pt x="19812" y="316992"/>
                </a:lnTo>
                <a:close/>
              </a:path>
              <a:path w="617854" h="681354">
                <a:moveTo>
                  <a:pt x="19812" y="356616"/>
                </a:moveTo>
                <a:lnTo>
                  <a:pt x="0" y="356616"/>
                </a:lnTo>
                <a:lnTo>
                  <a:pt x="0" y="376428"/>
                </a:lnTo>
                <a:lnTo>
                  <a:pt x="19812" y="376428"/>
                </a:lnTo>
                <a:lnTo>
                  <a:pt x="19812" y="356616"/>
                </a:lnTo>
                <a:close/>
              </a:path>
              <a:path w="617854" h="681354">
                <a:moveTo>
                  <a:pt x="19812" y="396240"/>
                </a:moveTo>
                <a:lnTo>
                  <a:pt x="0" y="396240"/>
                </a:lnTo>
                <a:lnTo>
                  <a:pt x="0" y="416052"/>
                </a:lnTo>
                <a:lnTo>
                  <a:pt x="19812" y="416052"/>
                </a:lnTo>
                <a:lnTo>
                  <a:pt x="19812" y="396240"/>
                </a:lnTo>
                <a:close/>
              </a:path>
              <a:path w="617854" h="681354">
                <a:moveTo>
                  <a:pt x="19812" y="435864"/>
                </a:moveTo>
                <a:lnTo>
                  <a:pt x="0" y="435864"/>
                </a:lnTo>
                <a:lnTo>
                  <a:pt x="0" y="455676"/>
                </a:lnTo>
                <a:lnTo>
                  <a:pt x="19812" y="455676"/>
                </a:lnTo>
                <a:lnTo>
                  <a:pt x="19812" y="435864"/>
                </a:lnTo>
                <a:close/>
              </a:path>
              <a:path w="617854" h="681354">
                <a:moveTo>
                  <a:pt x="19812" y="475488"/>
                </a:moveTo>
                <a:lnTo>
                  <a:pt x="0" y="475488"/>
                </a:lnTo>
                <a:lnTo>
                  <a:pt x="0" y="495300"/>
                </a:lnTo>
                <a:lnTo>
                  <a:pt x="19812" y="495300"/>
                </a:lnTo>
                <a:lnTo>
                  <a:pt x="19812" y="475488"/>
                </a:lnTo>
                <a:close/>
              </a:path>
              <a:path w="617854" h="681354">
                <a:moveTo>
                  <a:pt x="19812" y="515112"/>
                </a:moveTo>
                <a:lnTo>
                  <a:pt x="0" y="515112"/>
                </a:lnTo>
                <a:lnTo>
                  <a:pt x="0" y="534924"/>
                </a:lnTo>
                <a:lnTo>
                  <a:pt x="19812" y="534924"/>
                </a:lnTo>
                <a:lnTo>
                  <a:pt x="19812" y="515112"/>
                </a:lnTo>
                <a:close/>
              </a:path>
              <a:path w="617854" h="681354">
                <a:moveTo>
                  <a:pt x="19812" y="554736"/>
                </a:moveTo>
                <a:lnTo>
                  <a:pt x="0" y="554736"/>
                </a:lnTo>
                <a:lnTo>
                  <a:pt x="0" y="574548"/>
                </a:lnTo>
                <a:lnTo>
                  <a:pt x="19812" y="574548"/>
                </a:lnTo>
                <a:lnTo>
                  <a:pt x="19812" y="554736"/>
                </a:lnTo>
                <a:close/>
              </a:path>
              <a:path w="617854" h="681354">
                <a:moveTo>
                  <a:pt x="19812" y="594360"/>
                </a:moveTo>
                <a:lnTo>
                  <a:pt x="0" y="594360"/>
                </a:lnTo>
                <a:lnTo>
                  <a:pt x="0" y="614172"/>
                </a:lnTo>
                <a:lnTo>
                  <a:pt x="19812" y="614172"/>
                </a:lnTo>
                <a:lnTo>
                  <a:pt x="19812" y="594360"/>
                </a:lnTo>
                <a:close/>
              </a:path>
              <a:path w="617854" h="681354">
                <a:moveTo>
                  <a:pt x="10667" y="633984"/>
                </a:moveTo>
                <a:lnTo>
                  <a:pt x="0" y="633984"/>
                </a:lnTo>
                <a:lnTo>
                  <a:pt x="0" y="648589"/>
                </a:lnTo>
                <a:lnTo>
                  <a:pt x="4444" y="653034"/>
                </a:lnTo>
                <a:lnTo>
                  <a:pt x="20574" y="653034"/>
                </a:lnTo>
                <a:lnTo>
                  <a:pt x="20574" y="643128"/>
                </a:lnTo>
                <a:lnTo>
                  <a:pt x="19812" y="643128"/>
                </a:lnTo>
                <a:lnTo>
                  <a:pt x="10667" y="633984"/>
                </a:lnTo>
                <a:close/>
              </a:path>
              <a:path w="617854" h="681354">
                <a:moveTo>
                  <a:pt x="20574" y="633222"/>
                </a:moveTo>
                <a:lnTo>
                  <a:pt x="9905" y="633222"/>
                </a:lnTo>
                <a:lnTo>
                  <a:pt x="19812" y="643128"/>
                </a:lnTo>
                <a:lnTo>
                  <a:pt x="19812" y="633984"/>
                </a:lnTo>
                <a:lnTo>
                  <a:pt x="20574" y="633984"/>
                </a:lnTo>
                <a:lnTo>
                  <a:pt x="20574" y="633222"/>
                </a:lnTo>
                <a:close/>
              </a:path>
              <a:path w="617854" h="681354">
                <a:moveTo>
                  <a:pt x="20574" y="633984"/>
                </a:moveTo>
                <a:lnTo>
                  <a:pt x="19812" y="633984"/>
                </a:lnTo>
                <a:lnTo>
                  <a:pt x="19812" y="643128"/>
                </a:lnTo>
                <a:lnTo>
                  <a:pt x="20574" y="643128"/>
                </a:lnTo>
                <a:lnTo>
                  <a:pt x="20574" y="633984"/>
                </a:lnTo>
                <a:close/>
              </a:path>
              <a:path w="617854" h="681354">
                <a:moveTo>
                  <a:pt x="60198" y="633222"/>
                </a:moveTo>
                <a:lnTo>
                  <a:pt x="40386" y="633222"/>
                </a:lnTo>
                <a:lnTo>
                  <a:pt x="40386" y="653034"/>
                </a:lnTo>
                <a:lnTo>
                  <a:pt x="60198" y="653034"/>
                </a:lnTo>
                <a:lnTo>
                  <a:pt x="60198" y="633222"/>
                </a:lnTo>
                <a:close/>
              </a:path>
              <a:path w="617854" h="681354">
                <a:moveTo>
                  <a:pt x="99822" y="633222"/>
                </a:moveTo>
                <a:lnTo>
                  <a:pt x="80010" y="633222"/>
                </a:lnTo>
                <a:lnTo>
                  <a:pt x="80010" y="653034"/>
                </a:lnTo>
                <a:lnTo>
                  <a:pt x="99822" y="653034"/>
                </a:lnTo>
                <a:lnTo>
                  <a:pt x="99822" y="633222"/>
                </a:lnTo>
                <a:close/>
              </a:path>
              <a:path w="617854" h="681354">
                <a:moveTo>
                  <a:pt x="139446" y="633222"/>
                </a:moveTo>
                <a:lnTo>
                  <a:pt x="119634" y="633222"/>
                </a:lnTo>
                <a:lnTo>
                  <a:pt x="119634" y="653034"/>
                </a:lnTo>
                <a:lnTo>
                  <a:pt x="139446" y="653034"/>
                </a:lnTo>
                <a:lnTo>
                  <a:pt x="139446" y="633222"/>
                </a:lnTo>
                <a:close/>
              </a:path>
              <a:path w="617854" h="681354">
                <a:moveTo>
                  <a:pt x="179069" y="633222"/>
                </a:moveTo>
                <a:lnTo>
                  <a:pt x="159257" y="633222"/>
                </a:lnTo>
                <a:lnTo>
                  <a:pt x="159257" y="653034"/>
                </a:lnTo>
                <a:lnTo>
                  <a:pt x="179069" y="653034"/>
                </a:lnTo>
                <a:lnTo>
                  <a:pt x="179069" y="633222"/>
                </a:lnTo>
                <a:close/>
              </a:path>
              <a:path w="617854" h="681354">
                <a:moveTo>
                  <a:pt x="218693" y="633222"/>
                </a:moveTo>
                <a:lnTo>
                  <a:pt x="198881" y="633222"/>
                </a:lnTo>
                <a:lnTo>
                  <a:pt x="198881" y="653034"/>
                </a:lnTo>
                <a:lnTo>
                  <a:pt x="218693" y="653034"/>
                </a:lnTo>
                <a:lnTo>
                  <a:pt x="218693" y="633222"/>
                </a:lnTo>
                <a:close/>
              </a:path>
              <a:path w="617854" h="681354">
                <a:moveTo>
                  <a:pt x="258317" y="633222"/>
                </a:moveTo>
                <a:lnTo>
                  <a:pt x="238505" y="633222"/>
                </a:lnTo>
                <a:lnTo>
                  <a:pt x="238505" y="653034"/>
                </a:lnTo>
                <a:lnTo>
                  <a:pt x="258317" y="653034"/>
                </a:lnTo>
                <a:lnTo>
                  <a:pt x="258317" y="633222"/>
                </a:lnTo>
                <a:close/>
              </a:path>
              <a:path w="617854" h="681354">
                <a:moveTo>
                  <a:pt x="297941" y="633222"/>
                </a:moveTo>
                <a:lnTo>
                  <a:pt x="278129" y="633222"/>
                </a:lnTo>
                <a:lnTo>
                  <a:pt x="278129" y="653034"/>
                </a:lnTo>
                <a:lnTo>
                  <a:pt x="297941" y="653034"/>
                </a:lnTo>
                <a:lnTo>
                  <a:pt x="297941" y="633222"/>
                </a:lnTo>
                <a:close/>
              </a:path>
              <a:path w="617854" h="681354">
                <a:moveTo>
                  <a:pt x="337565" y="633222"/>
                </a:moveTo>
                <a:lnTo>
                  <a:pt x="317753" y="633222"/>
                </a:lnTo>
                <a:lnTo>
                  <a:pt x="317753" y="653034"/>
                </a:lnTo>
                <a:lnTo>
                  <a:pt x="337565" y="653034"/>
                </a:lnTo>
                <a:lnTo>
                  <a:pt x="337565" y="633222"/>
                </a:lnTo>
                <a:close/>
              </a:path>
              <a:path w="617854" h="681354">
                <a:moveTo>
                  <a:pt x="377189" y="633222"/>
                </a:moveTo>
                <a:lnTo>
                  <a:pt x="357377" y="633222"/>
                </a:lnTo>
                <a:lnTo>
                  <a:pt x="357377" y="653034"/>
                </a:lnTo>
                <a:lnTo>
                  <a:pt x="377189" y="653034"/>
                </a:lnTo>
                <a:lnTo>
                  <a:pt x="377189" y="633222"/>
                </a:lnTo>
                <a:close/>
              </a:path>
              <a:path w="617854" h="681354">
                <a:moveTo>
                  <a:pt x="416813" y="633222"/>
                </a:moveTo>
                <a:lnTo>
                  <a:pt x="397001" y="633222"/>
                </a:lnTo>
                <a:lnTo>
                  <a:pt x="397001" y="653034"/>
                </a:lnTo>
                <a:lnTo>
                  <a:pt x="416813" y="653034"/>
                </a:lnTo>
                <a:lnTo>
                  <a:pt x="416813" y="633222"/>
                </a:lnTo>
                <a:close/>
              </a:path>
              <a:path w="617854" h="681354">
                <a:moveTo>
                  <a:pt x="456438" y="633222"/>
                </a:moveTo>
                <a:lnTo>
                  <a:pt x="436625" y="633222"/>
                </a:lnTo>
                <a:lnTo>
                  <a:pt x="436625" y="653034"/>
                </a:lnTo>
                <a:lnTo>
                  <a:pt x="456438" y="653034"/>
                </a:lnTo>
                <a:lnTo>
                  <a:pt x="456438" y="633222"/>
                </a:lnTo>
                <a:close/>
              </a:path>
              <a:path w="617854" h="681354">
                <a:moveTo>
                  <a:pt x="496062" y="633222"/>
                </a:moveTo>
                <a:lnTo>
                  <a:pt x="476250" y="633222"/>
                </a:lnTo>
                <a:lnTo>
                  <a:pt x="476250" y="653034"/>
                </a:lnTo>
                <a:lnTo>
                  <a:pt x="496062" y="653034"/>
                </a:lnTo>
                <a:lnTo>
                  <a:pt x="496062" y="633222"/>
                </a:lnTo>
                <a:close/>
              </a:path>
              <a:path w="617854" h="681354">
                <a:moveTo>
                  <a:pt x="535686" y="633222"/>
                </a:moveTo>
                <a:lnTo>
                  <a:pt x="515874" y="633222"/>
                </a:lnTo>
                <a:lnTo>
                  <a:pt x="515874" y="653034"/>
                </a:lnTo>
                <a:lnTo>
                  <a:pt x="535686" y="653034"/>
                </a:lnTo>
                <a:lnTo>
                  <a:pt x="535686" y="633222"/>
                </a:lnTo>
                <a:close/>
              </a:path>
              <a:path w="617854" h="681354">
                <a:moveTo>
                  <a:pt x="541147" y="605028"/>
                </a:moveTo>
                <a:lnTo>
                  <a:pt x="541147" y="681228"/>
                </a:lnTo>
                <a:lnTo>
                  <a:pt x="617347" y="643128"/>
                </a:lnTo>
                <a:lnTo>
                  <a:pt x="541147" y="6050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850380" y="3758184"/>
            <a:ext cx="2272665" cy="832485"/>
          </a:xfrm>
          <a:prstGeom prst="rect">
            <a:avLst/>
          </a:prstGeom>
          <a:solidFill>
            <a:srgbClr val="DCE6F1"/>
          </a:solidFill>
        </p:spPr>
        <p:txBody>
          <a:bodyPr wrap="square" lIns="0" tIns="9525" rIns="0" bIns="0" rtlCol="0" vert="horz">
            <a:spAutoFit/>
          </a:bodyPr>
          <a:lstStyle/>
          <a:p>
            <a:pPr marL="264795" indent="-17272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600" spc="100">
                <a:latin typeface="Malgun Gothic"/>
                <a:cs typeface="Malgun Gothic"/>
              </a:rPr>
              <a:t>w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대한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40">
                <a:latin typeface="Malgun Gothic"/>
                <a:cs typeface="Malgun Gothic"/>
              </a:rPr>
              <a:t>E</a:t>
            </a:r>
            <a:r>
              <a:rPr dirty="0" sz="1600" spc="-210">
                <a:latin typeface="Malgun Gothic"/>
                <a:cs typeface="Malgun Gothic"/>
              </a:rPr>
              <a:t>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편미분</a:t>
            </a:r>
            <a:endParaRPr sz="1600">
              <a:latin typeface="Malgun Gothic"/>
              <a:cs typeface="Malgun Gothic"/>
            </a:endParaRPr>
          </a:p>
          <a:p>
            <a:pPr marL="26479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dirty="0" sz="1600" spc="-30">
                <a:latin typeface="Malgun Gothic"/>
                <a:cs typeface="Malgun Gothic"/>
              </a:rPr>
              <a:t>gradient</a:t>
            </a:r>
            <a:endParaRPr sz="1600">
              <a:latin typeface="Malgun Gothic"/>
              <a:cs typeface="Malgun Gothic"/>
            </a:endParaRPr>
          </a:p>
          <a:p>
            <a:pPr marL="26479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600" spc="-210">
                <a:latin typeface="Malgun Gothic"/>
                <a:cs typeface="Malgun Gothic"/>
              </a:rPr>
              <a:t>어떤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방향으로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학습할지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89497" y="4136897"/>
            <a:ext cx="961390" cy="358775"/>
          </a:xfrm>
          <a:custGeom>
            <a:avLst/>
            <a:gdLst/>
            <a:ahLst/>
            <a:cxnLst/>
            <a:rect l="l" t="t" r="r" b="b"/>
            <a:pathLst>
              <a:path w="961390" h="358775">
                <a:moveTo>
                  <a:pt x="19812" y="338454"/>
                </a:moveTo>
                <a:lnTo>
                  <a:pt x="0" y="338454"/>
                </a:lnTo>
                <a:lnTo>
                  <a:pt x="0" y="358266"/>
                </a:lnTo>
                <a:lnTo>
                  <a:pt x="19812" y="358266"/>
                </a:lnTo>
                <a:lnTo>
                  <a:pt x="19812" y="338454"/>
                </a:lnTo>
                <a:close/>
              </a:path>
              <a:path w="961390" h="358775">
                <a:moveTo>
                  <a:pt x="59436" y="338454"/>
                </a:moveTo>
                <a:lnTo>
                  <a:pt x="39624" y="338454"/>
                </a:lnTo>
                <a:lnTo>
                  <a:pt x="39624" y="358266"/>
                </a:lnTo>
                <a:lnTo>
                  <a:pt x="59436" y="358266"/>
                </a:lnTo>
                <a:lnTo>
                  <a:pt x="59436" y="338454"/>
                </a:lnTo>
                <a:close/>
              </a:path>
              <a:path w="961390" h="358775">
                <a:moveTo>
                  <a:pt x="99060" y="338454"/>
                </a:moveTo>
                <a:lnTo>
                  <a:pt x="79248" y="338454"/>
                </a:lnTo>
                <a:lnTo>
                  <a:pt x="79248" y="358266"/>
                </a:lnTo>
                <a:lnTo>
                  <a:pt x="99060" y="358266"/>
                </a:lnTo>
                <a:lnTo>
                  <a:pt x="99060" y="338454"/>
                </a:lnTo>
                <a:close/>
              </a:path>
              <a:path w="961390" h="358775">
                <a:moveTo>
                  <a:pt x="138684" y="338454"/>
                </a:moveTo>
                <a:lnTo>
                  <a:pt x="118872" y="338454"/>
                </a:lnTo>
                <a:lnTo>
                  <a:pt x="118872" y="358266"/>
                </a:lnTo>
                <a:lnTo>
                  <a:pt x="138684" y="358266"/>
                </a:lnTo>
                <a:lnTo>
                  <a:pt x="138684" y="338454"/>
                </a:lnTo>
                <a:close/>
              </a:path>
              <a:path w="961390" h="358775">
                <a:moveTo>
                  <a:pt x="178307" y="338454"/>
                </a:moveTo>
                <a:lnTo>
                  <a:pt x="158496" y="338454"/>
                </a:lnTo>
                <a:lnTo>
                  <a:pt x="158496" y="358266"/>
                </a:lnTo>
                <a:lnTo>
                  <a:pt x="178307" y="358266"/>
                </a:lnTo>
                <a:lnTo>
                  <a:pt x="178307" y="338454"/>
                </a:lnTo>
                <a:close/>
              </a:path>
              <a:path w="961390" h="358775">
                <a:moveTo>
                  <a:pt x="217931" y="338454"/>
                </a:moveTo>
                <a:lnTo>
                  <a:pt x="198119" y="338454"/>
                </a:lnTo>
                <a:lnTo>
                  <a:pt x="198119" y="358266"/>
                </a:lnTo>
                <a:lnTo>
                  <a:pt x="217931" y="358266"/>
                </a:lnTo>
                <a:lnTo>
                  <a:pt x="217931" y="338454"/>
                </a:lnTo>
                <a:close/>
              </a:path>
              <a:path w="961390" h="358775">
                <a:moveTo>
                  <a:pt x="257555" y="338454"/>
                </a:moveTo>
                <a:lnTo>
                  <a:pt x="237743" y="338454"/>
                </a:lnTo>
                <a:lnTo>
                  <a:pt x="237743" y="358266"/>
                </a:lnTo>
                <a:lnTo>
                  <a:pt x="257555" y="358266"/>
                </a:lnTo>
                <a:lnTo>
                  <a:pt x="257555" y="338454"/>
                </a:lnTo>
                <a:close/>
              </a:path>
              <a:path w="961390" h="358775">
                <a:moveTo>
                  <a:pt x="297179" y="338454"/>
                </a:moveTo>
                <a:lnTo>
                  <a:pt x="277367" y="338454"/>
                </a:lnTo>
                <a:lnTo>
                  <a:pt x="277367" y="358266"/>
                </a:lnTo>
                <a:lnTo>
                  <a:pt x="297179" y="358266"/>
                </a:lnTo>
                <a:lnTo>
                  <a:pt x="297179" y="338454"/>
                </a:lnTo>
                <a:close/>
              </a:path>
              <a:path w="961390" h="358775">
                <a:moveTo>
                  <a:pt x="336803" y="338454"/>
                </a:moveTo>
                <a:lnTo>
                  <a:pt x="316991" y="338454"/>
                </a:lnTo>
                <a:lnTo>
                  <a:pt x="316991" y="358266"/>
                </a:lnTo>
                <a:lnTo>
                  <a:pt x="336803" y="358266"/>
                </a:lnTo>
                <a:lnTo>
                  <a:pt x="336803" y="338454"/>
                </a:lnTo>
                <a:close/>
              </a:path>
              <a:path w="961390" h="358775">
                <a:moveTo>
                  <a:pt x="376427" y="338454"/>
                </a:moveTo>
                <a:lnTo>
                  <a:pt x="356615" y="338454"/>
                </a:lnTo>
                <a:lnTo>
                  <a:pt x="356615" y="358266"/>
                </a:lnTo>
                <a:lnTo>
                  <a:pt x="376427" y="358266"/>
                </a:lnTo>
                <a:lnTo>
                  <a:pt x="376427" y="338454"/>
                </a:lnTo>
                <a:close/>
              </a:path>
              <a:path w="961390" h="358775">
                <a:moveTo>
                  <a:pt x="416051" y="338454"/>
                </a:moveTo>
                <a:lnTo>
                  <a:pt x="396239" y="338454"/>
                </a:lnTo>
                <a:lnTo>
                  <a:pt x="396239" y="358266"/>
                </a:lnTo>
                <a:lnTo>
                  <a:pt x="416051" y="358266"/>
                </a:lnTo>
                <a:lnTo>
                  <a:pt x="416051" y="338454"/>
                </a:lnTo>
                <a:close/>
              </a:path>
              <a:path w="961390" h="358775">
                <a:moveTo>
                  <a:pt x="455675" y="338454"/>
                </a:moveTo>
                <a:lnTo>
                  <a:pt x="435863" y="338454"/>
                </a:lnTo>
                <a:lnTo>
                  <a:pt x="435863" y="358266"/>
                </a:lnTo>
                <a:lnTo>
                  <a:pt x="455675" y="358266"/>
                </a:lnTo>
                <a:lnTo>
                  <a:pt x="455675" y="338454"/>
                </a:lnTo>
                <a:close/>
              </a:path>
              <a:path w="961390" h="358775">
                <a:moveTo>
                  <a:pt x="490474" y="338454"/>
                </a:moveTo>
                <a:lnTo>
                  <a:pt x="480567" y="338454"/>
                </a:lnTo>
                <a:lnTo>
                  <a:pt x="475488" y="343534"/>
                </a:lnTo>
                <a:lnTo>
                  <a:pt x="475488" y="358266"/>
                </a:lnTo>
                <a:lnTo>
                  <a:pt x="486155" y="358266"/>
                </a:lnTo>
                <a:lnTo>
                  <a:pt x="490474" y="353821"/>
                </a:lnTo>
                <a:lnTo>
                  <a:pt x="490474" y="338454"/>
                </a:lnTo>
                <a:close/>
              </a:path>
              <a:path w="961390" h="358775">
                <a:moveTo>
                  <a:pt x="490474" y="333628"/>
                </a:moveTo>
                <a:lnTo>
                  <a:pt x="470662" y="333628"/>
                </a:lnTo>
                <a:lnTo>
                  <a:pt x="470662" y="348360"/>
                </a:lnTo>
                <a:lnTo>
                  <a:pt x="475488" y="343534"/>
                </a:lnTo>
                <a:lnTo>
                  <a:pt x="475488" y="338454"/>
                </a:lnTo>
                <a:lnTo>
                  <a:pt x="490474" y="338454"/>
                </a:lnTo>
                <a:lnTo>
                  <a:pt x="490474" y="333628"/>
                </a:lnTo>
                <a:close/>
              </a:path>
              <a:path w="961390" h="358775">
                <a:moveTo>
                  <a:pt x="480567" y="338454"/>
                </a:moveTo>
                <a:lnTo>
                  <a:pt x="475488" y="338454"/>
                </a:lnTo>
                <a:lnTo>
                  <a:pt x="475488" y="343534"/>
                </a:lnTo>
                <a:lnTo>
                  <a:pt x="480567" y="338454"/>
                </a:lnTo>
                <a:close/>
              </a:path>
              <a:path w="961390" h="358775">
                <a:moveTo>
                  <a:pt x="490474" y="294004"/>
                </a:moveTo>
                <a:lnTo>
                  <a:pt x="470662" y="294004"/>
                </a:lnTo>
                <a:lnTo>
                  <a:pt x="470662" y="313816"/>
                </a:lnTo>
                <a:lnTo>
                  <a:pt x="490474" y="313816"/>
                </a:lnTo>
                <a:lnTo>
                  <a:pt x="490474" y="294004"/>
                </a:lnTo>
                <a:close/>
              </a:path>
              <a:path w="961390" h="358775">
                <a:moveTo>
                  <a:pt x="490474" y="254381"/>
                </a:moveTo>
                <a:lnTo>
                  <a:pt x="470662" y="254381"/>
                </a:lnTo>
                <a:lnTo>
                  <a:pt x="470662" y="274193"/>
                </a:lnTo>
                <a:lnTo>
                  <a:pt x="490474" y="274193"/>
                </a:lnTo>
                <a:lnTo>
                  <a:pt x="490474" y="254381"/>
                </a:lnTo>
                <a:close/>
              </a:path>
              <a:path w="961390" h="358775">
                <a:moveTo>
                  <a:pt x="490474" y="214756"/>
                </a:moveTo>
                <a:lnTo>
                  <a:pt x="470662" y="214756"/>
                </a:lnTo>
                <a:lnTo>
                  <a:pt x="470662" y="234569"/>
                </a:lnTo>
                <a:lnTo>
                  <a:pt x="490474" y="234569"/>
                </a:lnTo>
                <a:lnTo>
                  <a:pt x="490474" y="214756"/>
                </a:lnTo>
                <a:close/>
              </a:path>
              <a:path w="961390" h="358775">
                <a:moveTo>
                  <a:pt x="490474" y="175132"/>
                </a:moveTo>
                <a:lnTo>
                  <a:pt x="470662" y="175132"/>
                </a:lnTo>
                <a:lnTo>
                  <a:pt x="470662" y="194944"/>
                </a:lnTo>
                <a:lnTo>
                  <a:pt x="490474" y="194944"/>
                </a:lnTo>
                <a:lnTo>
                  <a:pt x="490474" y="175132"/>
                </a:lnTo>
                <a:close/>
              </a:path>
              <a:path w="961390" h="358775">
                <a:moveTo>
                  <a:pt x="490474" y="135508"/>
                </a:moveTo>
                <a:lnTo>
                  <a:pt x="470662" y="135508"/>
                </a:lnTo>
                <a:lnTo>
                  <a:pt x="470662" y="155320"/>
                </a:lnTo>
                <a:lnTo>
                  <a:pt x="490474" y="155320"/>
                </a:lnTo>
                <a:lnTo>
                  <a:pt x="490474" y="135508"/>
                </a:lnTo>
                <a:close/>
              </a:path>
              <a:path w="961390" h="358775">
                <a:moveTo>
                  <a:pt x="490474" y="95884"/>
                </a:moveTo>
                <a:lnTo>
                  <a:pt x="470662" y="95884"/>
                </a:lnTo>
                <a:lnTo>
                  <a:pt x="470662" y="115696"/>
                </a:lnTo>
                <a:lnTo>
                  <a:pt x="490474" y="115696"/>
                </a:lnTo>
                <a:lnTo>
                  <a:pt x="490474" y="95884"/>
                </a:lnTo>
                <a:close/>
              </a:path>
              <a:path w="961390" h="358775">
                <a:moveTo>
                  <a:pt x="490474" y="56260"/>
                </a:moveTo>
                <a:lnTo>
                  <a:pt x="470662" y="56260"/>
                </a:lnTo>
                <a:lnTo>
                  <a:pt x="470662" y="76072"/>
                </a:lnTo>
                <a:lnTo>
                  <a:pt x="490474" y="76072"/>
                </a:lnTo>
                <a:lnTo>
                  <a:pt x="490474" y="56260"/>
                </a:lnTo>
                <a:close/>
              </a:path>
              <a:path w="961390" h="358775">
                <a:moveTo>
                  <a:pt x="502030" y="28193"/>
                </a:moveTo>
                <a:lnTo>
                  <a:pt x="482218" y="28193"/>
                </a:lnTo>
                <a:lnTo>
                  <a:pt x="482218" y="48006"/>
                </a:lnTo>
                <a:lnTo>
                  <a:pt x="502030" y="48006"/>
                </a:lnTo>
                <a:lnTo>
                  <a:pt x="502030" y="28193"/>
                </a:lnTo>
                <a:close/>
              </a:path>
              <a:path w="961390" h="358775">
                <a:moveTo>
                  <a:pt x="541654" y="28193"/>
                </a:moveTo>
                <a:lnTo>
                  <a:pt x="521842" y="28193"/>
                </a:lnTo>
                <a:lnTo>
                  <a:pt x="521842" y="48006"/>
                </a:lnTo>
                <a:lnTo>
                  <a:pt x="541654" y="48006"/>
                </a:lnTo>
                <a:lnTo>
                  <a:pt x="541654" y="28193"/>
                </a:lnTo>
                <a:close/>
              </a:path>
              <a:path w="961390" h="358775">
                <a:moveTo>
                  <a:pt x="581278" y="28193"/>
                </a:moveTo>
                <a:lnTo>
                  <a:pt x="561466" y="28193"/>
                </a:lnTo>
                <a:lnTo>
                  <a:pt x="561466" y="48006"/>
                </a:lnTo>
                <a:lnTo>
                  <a:pt x="581278" y="48006"/>
                </a:lnTo>
                <a:lnTo>
                  <a:pt x="581278" y="28193"/>
                </a:lnTo>
                <a:close/>
              </a:path>
              <a:path w="961390" h="358775">
                <a:moveTo>
                  <a:pt x="620902" y="28193"/>
                </a:moveTo>
                <a:lnTo>
                  <a:pt x="601090" y="28193"/>
                </a:lnTo>
                <a:lnTo>
                  <a:pt x="601090" y="48006"/>
                </a:lnTo>
                <a:lnTo>
                  <a:pt x="620902" y="48006"/>
                </a:lnTo>
                <a:lnTo>
                  <a:pt x="620902" y="28193"/>
                </a:lnTo>
                <a:close/>
              </a:path>
              <a:path w="961390" h="358775">
                <a:moveTo>
                  <a:pt x="660526" y="28193"/>
                </a:moveTo>
                <a:lnTo>
                  <a:pt x="640715" y="28193"/>
                </a:lnTo>
                <a:lnTo>
                  <a:pt x="640715" y="48006"/>
                </a:lnTo>
                <a:lnTo>
                  <a:pt x="660526" y="48006"/>
                </a:lnTo>
                <a:lnTo>
                  <a:pt x="660526" y="28193"/>
                </a:lnTo>
                <a:close/>
              </a:path>
              <a:path w="961390" h="358775">
                <a:moveTo>
                  <a:pt x="700151" y="28193"/>
                </a:moveTo>
                <a:lnTo>
                  <a:pt x="680338" y="28193"/>
                </a:lnTo>
                <a:lnTo>
                  <a:pt x="680338" y="48006"/>
                </a:lnTo>
                <a:lnTo>
                  <a:pt x="700151" y="48006"/>
                </a:lnTo>
                <a:lnTo>
                  <a:pt x="700151" y="28193"/>
                </a:lnTo>
                <a:close/>
              </a:path>
              <a:path w="961390" h="358775">
                <a:moveTo>
                  <a:pt x="739775" y="28193"/>
                </a:moveTo>
                <a:lnTo>
                  <a:pt x="719962" y="28193"/>
                </a:lnTo>
                <a:lnTo>
                  <a:pt x="719962" y="48006"/>
                </a:lnTo>
                <a:lnTo>
                  <a:pt x="739775" y="48006"/>
                </a:lnTo>
                <a:lnTo>
                  <a:pt x="739775" y="28193"/>
                </a:lnTo>
                <a:close/>
              </a:path>
              <a:path w="961390" h="358775">
                <a:moveTo>
                  <a:pt x="779399" y="28193"/>
                </a:moveTo>
                <a:lnTo>
                  <a:pt x="759586" y="28193"/>
                </a:lnTo>
                <a:lnTo>
                  <a:pt x="759586" y="48006"/>
                </a:lnTo>
                <a:lnTo>
                  <a:pt x="779399" y="48006"/>
                </a:lnTo>
                <a:lnTo>
                  <a:pt x="779399" y="28193"/>
                </a:lnTo>
                <a:close/>
              </a:path>
              <a:path w="961390" h="358775">
                <a:moveTo>
                  <a:pt x="819023" y="28193"/>
                </a:moveTo>
                <a:lnTo>
                  <a:pt x="799210" y="28193"/>
                </a:lnTo>
                <a:lnTo>
                  <a:pt x="799210" y="48006"/>
                </a:lnTo>
                <a:lnTo>
                  <a:pt x="819023" y="48006"/>
                </a:lnTo>
                <a:lnTo>
                  <a:pt x="819023" y="28193"/>
                </a:lnTo>
                <a:close/>
              </a:path>
              <a:path w="961390" h="358775">
                <a:moveTo>
                  <a:pt x="858647" y="28193"/>
                </a:moveTo>
                <a:lnTo>
                  <a:pt x="838834" y="28193"/>
                </a:lnTo>
                <a:lnTo>
                  <a:pt x="838834" y="48006"/>
                </a:lnTo>
                <a:lnTo>
                  <a:pt x="858647" y="48006"/>
                </a:lnTo>
                <a:lnTo>
                  <a:pt x="858647" y="28193"/>
                </a:lnTo>
                <a:close/>
              </a:path>
              <a:path w="961390" h="358775">
                <a:moveTo>
                  <a:pt x="885062" y="0"/>
                </a:moveTo>
                <a:lnTo>
                  <a:pt x="885062" y="76200"/>
                </a:lnTo>
                <a:lnTo>
                  <a:pt x="941450" y="48006"/>
                </a:lnTo>
                <a:lnTo>
                  <a:pt x="897762" y="48006"/>
                </a:lnTo>
                <a:lnTo>
                  <a:pt x="897762" y="28193"/>
                </a:lnTo>
                <a:lnTo>
                  <a:pt x="941450" y="28193"/>
                </a:lnTo>
                <a:lnTo>
                  <a:pt x="885062" y="0"/>
                </a:lnTo>
                <a:close/>
              </a:path>
              <a:path w="961390" h="358775">
                <a:moveTo>
                  <a:pt x="885062" y="28193"/>
                </a:moveTo>
                <a:lnTo>
                  <a:pt x="878458" y="28193"/>
                </a:lnTo>
                <a:lnTo>
                  <a:pt x="878458" y="48006"/>
                </a:lnTo>
                <a:lnTo>
                  <a:pt x="885062" y="48006"/>
                </a:lnTo>
                <a:lnTo>
                  <a:pt x="885062" y="28193"/>
                </a:lnTo>
                <a:close/>
              </a:path>
              <a:path w="961390" h="358775">
                <a:moveTo>
                  <a:pt x="941450" y="28193"/>
                </a:moveTo>
                <a:lnTo>
                  <a:pt x="897762" y="28193"/>
                </a:lnTo>
                <a:lnTo>
                  <a:pt x="897762" y="48006"/>
                </a:lnTo>
                <a:lnTo>
                  <a:pt x="941450" y="48006"/>
                </a:lnTo>
                <a:lnTo>
                  <a:pt x="961262" y="38100"/>
                </a:lnTo>
                <a:lnTo>
                  <a:pt x="941450" y="2819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5078" y="4414265"/>
            <a:ext cx="216535" cy="297180"/>
          </a:xfrm>
          <a:custGeom>
            <a:avLst/>
            <a:gdLst/>
            <a:ahLst/>
            <a:cxnLst/>
            <a:rect l="l" t="t" r="r" b="b"/>
            <a:pathLst>
              <a:path w="216535" h="297179">
                <a:moveTo>
                  <a:pt x="0" y="297180"/>
                </a:moveTo>
                <a:lnTo>
                  <a:pt x="216408" y="297180"/>
                </a:lnTo>
                <a:lnTo>
                  <a:pt x="216408" y="0"/>
                </a:lnTo>
                <a:lnTo>
                  <a:pt x="0" y="0"/>
                </a:lnTo>
                <a:lnTo>
                  <a:pt x="0" y="297180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06979" y="5181600"/>
            <a:ext cx="2479675" cy="830580"/>
          </a:xfrm>
          <a:prstGeom prst="rect">
            <a:avLst/>
          </a:prstGeom>
          <a:solidFill>
            <a:srgbClr val="F1DCDB"/>
          </a:solidFill>
        </p:spPr>
        <p:txBody>
          <a:bodyPr wrap="square" lIns="0" tIns="9525" rIns="0" bIns="0" rtlCol="0" vert="horz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600">
                <a:latin typeface="Malgun Gothic"/>
                <a:cs typeface="Malgun Gothic"/>
              </a:rPr>
              <a:t>eta</a:t>
            </a:r>
            <a:endParaRPr sz="1600">
              <a:latin typeface="Malgun Gothic"/>
              <a:cs typeface="Malgun Gothic"/>
            </a:endParaRPr>
          </a:p>
          <a:p>
            <a:pPr marL="264795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dirty="0" sz="1600" spc="-65">
                <a:latin typeface="Malgun Gothic"/>
                <a:cs typeface="Malgun Gothic"/>
              </a:rPr>
              <a:t>l</a:t>
            </a:r>
            <a:r>
              <a:rPr dirty="0" sz="1600" spc="-5">
                <a:latin typeface="Malgun Gothic"/>
                <a:cs typeface="Malgun Gothic"/>
              </a:rPr>
              <a:t>ea</a:t>
            </a:r>
            <a:r>
              <a:rPr dirty="0" sz="1600" spc="-15">
                <a:latin typeface="Malgun Gothic"/>
                <a:cs typeface="Malgun Gothic"/>
              </a:rPr>
              <a:t>r</a:t>
            </a:r>
            <a:r>
              <a:rPr dirty="0" sz="1600" spc="-40">
                <a:latin typeface="Malgun Gothic"/>
                <a:cs typeface="Malgun Gothic"/>
              </a:rPr>
              <a:t>ning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45">
                <a:latin typeface="Malgun Gothic"/>
                <a:cs typeface="Malgun Gothic"/>
              </a:rPr>
              <a:t>r</a:t>
            </a:r>
            <a:r>
              <a:rPr dirty="0" sz="1600" spc="-20">
                <a:latin typeface="Malgun Gothic"/>
                <a:cs typeface="Malgun Gothic"/>
              </a:rPr>
              <a:t>a</a:t>
            </a:r>
            <a:r>
              <a:rPr dirty="0" sz="1600" spc="-25">
                <a:latin typeface="Malgun Gothic"/>
                <a:cs typeface="Malgun Gothic"/>
              </a:rPr>
              <a:t>t</a:t>
            </a:r>
            <a:r>
              <a:rPr dirty="0" sz="1600" spc="40">
                <a:latin typeface="Malgun Gothic"/>
                <a:cs typeface="Malgun Gothic"/>
              </a:rPr>
              <a:t>e</a:t>
            </a:r>
            <a:endParaRPr sz="1600">
              <a:latin typeface="Malgun Gothic"/>
              <a:cs typeface="Malgun Gothic"/>
            </a:endParaRPr>
          </a:p>
          <a:p>
            <a:pPr marL="264795" indent="-173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600" spc="-210">
                <a:latin typeface="Malgun Gothic"/>
                <a:cs typeface="Malgun Gothic"/>
              </a:rPr>
              <a:t>한번에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얼마나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학습할지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20034" y="4114038"/>
            <a:ext cx="1613535" cy="1068070"/>
            <a:chOff x="3320034" y="4114038"/>
            <a:chExt cx="1613535" cy="1068070"/>
          </a:xfrm>
        </p:grpSpPr>
        <p:sp>
          <p:nvSpPr>
            <p:cNvPr id="26" name="object 26"/>
            <p:cNvSpPr/>
            <p:nvPr/>
          </p:nvSpPr>
          <p:spPr>
            <a:xfrm>
              <a:off x="3710178" y="4711446"/>
              <a:ext cx="1223645" cy="471170"/>
            </a:xfrm>
            <a:custGeom>
              <a:avLst/>
              <a:gdLst/>
              <a:ahLst/>
              <a:cxnLst/>
              <a:rect l="l" t="t" r="r" b="b"/>
              <a:pathLst>
                <a:path w="1223645" h="471170">
                  <a:moveTo>
                    <a:pt x="1223264" y="0"/>
                  </a:moveTo>
                  <a:lnTo>
                    <a:pt x="1203452" y="0"/>
                  </a:lnTo>
                  <a:lnTo>
                    <a:pt x="1203452" y="19811"/>
                  </a:lnTo>
                  <a:lnTo>
                    <a:pt x="1223264" y="19811"/>
                  </a:lnTo>
                  <a:lnTo>
                    <a:pt x="1223264" y="0"/>
                  </a:lnTo>
                  <a:close/>
                </a:path>
                <a:path w="1223645" h="471170">
                  <a:moveTo>
                    <a:pt x="1223264" y="39623"/>
                  </a:moveTo>
                  <a:lnTo>
                    <a:pt x="1203452" y="39623"/>
                  </a:lnTo>
                  <a:lnTo>
                    <a:pt x="1203452" y="59435"/>
                  </a:lnTo>
                  <a:lnTo>
                    <a:pt x="1223264" y="59435"/>
                  </a:lnTo>
                  <a:lnTo>
                    <a:pt x="1223264" y="39623"/>
                  </a:lnTo>
                  <a:close/>
                </a:path>
                <a:path w="1223645" h="471170">
                  <a:moveTo>
                    <a:pt x="1223264" y="79247"/>
                  </a:moveTo>
                  <a:lnTo>
                    <a:pt x="1203452" y="79247"/>
                  </a:lnTo>
                  <a:lnTo>
                    <a:pt x="1203452" y="99059"/>
                  </a:lnTo>
                  <a:lnTo>
                    <a:pt x="1223264" y="99059"/>
                  </a:lnTo>
                  <a:lnTo>
                    <a:pt x="1223264" y="79247"/>
                  </a:lnTo>
                  <a:close/>
                </a:path>
                <a:path w="1223645" h="471170">
                  <a:moveTo>
                    <a:pt x="1223264" y="118871"/>
                  </a:moveTo>
                  <a:lnTo>
                    <a:pt x="1203452" y="118871"/>
                  </a:lnTo>
                  <a:lnTo>
                    <a:pt x="1203452" y="138683"/>
                  </a:lnTo>
                  <a:lnTo>
                    <a:pt x="1223264" y="138683"/>
                  </a:lnTo>
                  <a:lnTo>
                    <a:pt x="1223264" y="118871"/>
                  </a:lnTo>
                  <a:close/>
                </a:path>
                <a:path w="1223645" h="471170">
                  <a:moveTo>
                    <a:pt x="1223264" y="158495"/>
                  </a:moveTo>
                  <a:lnTo>
                    <a:pt x="1203452" y="158495"/>
                  </a:lnTo>
                  <a:lnTo>
                    <a:pt x="1203452" y="178307"/>
                  </a:lnTo>
                  <a:lnTo>
                    <a:pt x="1223264" y="178307"/>
                  </a:lnTo>
                  <a:lnTo>
                    <a:pt x="1223264" y="158495"/>
                  </a:lnTo>
                  <a:close/>
                </a:path>
                <a:path w="1223645" h="471170">
                  <a:moveTo>
                    <a:pt x="1223264" y="198119"/>
                  </a:moveTo>
                  <a:lnTo>
                    <a:pt x="1203452" y="198119"/>
                  </a:lnTo>
                  <a:lnTo>
                    <a:pt x="1203452" y="217931"/>
                  </a:lnTo>
                  <a:lnTo>
                    <a:pt x="1223264" y="217931"/>
                  </a:lnTo>
                  <a:lnTo>
                    <a:pt x="1223264" y="198119"/>
                  </a:lnTo>
                  <a:close/>
                </a:path>
                <a:path w="1223645" h="471170">
                  <a:moveTo>
                    <a:pt x="1210945" y="225424"/>
                  </a:moveTo>
                  <a:lnTo>
                    <a:pt x="1191133" y="225424"/>
                  </a:lnTo>
                  <a:lnTo>
                    <a:pt x="1191133" y="245236"/>
                  </a:lnTo>
                  <a:lnTo>
                    <a:pt x="1210945" y="245236"/>
                  </a:lnTo>
                  <a:lnTo>
                    <a:pt x="1210945" y="225424"/>
                  </a:lnTo>
                  <a:close/>
                </a:path>
                <a:path w="1223645" h="471170">
                  <a:moveTo>
                    <a:pt x="1171321" y="225424"/>
                  </a:moveTo>
                  <a:lnTo>
                    <a:pt x="1151509" y="225424"/>
                  </a:lnTo>
                  <a:lnTo>
                    <a:pt x="1151509" y="245236"/>
                  </a:lnTo>
                  <a:lnTo>
                    <a:pt x="1171321" y="245236"/>
                  </a:lnTo>
                  <a:lnTo>
                    <a:pt x="1171321" y="225424"/>
                  </a:lnTo>
                  <a:close/>
                </a:path>
                <a:path w="1223645" h="471170">
                  <a:moveTo>
                    <a:pt x="1131697" y="225424"/>
                  </a:moveTo>
                  <a:lnTo>
                    <a:pt x="1111885" y="225424"/>
                  </a:lnTo>
                  <a:lnTo>
                    <a:pt x="1111885" y="245236"/>
                  </a:lnTo>
                  <a:lnTo>
                    <a:pt x="1131697" y="245236"/>
                  </a:lnTo>
                  <a:lnTo>
                    <a:pt x="1131697" y="225424"/>
                  </a:lnTo>
                  <a:close/>
                </a:path>
                <a:path w="1223645" h="471170">
                  <a:moveTo>
                    <a:pt x="1092073" y="225424"/>
                  </a:moveTo>
                  <a:lnTo>
                    <a:pt x="1072261" y="225424"/>
                  </a:lnTo>
                  <a:lnTo>
                    <a:pt x="1072261" y="245236"/>
                  </a:lnTo>
                  <a:lnTo>
                    <a:pt x="1092073" y="245236"/>
                  </a:lnTo>
                  <a:lnTo>
                    <a:pt x="1092073" y="225424"/>
                  </a:lnTo>
                  <a:close/>
                </a:path>
                <a:path w="1223645" h="471170">
                  <a:moveTo>
                    <a:pt x="1052449" y="225424"/>
                  </a:moveTo>
                  <a:lnTo>
                    <a:pt x="1032637" y="225424"/>
                  </a:lnTo>
                  <a:lnTo>
                    <a:pt x="1032637" y="245236"/>
                  </a:lnTo>
                  <a:lnTo>
                    <a:pt x="1052449" y="245236"/>
                  </a:lnTo>
                  <a:lnTo>
                    <a:pt x="1052449" y="225424"/>
                  </a:lnTo>
                  <a:close/>
                </a:path>
                <a:path w="1223645" h="471170">
                  <a:moveTo>
                    <a:pt x="1012825" y="225424"/>
                  </a:moveTo>
                  <a:lnTo>
                    <a:pt x="993013" y="225424"/>
                  </a:lnTo>
                  <a:lnTo>
                    <a:pt x="993013" y="245236"/>
                  </a:lnTo>
                  <a:lnTo>
                    <a:pt x="1012825" y="245236"/>
                  </a:lnTo>
                  <a:lnTo>
                    <a:pt x="1012825" y="225424"/>
                  </a:lnTo>
                  <a:close/>
                </a:path>
                <a:path w="1223645" h="471170">
                  <a:moveTo>
                    <a:pt x="973201" y="225424"/>
                  </a:moveTo>
                  <a:lnTo>
                    <a:pt x="953388" y="225424"/>
                  </a:lnTo>
                  <a:lnTo>
                    <a:pt x="953388" y="245236"/>
                  </a:lnTo>
                  <a:lnTo>
                    <a:pt x="973201" y="245236"/>
                  </a:lnTo>
                  <a:lnTo>
                    <a:pt x="973201" y="225424"/>
                  </a:lnTo>
                  <a:close/>
                </a:path>
                <a:path w="1223645" h="471170">
                  <a:moveTo>
                    <a:pt x="933576" y="225424"/>
                  </a:moveTo>
                  <a:lnTo>
                    <a:pt x="913764" y="225424"/>
                  </a:lnTo>
                  <a:lnTo>
                    <a:pt x="913764" y="245236"/>
                  </a:lnTo>
                  <a:lnTo>
                    <a:pt x="933576" y="245236"/>
                  </a:lnTo>
                  <a:lnTo>
                    <a:pt x="933576" y="225424"/>
                  </a:lnTo>
                  <a:close/>
                </a:path>
                <a:path w="1223645" h="471170">
                  <a:moveTo>
                    <a:pt x="893952" y="225424"/>
                  </a:moveTo>
                  <a:lnTo>
                    <a:pt x="874141" y="225424"/>
                  </a:lnTo>
                  <a:lnTo>
                    <a:pt x="874141" y="245236"/>
                  </a:lnTo>
                  <a:lnTo>
                    <a:pt x="893952" y="245236"/>
                  </a:lnTo>
                  <a:lnTo>
                    <a:pt x="893952" y="225424"/>
                  </a:lnTo>
                  <a:close/>
                </a:path>
                <a:path w="1223645" h="471170">
                  <a:moveTo>
                    <a:pt x="854329" y="225424"/>
                  </a:moveTo>
                  <a:lnTo>
                    <a:pt x="834517" y="225424"/>
                  </a:lnTo>
                  <a:lnTo>
                    <a:pt x="834517" y="245236"/>
                  </a:lnTo>
                  <a:lnTo>
                    <a:pt x="854329" y="245236"/>
                  </a:lnTo>
                  <a:lnTo>
                    <a:pt x="854329" y="225424"/>
                  </a:lnTo>
                  <a:close/>
                </a:path>
                <a:path w="1223645" h="471170">
                  <a:moveTo>
                    <a:pt x="814705" y="225424"/>
                  </a:moveTo>
                  <a:lnTo>
                    <a:pt x="794893" y="225424"/>
                  </a:lnTo>
                  <a:lnTo>
                    <a:pt x="794893" y="245236"/>
                  </a:lnTo>
                  <a:lnTo>
                    <a:pt x="814705" y="245236"/>
                  </a:lnTo>
                  <a:lnTo>
                    <a:pt x="814705" y="225424"/>
                  </a:lnTo>
                  <a:close/>
                </a:path>
                <a:path w="1223645" h="471170">
                  <a:moveTo>
                    <a:pt x="775081" y="225424"/>
                  </a:moveTo>
                  <a:lnTo>
                    <a:pt x="755269" y="225424"/>
                  </a:lnTo>
                  <a:lnTo>
                    <a:pt x="755269" y="245236"/>
                  </a:lnTo>
                  <a:lnTo>
                    <a:pt x="775081" y="245236"/>
                  </a:lnTo>
                  <a:lnTo>
                    <a:pt x="775081" y="225424"/>
                  </a:lnTo>
                  <a:close/>
                </a:path>
                <a:path w="1223645" h="471170">
                  <a:moveTo>
                    <a:pt x="735457" y="225424"/>
                  </a:moveTo>
                  <a:lnTo>
                    <a:pt x="715645" y="225424"/>
                  </a:lnTo>
                  <a:lnTo>
                    <a:pt x="715645" y="245236"/>
                  </a:lnTo>
                  <a:lnTo>
                    <a:pt x="735457" y="245236"/>
                  </a:lnTo>
                  <a:lnTo>
                    <a:pt x="735457" y="225424"/>
                  </a:lnTo>
                  <a:close/>
                </a:path>
                <a:path w="1223645" h="471170">
                  <a:moveTo>
                    <a:pt x="695833" y="225424"/>
                  </a:moveTo>
                  <a:lnTo>
                    <a:pt x="676021" y="225424"/>
                  </a:lnTo>
                  <a:lnTo>
                    <a:pt x="676021" y="245236"/>
                  </a:lnTo>
                  <a:lnTo>
                    <a:pt x="695833" y="245236"/>
                  </a:lnTo>
                  <a:lnTo>
                    <a:pt x="695833" y="225424"/>
                  </a:lnTo>
                  <a:close/>
                </a:path>
                <a:path w="1223645" h="471170">
                  <a:moveTo>
                    <a:pt x="656209" y="225424"/>
                  </a:moveTo>
                  <a:lnTo>
                    <a:pt x="636397" y="225424"/>
                  </a:lnTo>
                  <a:lnTo>
                    <a:pt x="636397" y="245236"/>
                  </a:lnTo>
                  <a:lnTo>
                    <a:pt x="656209" y="245236"/>
                  </a:lnTo>
                  <a:lnTo>
                    <a:pt x="656209" y="225424"/>
                  </a:lnTo>
                  <a:close/>
                </a:path>
                <a:path w="1223645" h="471170">
                  <a:moveTo>
                    <a:pt x="616585" y="225424"/>
                  </a:moveTo>
                  <a:lnTo>
                    <a:pt x="596773" y="225424"/>
                  </a:lnTo>
                  <a:lnTo>
                    <a:pt x="596773" y="245236"/>
                  </a:lnTo>
                  <a:lnTo>
                    <a:pt x="616585" y="245236"/>
                  </a:lnTo>
                  <a:lnTo>
                    <a:pt x="616585" y="225424"/>
                  </a:lnTo>
                  <a:close/>
                </a:path>
                <a:path w="1223645" h="471170">
                  <a:moveTo>
                    <a:pt x="576961" y="225424"/>
                  </a:moveTo>
                  <a:lnTo>
                    <a:pt x="557149" y="225424"/>
                  </a:lnTo>
                  <a:lnTo>
                    <a:pt x="557149" y="245236"/>
                  </a:lnTo>
                  <a:lnTo>
                    <a:pt x="576961" y="245236"/>
                  </a:lnTo>
                  <a:lnTo>
                    <a:pt x="576961" y="225424"/>
                  </a:lnTo>
                  <a:close/>
                </a:path>
                <a:path w="1223645" h="471170">
                  <a:moveTo>
                    <a:pt x="537337" y="225424"/>
                  </a:moveTo>
                  <a:lnTo>
                    <a:pt x="517525" y="225424"/>
                  </a:lnTo>
                  <a:lnTo>
                    <a:pt x="517525" y="245236"/>
                  </a:lnTo>
                  <a:lnTo>
                    <a:pt x="537337" y="245236"/>
                  </a:lnTo>
                  <a:lnTo>
                    <a:pt x="537337" y="225424"/>
                  </a:lnTo>
                  <a:close/>
                </a:path>
                <a:path w="1223645" h="471170">
                  <a:moveTo>
                    <a:pt x="497713" y="225424"/>
                  </a:moveTo>
                  <a:lnTo>
                    <a:pt x="477900" y="225424"/>
                  </a:lnTo>
                  <a:lnTo>
                    <a:pt x="477900" y="245236"/>
                  </a:lnTo>
                  <a:lnTo>
                    <a:pt x="497713" y="245236"/>
                  </a:lnTo>
                  <a:lnTo>
                    <a:pt x="497713" y="225424"/>
                  </a:lnTo>
                  <a:close/>
                </a:path>
                <a:path w="1223645" h="471170">
                  <a:moveTo>
                    <a:pt x="458088" y="225424"/>
                  </a:moveTo>
                  <a:lnTo>
                    <a:pt x="438276" y="225424"/>
                  </a:lnTo>
                  <a:lnTo>
                    <a:pt x="438276" y="245236"/>
                  </a:lnTo>
                  <a:lnTo>
                    <a:pt x="458088" y="245236"/>
                  </a:lnTo>
                  <a:lnTo>
                    <a:pt x="458088" y="225424"/>
                  </a:lnTo>
                  <a:close/>
                </a:path>
                <a:path w="1223645" h="471170">
                  <a:moveTo>
                    <a:pt x="418464" y="225424"/>
                  </a:moveTo>
                  <a:lnTo>
                    <a:pt x="398652" y="225424"/>
                  </a:lnTo>
                  <a:lnTo>
                    <a:pt x="398652" y="245236"/>
                  </a:lnTo>
                  <a:lnTo>
                    <a:pt x="418464" y="245236"/>
                  </a:lnTo>
                  <a:lnTo>
                    <a:pt x="418464" y="225424"/>
                  </a:lnTo>
                  <a:close/>
                </a:path>
                <a:path w="1223645" h="471170">
                  <a:moveTo>
                    <a:pt x="378841" y="225424"/>
                  </a:moveTo>
                  <a:lnTo>
                    <a:pt x="359029" y="225424"/>
                  </a:lnTo>
                  <a:lnTo>
                    <a:pt x="359029" y="245236"/>
                  </a:lnTo>
                  <a:lnTo>
                    <a:pt x="378841" y="245236"/>
                  </a:lnTo>
                  <a:lnTo>
                    <a:pt x="378841" y="225424"/>
                  </a:lnTo>
                  <a:close/>
                </a:path>
                <a:path w="1223645" h="471170">
                  <a:moveTo>
                    <a:pt x="339217" y="225424"/>
                  </a:moveTo>
                  <a:lnTo>
                    <a:pt x="319405" y="225424"/>
                  </a:lnTo>
                  <a:lnTo>
                    <a:pt x="319405" y="245236"/>
                  </a:lnTo>
                  <a:lnTo>
                    <a:pt x="339217" y="245236"/>
                  </a:lnTo>
                  <a:lnTo>
                    <a:pt x="339217" y="225424"/>
                  </a:lnTo>
                  <a:close/>
                </a:path>
                <a:path w="1223645" h="471170">
                  <a:moveTo>
                    <a:pt x="299593" y="225424"/>
                  </a:moveTo>
                  <a:lnTo>
                    <a:pt x="279781" y="225424"/>
                  </a:lnTo>
                  <a:lnTo>
                    <a:pt x="279781" y="245236"/>
                  </a:lnTo>
                  <a:lnTo>
                    <a:pt x="299593" y="245236"/>
                  </a:lnTo>
                  <a:lnTo>
                    <a:pt x="299593" y="225424"/>
                  </a:lnTo>
                  <a:close/>
                </a:path>
                <a:path w="1223645" h="471170">
                  <a:moveTo>
                    <a:pt x="259969" y="225424"/>
                  </a:moveTo>
                  <a:lnTo>
                    <a:pt x="240157" y="225424"/>
                  </a:lnTo>
                  <a:lnTo>
                    <a:pt x="240157" y="245236"/>
                  </a:lnTo>
                  <a:lnTo>
                    <a:pt x="259969" y="245236"/>
                  </a:lnTo>
                  <a:lnTo>
                    <a:pt x="259969" y="225424"/>
                  </a:lnTo>
                  <a:close/>
                </a:path>
                <a:path w="1223645" h="471170">
                  <a:moveTo>
                    <a:pt x="220345" y="225424"/>
                  </a:moveTo>
                  <a:lnTo>
                    <a:pt x="200533" y="225424"/>
                  </a:lnTo>
                  <a:lnTo>
                    <a:pt x="200533" y="245236"/>
                  </a:lnTo>
                  <a:lnTo>
                    <a:pt x="220345" y="245236"/>
                  </a:lnTo>
                  <a:lnTo>
                    <a:pt x="220345" y="225424"/>
                  </a:lnTo>
                  <a:close/>
                </a:path>
                <a:path w="1223645" h="471170">
                  <a:moveTo>
                    <a:pt x="180721" y="225424"/>
                  </a:moveTo>
                  <a:lnTo>
                    <a:pt x="160909" y="225424"/>
                  </a:lnTo>
                  <a:lnTo>
                    <a:pt x="160909" y="245236"/>
                  </a:lnTo>
                  <a:lnTo>
                    <a:pt x="180721" y="245236"/>
                  </a:lnTo>
                  <a:lnTo>
                    <a:pt x="180721" y="225424"/>
                  </a:lnTo>
                  <a:close/>
                </a:path>
                <a:path w="1223645" h="471170">
                  <a:moveTo>
                    <a:pt x="141097" y="225424"/>
                  </a:moveTo>
                  <a:lnTo>
                    <a:pt x="121285" y="225424"/>
                  </a:lnTo>
                  <a:lnTo>
                    <a:pt x="121285" y="245236"/>
                  </a:lnTo>
                  <a:lnTo>
                    <a:pt x="141097" y="245236"/>
                  </a:lnTo>
                  <a:lnTo>
                    <a:pt x="141097" y="225424"/>
                  </a:lnTo>
                  <a:close/>
                </a:path>
                <a:path w="1223645" h="471170">
                  <a:moveTo>
                    <a:pt x="101473" y="225424"/>
                  </a:moveTo>
                  <a:lnTo>
                    <a:pt x="81661" y="225424"/>
                  </a:lnTo>
                  <a:lnTo>
                    <a:pt x="81661" y="245236"/>
                  </a:lnTo>
                  <a:lnTo>
                    <a:pt x="101473" y="245236"/>
                  </a:lnTo>
                  <a:lnTo>
                    <a:pt x="101473" y="225424"/>
                  </a:lnTo>
                  <a:close/>
                </a:path>
                <a:path w="1223645" h="471170">
                  <a:moveTo>
                    <a:pt x="61849" y="225424"/>
                  </a:moveTo>
                  <a:lnTo>
                    <a:pt x="42037" y="225424"/>
                  </a:lnTo>
                  <a:lnTo>
                    <a:pt x="42037" y="245236"/>
                  </a:lnTo>
                  <a:lnTo>
                    <a:pt x="61849" y="245236"/>
                  </a:lnTo>
                  <a:lnTo>
                    <a:pt x="61849" y="225424"/>
                  </a:lnTo>
                  <a:close/>
                </a:path>
                <a:path w="1223645" h="471170">
                  <a:moveTo>
                    <a:pt x="48006" y="251205"/>
                  </a:moveTo>
                  <a:lnTo>
                    <a:pt x="28194" y="251205"/>
                  </a:lnTo>
                  <a:lnTo>
                    <a:pt x="28194" y="271017"/>
                  </a:lnTo>
                  <a:lnTo>
                    <a:pt x="48006" y="271017"/>
                  </a:lnTo>
                  <a:lnTo>
                    <a:pt x="48006" y="251205"/>
                  </a:lnTo>
                  <a:close/>
                </a:path>
                <a:path w="1223645" h="471170">
                  <a:moveTo>
                    <a:pt x="48006" y="290829"/>
                  </a:moveTo>
                  <a:lnTo>
                    <a:pt x="28194" y="290829"/>
                  </a:lnTo>
                  <a:lnTo>
                    <a:pt x="28194" y="310641"/>
                  </a:lnTo>
                  <a:lnTo>
                    <a:pt x="48006" y="310641"/>
                  </a:lnTo>
                  <a:lnTo>
                    <a:pt x="48006" y="290829"/>
                  </a:lnTo>
                  <a:close/>
                </a:path>
                <a:path w="1223645" h="471170">
                  <a:moveTo>
                    <a:pt x="48006" y="330453"/>
                  </a:moveTo>
                  <a:lnTo>
                    <a:pt x="28194" y="330453"/>
                  </a:lnTo>
                  <a:lnTo>
                    <a:pt x="28194" y="350265"/>
                  </a:lnTo>
                  <a:lnTo>
                    <a:pt x="48006" y="350265"/>
                  </a:lnTo>
                  <a:lnTo>
                    <a:pt x="48006" y="330453"/>
                  </a:lnTo>
                  <a:close/>
                </a:path>
                <a:path w="1223645" h="471170">
                  <a:moveTo>
                    <a:pt x="48006" y="370077"/>
                  </a:moveTo>
                  <a:lnTo>
                    <a:pt x="28194" y="370077"/>
                  </a:lnTo>
                  <a:lnTo>
                    <a:pt x="28194" y="389889"/>
                  </a:lnTo>
                  <a:lnTo>
                    <a:pt x="48006" y="389889"/>
                  </a:lnTo>
                  <a:lnTo>
                    <a:pt x="48006" y="370077"/>
                  </a:lnTo>
                  <a:close/>
                </a:path>
                <a:path w="1223645" h="471170">
                  <a:moveTo>
                    <a:pt x="76200" y="394461"/>
                  </a:moveTo>
                  <a:lnTo>
                    <a:pt x="0" y="394461"/>
                  </a:lnTo>
                  <a:lnTo>
                    <a:pt x="38100" y="470661"/>
                  </a:lnTo>
                  <a:lnTo>
                    <a:pt x="76200" y="3944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23182" y="4414266"/>
              <a:ext cx="216535" cy="297180"/>
            </a:xfrm>
            <a:custGeom>
              <a:avLst/>
              <a:gdLst/>
              <a:ahLst/>
              <a:cxnLst/>
              <a:rect l="l" t="t" r="r" b="b"/>
              <a:pathLst>
                <a:path w="216535" h="297179">
                  <a:moveTo>
                    <a:pt x="0" y="297180"/>
                  </a:moveTo>
                  <a:lnTo>
                    <a:pt x="216408" y="297180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20034" y="4114038"/>
              <a:ext cx="920750" cy="299720"/>
            </a:xfrm>
            <a:custGeom>
              <a:avLst/>
              <a:gdLst/>
              <a:ahLst/>
              <a:cxnLst/>
              <a:rect l="l" t="t" r="r" b="b"/>
              <a:pathLst>
                <a:path w="920750" h="299720">
                  <a:moveTo>
                    <a:pt x="920750" y="279907"/>
                  </a:moveTo>
                  <a:lnTo>
                    <a:pt x="900938" y="279907"/>
                  </a:lnTo>
                  <a:lnTo>
                    <a:pt x="900938" y="299719"/>
                  </a:lnTo>
                  <a:lnTo>
                    <a:pt x="920750" y="299719"/>
                  </a:lnTo>
                  <a:lnTo>
                    <a:pt x="920750" y="279907"/>
                  </a:lnTo>
                  <a:close/>
                </a:path>
                <a:path w="920750" h="299720">
                  <a:moveTo>
                    <a:pt x="920750" y="240284"/>
                  </a:moveTo>
                  <a:lnTo>
                    <a:pt x="900938" y="240284"/>
                  </a:lnTo>
                  <a:lnTo>
                    <a:pt x="900938" y="260095"/>
                  </a:lnTo>
                  <a:lnTo>
                    <a:pt x="920750" y="260095"/>
                  </a:lnTo>
                  <a:lnTo>
                    <a:pt x="920750" y="240284"/>
                  </a:lnTo>
                  <a:close/>
                </a:path>
                <a:path w="920750" h="299720">
                  <a:moveTo>
                    <a:pt x="920750" y="200660"/>
                  </a:moveTo>
                  <a:lnTo>
                    <a:pt x="900938" y="200660"/>
                  </a:lnTo>
                  <a:lnTo>
                    <a:pt x="900938" y="220472"/>
                  </a:lnTo>
                  <a:lnTo>
                    <a:pt x="920750" y="220472"/>
                  </a:lnTo>
                  <a:lnTo>
                    <a:pt x="920750" y="200660"/>
                  </a:lnTo>
                  <a:close/>
                </a:path>
                <a:path w="920750" h="299720">
                  <a:moveTo>
                    <a:pt x="920750" y="161036"/>
                  </a:moveTo>
                  <a:lnTo>
                    <a:pt x="900938" y="161036"/>
                  </a:lnTo>
                  <a:lnTo>
                    <a:pt x="900938" y="180848"/>
                  </a:lnTo>
                  <a:lnTo>
                    <a:pt x="920750" y="180848"/>
                  </a:lnTo>
                  <a:lnTo>
                    <a:pt x="920750" y="161036"/>
                  </a:lnTo>
                  <a:close/>
                </a:path>
                <a:path w="920750" h="299720">
                  <a:moveTo>
                    <a:pt x="920750" y="121412"/>
                  </a:moveTo>
                  <a:lnTo>
                    <a:pt x="900938" y="121412"/>
                  </a:lnTo>
                  <a:lnTo>
                    <a:pt x="900938" y="141224"/>
                  </a:lnTo>
                  <a:lnTo>
                    <a:pt x="920750" y="141224"/>
                  </a:lnTo>
                  <a:lnTo>
                    <a:pt x="920750" y="121412"/>
                  </a:lnTo>
                  <a:close/>
                </a:path>
                <a:path w="920750" h="299720">
                  <a:moveTo>
                    <a:pt x="920750" y="81787"/>
                  </a:moveTo>
                  <a:lnTo>
                    <a:pt x="900938" y="81787"/>
                  </a:lnTo>
                  <a:lnTo>
                    <a:pt x="900938" y="101600"/>
                  </a:lnTo>
                  <a:lnTo>
                    <a:pt x="920750" y="101600"/>
                  </a:lnTo>
                  <a:lnTo>
                    <a:pt x="920750" y="81787"/>
                  </a:lnTo>
                  <a:close/>
                </a:path>
                <a:path w="920750" h="299720">
                  <a:moveTo>
                    <a:pt x="920750" y="42163"/>
                  </a:moveTo>
                  <a:lnTo>
                    <a:pt x="900938" y="42163"/>
                  </a:lnTo>
                  <a:lnTo>
                    <a:pt x="900938" y="61975"/>
                  </a:lnTo>
                  <a:lnTo>
                    <a:pt x="920750" y="61975"/>
                  </a:lnTo>
                  <a:lnTo>
                    <a:pt x="920750" y="42163"/>
                  </a:lnTo>
                  <a:close/>
                </a:path>
                <a:path w="920750" h="299720">
                  <a:moveTo>
                    <a:pt x="895095" y="28193"/>
                  </a:moveTo>
                  <a:lnTo>
                    <a:pt x="875283" y="28193"/>
                  </a:lnTo>
                  <a:lnTo>
                    <a:pt x="875283" y="48006"/>
                  </a:lnTo>
                  <a:lnTo>
                    <a:pt x="895095" y="48006"/>
                  </a:lnTo>
                  <a:lnTo>
                    <a:pt x="895095" y="28193"/>
                  </a:lnTo>
                  <a:close/>
                </a:path>
                <a:path w="920750" h="299720">
                  <a:moveTo>
                    <a:pt x="855471" y="28193"/>
                  </a:moveTo>
                  <a:lnTo>
                    <a:pt x="835660" y="28193"/>
                  </a:lnTo>
                  <a:lnTo>
                    <a:pt x="835660" y="48006"/>
                  </a:lnTo>
                  <a:lnTo>
                    <a:pt x="855471" y="48006"/>
                  </a:lnTo>
                  <a:lnTo>
                    <a:pt x="855471" y="28193"/>
                  </a:lnTo>
                  <a:close/>
                </a:path>
                <a:path w="920750" h="299720">
                  <a:moveTo>
                    <a:pt x="815848" y="28193"/>
                  </a:moveTo>
                  <a:lnTo>
                    <a:pt x="796036" y="28193"/>
                  </a:lnTo>
                  <a:lnTo>
                    <a:pt x="796036" y="48006"/>
                  </a:lnTo>
                  <a:lnTo>
                    <a:pt x="815848" y="48006"/>
                  </a:lnTo>
                  <a:lnTo>
                    <a:pt x="815848" y="28193"/>
                  </a:lnTo>
                  <a:close/>
                </a:path>
                <a:path w="920750" h="299720">
                  <a:moveTo>
                    <a:pt x="776224" y="28193"/>
                  </a:moveTo>
                  <a:lnTo>
                    <a:pt x="756412" y="28193"/>
                  </a:lnTo>
                  <a:lnTo>
                    <a:pt x="756412" y="48006"/>
                  </a:lnTo>
                  <a:lnTo>
                    <a:pt x="776224" y="48006"/>
                  </a:lnTo>
                  <a:lnTo>
                    <a:pt x="776224" y="28193"/>
                  </a:lnTo>
                  <a:close/>
                </a:path>
                <a:path w="920750" h="299720">
                  <a:moveTo>
                    <a:pt x="736600" y="28193"/>
                  </a:moveTo>
                  <a:lnTo>
                    <a:pt x="716788" y="28193"/>
                  </a:lnTo>
                  <a:lnTo>
                    <a:pt x="716788" y="48006"/>
                  </a:lnTo>
                  <a:lnTo>
                    <a:pt x="736600" y="48006"/>
                  </a:lnTo>
                  <a:lnTo>
                    <a:pt x="736600" y="28193"/>
                  </a:lnTo>
                  <a:close/>
                </a:path>
                <a:path w="920750" h="299720">
                  <a:moveTo>
                    <a:pt x="696976" y="28193"/>
                  </a:moveTo>
                  <a:lnTo>
                    <a:pt x="677163" y="28193"/>
                  </a:lnTo>
                  <a:lnTo>
                    <a:pt x="677163" y="48006"/>
                  </a:lnTo>
                  <a:lnTo>
                    <a:pt x="696976" y="48006"/>
                  </a:lnTo>
                  <a:lnTo>
                    <a:pt x="696976" y="28193"/>
                  </a:lnTo>
                  <a:close/>
                </a:path>
                <a:path w="920750" h="299720">
                  <a:moveTo>
                    <a:pt x="657351" y="28193"/>
                  </a:moveTo>
                  <a:lnTo>
                    <a:pt x="637539" y="28193"/>
                  </a:lnTo>
                  <a:lnTo>
                    <a:pt x="637539" y="48006"/>
                  </a:lnTo>
                  <a:lnTo>
                    <a:pt x="657351" y="48006"/>
                  </a:lnTo>
                  <a:lnTo>
                    <a:pt x="657351" y="28193"/>
                  </a:lnTo>
                  <a:close/>
                </a:path>
                <a:path w="920750" h="299720">
                  <a:moveTo>
                    <a:pt x="617727" y="28193"/>
                  </a:moveTo>
                  <a:lnTo>
                    <a:pt x="597915" y="28193"/>
                  </a:lnTo>
                  <a:lnTo>
                    <a:pt x="597915" y="48006"/>
                  </a:lnTo>
                  <a:lnTo>
                    <a:pt x="617727" y="48006"/>
                  </a:lnTo>
                  <a:lnTo>
                    <a:pt x="617727" y="28193"/>
                  </a:lnTo>
                  <a:close/>
                </a:path>
                <a:path w="920750" h="299720">
                  <a:moveTo>
                    <a:pt x="578103" y="28193"/>
                  </a:moveTo>
                  <a:lnTo>
                    <a:pt x="558291" y="28193"/>
                  </a:lnTo>
                  <a:lnTo>
                    <a:pt x="558291" y="48006"/>
                  </a:lnTo>
                  <a:lnTo>
                    <a:pt x="578103" y="48006"/>
                  </a:lnTo>
                  <a:lnTo>
                    <a:pt x="578103" y="28193"/>
                  </a:lnTo>
                  <a:close/>
                </a:path>
                <a:path w="920750" h="299720">
                  <a:moveTo>
                    <a:pt x="538479" y="28193"/>
                  </a:moveTo>
                  <a:lnTo>
                    <a:pt x="518667" y="28193"/>
                  </a:lnTo>
                  <a:lnTo>
                    <a:pt x="518667" y="48006"/>
                  </a:lnTo>
                  <a:lnTo>
                    <a:pt x="538479" y="48006"/>
                  </a:lnTo>
                  <a:lnTo>
                    <a:pt x="538479" y="28193"/>
                  </a:lnTo>
                  <a:close/>
                </a:path>
                <a:path w="920750" h="299720">
                  <a:moveTo>
                    <a:pt x="498855" y="28193"/>
                  </a:moveTo>
                  <a:lnTo>
                    <a:pt x="479043" y="28193"/>
                  </a:lnTo>
                  <a:lnTo>
                    <a:pt x="479043" y="48006"/>
                  </a:lnTo>
                  <a:lnTo>
                    <a:pt x="498855" y="48006"/>
                  </a:lnTo>
                  <a:lnTo>
                    <a:pt x="498855" y="28193"/>
                  </a:lnTo>
                  <a:close/>
                </a:path>
                <a:path w="920750" h="299720">
                  <a:moveTo>
                    <a:pt x="459231" y="28193"/>
                  </a:moveTo>
                  <a:lnTo>
                    <a:pt x="439419" y="28193"/>
                  </a:lnTo>
                  <a:lnTo>
                    <a:pt x="439419" y="48006"/>
                  </a:lnTo>
                  <a:lnTo>
                    <a:pt x="459231" y="48006"/>
                  </a:lnTo>
                  <a:lnTo>
                    <a:pt x="459231" y="28193"/>
                  </a:lnTo>
                  <a:close/>
                </a:path>
                <a:path w="920750" h="299720">
                  <a:moveTo>
                    <a:pt x="419607" y="28193"/>
                  </a:moveTo>
                  <a:lnTo>
                    <a:pt x="399795" y="28193"/>
                  </a:lnTo>
                  <a:lnTo>
                    <a:pt x="399795" y="48006"/>
                  </a:lnTo>
                  <a:lnTo>
                    <a:pt x="419607" y="48006"/>
                  </a:lnTo>
                  <a:lnTo>
                    <a:pt x="419607" y="28193"/>
                  </a:lnTo>
                  <a:close/>
                </a:path>
                <a:path w="920750" h="299720">
                  <a:moveTo>
                    <a:pt x="379983" y="28193"/>
                  </a:moveTo>
                  <a:lnTo>
                    <a:pt x="360171" y="28193"/>
                  </a:lnTo>
                  <a:lnTo>
                    <a:pt x="360171" y="48006"/>
                  </a:lnTo>
                  <a:lnTo>
                    <a:pt x="379983" y="48006"/>
                  </a:lnTo>
                  <a:lnTo>
                    <a:pt x="379983" y="28193"/>
                  </a:lnTo>
                  <a:close/>
                </a:path>
                <a:path w="920750" h="299720">
                  <a:moveTo>
                    <a:pt x="340360" y="28193"/>
                  </a:moveTo>
                  <a:lnTo>
                    <a:pt x="320548" y="28193"/>
                  </a:lnTo>
                  <a:lnTo>
                    <a:pt x="320548" y="48006"/>
                  </a:lnTo>
                  <a:lnTo>
                    <a:pt x="340360" y="48006"/>
                  </a:lnTo>
                  <a:lnTo>
                    <a:pt x="340360" y="28193"/>
                  </a:lnTo>
                  <a:close/>
                </a:path>
                <a:path w="920750" h="299720">
                  <a:moveTo>
                    <a:pt x="300736" y="28193"/>
                  </a:moveTo>
                  <a:lnTo>
                    <a:pt x="280924" y="28193"/>
                  </a:lnTo>
                  <a:lnTo>
                    <a:pt x="280924" y="48006"/>
                  </a:lnTo>
                  <a:lnTo>
                    <a:pt x="300736" y="48006"/>
                  </a:lnTo>
                  <a:lnTo>
                    <a:pt x="300736" y="28193"/>
                  </a:lnTo>
                  <a:close/>
                </a:path>
                <a:path w="920750" h="299720">
                  <a:moveTo>
                    <a:pt x="261112" y="28193"/>
                  </a:moveTo>
                  <a:lnTo>
                    <a:pt x="241300" y="28193"/>
                  </a:lnTo>
                  <a:lnTo>
                    <a:pt x="241300" y="48006"/>
                  </a:lnTo>
                  <a:lnTo>
                    <a:pt x="261112" y="48006"/>
                  </a:lnTo>
                  <a:lnTo>
                    <a:pt x="261112" y="28193"/>
                  </a:lnTo>
                  <a:close/>
                </a:path>
                <a:path w="920750" h="299720">
                  <a:moveTo>
                    <a:pt x="221487" y="28193"/>
                  </a:moveTo>
                  <a:lnTo>
                    <a:pt x="201675" y="28193"/>
                  </a:lnTo>
                  <a:lnTo>
                    <a:pt x="201675" y="48006"/>
                  </a:lnTo>
                  <a:lnTo>
                    <a:pt x="221487" y="48006"/>
                  </a:lnTo>
                  <a:lnTo>
                    <a:pt x="221487" y="28193"/>
                  </a:lnTo>
                  <a:close/>
                </a:path>
                <a:path w="920750" h="299720">
                  <a:moveTo>
                    <a:pt x="181863" y="28193"/>
                  </a:moveTo>
                  <a:lnTo>
                    <a:pt x="162051" y="28193"/>
                  </a:lnTo>
                  <a:lnTo>
                    <a:pt x="162051" y="48006"/>
                  </a:lnTo>
                  <a:lnTo>
                    <a:pt x="181863" y="48006"/>
                  </a:lnTo>
                  <a:lnTo>
                    <a:pt x="181863" y="28193"/>
                  </a:lnTo>
                  <a:close/>
                </a:path>
                <a:path w="920750" h="299720">
                  <a:moveTo>
                    <a:pt x="142239" y="28193"/>
                  </a:moveTo>
                  <a:lnTo>
                    <a:pt x="122427" y="28193"/>
                  </a:lnTo>
                  <a:lnTo>
                    <a:pt x="122427" y="48006"/>
                  </a:lnTo>
                  <a:lnTo>
                    <a:pt x="142239" y="48006"/>
                  </a:lnTo>
                  <a:lnTo>
                    <a:pt x="142239" y="28193"/>
                  </a:lnTo>
                  <a:close/>
                </a:path>
                <a:path w="920750" h="299720">
                  <a:moveTo>
                    <a:pt x="102615" y="28193"/>
                  </a:moveTo>
                  <a:lnTo>
                    <a:pt x="82803" y="28193"/>
                  </a:lnTo>
                  <a:lnTo>
                    <a:pt x="82803" y="48006"/>
                  </a:lnTo>
                  <a:lnTo>
                    <a:pt x="102615" y="48006"/>
                  </a:lnTo>
                  <a:lnTo>
                    <a:pt x="102615" y="28193"/>
                  </a:lnTo>
                  <a:close/>
                </a:path>
                <a:path w="920750" h="29972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47776" y="1218691"/>
            <a:ext cx="8290559" cy="2551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딥러닝에서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00" b="1">
                <a:latin typeface="Malgun Gothic"/>
                <a:cs typeface="Malgun Gothic"/>
              </a:rPr>
              <a:t>Optimization은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학습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속도를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빠르고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안정적이게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하는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00">
              <a:latin typeface="Malgun Gothic"/>
              <a:cs typeface="Malgun Gothic"/>
            </a:endParaRPr>
          </a:p>
          <a:p>
            <a:pPr marL="1057910">
              <a:lnSpc>
                <a:spcPct val="100000"/>
              </a:lnSpc>
              <a:tabLst>
                <a:tab pos="8277225" algn="l"/>
              </a:tabLst>
            </a:pPr>
            <a:r>
              <a:rPr dirty="0" u="sng" sz="2000" spc="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Stochastic</a:t>
            </a:r>
            <a:r>
              <a:rPr dirty="0" u="sng" sz="2000" spc="-1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8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gradient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descent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0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(확률적경사하강법,</a:t>
            </a:r>
            <a:r>
              <a:rPr dirty="0" u="sng" sz="2000" spc="-13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3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SGD)	</a:t>
            </a:r>
            <a:endParaRPr sz="2000">
              <a:latin typeface="Malgun Gothic"/>
              <a:cs typeface="Malgun Gothic"/>
            </a:endParaRPr>
          </a:p>
          <a:p>
            <a:pPr marL="1402715" marR="151130">
              <a:lnSpc>
                <a:spcPct val="100000"/>
              </a:lnSpc>
              <a:spcBef>
                <a:spcPts val="2255"/>
              </a:spcBef>
            </a:pPr>
            <a:r>
              <a:rPr dirty="0" sz="1800" spc="-85" b="1">
                <a:latin typeface="Malgun Gothic"/>
                <a:cs typeface="Malgun Gothic"/>
              </a:rPr>
              <a:t>Support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55" b="1">
                <a:latin typeface="Malgun Gothic"/>
                <a:cs typeface="Malgun Gothic"/>
              </a:rPr>
              <a:t>vector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35" b="1">
                <a:latin typeface="Malgun Gothic"/>
                <a:cs typeface="Malgun Gothic"/>
              </a:rPr>
              <a:t>machine,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Logistic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regression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등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머신러닝에서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모델을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훈련시키는데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널리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사용되는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알고리즘</a:t>
            </a:r>
            <a:endParaRPr sz="1800">
              <a:latin typeface="Malgun Gothic"/>
              <a:cs typeface="Malgun Gothic"/>
            </a:endParaRPr>
          </a:p>
          <a:p>
            <a:pPr marL="1402715">
              <a:lnSpc>
                <a:spcPct val="100000"/>
              </a:lnSpc>
              <a:spcBef>
                <a:spcPts val="680"/>
              </a:spcBef>
            </a:pPr>
            <a:r>
              <a:rPr dirty="0" sz="1800" spc="-229" b="1">
                <a:latin typeface="Malgun Gothic"/>
                <a:cs typeface="Malgun Gothic"/>
              </a:rPr>
              <a:t>역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전파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알고리즘과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결합하면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인공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신경망을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훈련시키기위한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사실상의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표준</a:t>
            </a:r>
            <a:endParaRPr sz="1800">
              <a:latin typeface="Malgun Gothic"/>
              <a:cs typeface="Malgun Gothic"/>
            </a:endParaRPr>
          </a:p>
          <a:p>
            <a:pPr marL="1402715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알고리즘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78991" y="2217420"/>
            <a:ext cx="937260" cy="1190625"/>
            <a:chOff x="1078991" y="2217420"/>
            <a:chExt cx="937260" cy="1190625"/>
          </a:xfrm>
        </p:grpSpPr>
        <p:sp>
          <p:nvSpPr>
            <p:cNvPr id="31" name="object 31"/>
            <p:cNvSpPr/>
            <p:nvPr/>
          </p:nvSpPr>
          <p:spPr>
            <a:xfrm>
              <a:off x="1929383" y="3297936"/>
              <a:ext cx="86995" cy="109855"/>
            </a:xfrm>
            <a:custGeom>
              <a:avLst/>
              <a:gdLst/>
              <a:ahLst/>
              <a:cxnLst/>
              <a:rect l="l" t="t" r="r" b="b"/>
              <a:pathLst>
                <a:path w="86994" h="109854">
                  <a:moveTo>
                    <a:pt x="0" y="0"/>
                  </a:moveTo>
                  <a:lnTo>
                    <a:pt x="0" y="109727"/>
                  </a:lnTo>
                  <a:lnTo>
                    <a:pt x="86868" y="5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991" y="2217420"/>
              <a:ext cx="469391" cy="47091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8739" y="6037579"/>
            <a:ext cx="83889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latin typeface="Malgun Gothic"/>
                <a:cs typeface="Malgun Gothic"/>
              </a:rPr>
              <a:t>An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overview</a:t>
            </a:r>
            <a:r>
              <a:rPr dirty="0" sz="1400" spc="-125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of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gradient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descent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25">
                <a:latin typeface="Malgun Gothic"/>
                <a:cs typeface="Malgun Gothic"/>
              </a:rPr>
              <a:t>optimization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algorithms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75">
                <a:latin typeface="Malgun Gothic"/>
                <a:cs typeface="Malgun Gothic"/>
              </a:rPr>
              <a:t> </a:t>
            </a:r>
            <a:r>
              <a:rPr dirty="0" u="sng" sz="1400" spc="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9"/>
              </a:rPr>
              <a:t>https://ruder.io/optimizing-gradient-descent/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1141475" y="3858767"/>
            <a:ext cx="2178050" cy="585470"/>
          </a:xfrm>
          <a:prstGeom prst="rect">
            <a:avLst/>
          </a:prstGeom>
          <a:solidFill>
            <a:srgbClr val="F1DCDB"/>
          </a:solidFill>
        </p:spPr>
        <p:txBody>
          <a:bodyPr wrap="square" lIns="0" tIns="9525" rIns="0" bIns="0" rtlCol="0" vert="horz">
            <a:spAutoFit/>
          </a:bodyPr>
          <a:lstStyle/>
          <a:p>
            <a:pPr marL="262890" indent="-17272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63525" algn="l"/>
              </a:tabLst>
            </a:pPr>
            <a:r>
              <a:rPr dirty="0" sz="1600">
                <a:latin typeface="Malgun Gothic"/>
                <a:cs typeface="Malgun Gothic"/>
              </a:rPr>
              <a:t>weight</a:t>
            </a:r>
            <a:endParaRPr sz="1600">
              <a:latin typeface="Malgun Gothic"/>
              <a:cs typeface="Malgun Gothic"/>
            </a:endParaRPr>
          </a:p>
          <a:p>
            <a:pPr marL="262890" indent="-172720">
              <a:lnSpc>
                <a:spcPct val="100000"/>
              </a:lnSpc>
              <a:buFont typeface="Arial MT"/>
              <a:buChar char="•"/>
              <a:tabLst>
                <a:tab pos="263525" algn="l"/>
              </a:tabLst>
            </a:pPr>
            <a:r>
              <a:rPr dirty="0" sz="1600" spc="-210">
                <a:latin typeface="Malgun Gothic"/>
                <a:cs typeface="Malgun Gothic"/>
              </a:rPr>
              <a:t>네트워크의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파라미터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82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Momentum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311" y="986027"/>
            <a:ext cx="1602740" cy="1799589"/>
            <a:chOff x="210311" y="986027"/>
            <a:chExt cx="1602740" cy="179958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55" y="1830396"/>
              <a:ext cx="967563" cy="6973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11" y="986027"/>
              <a:ext cx="1602613" cy="1799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8702" y="1268952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0" y="0"/>
                  </a:moveTo>
                  <a:lnTo>
                    <a:pt x="499816" y="680"/>
                  </a:lnTo>
                  <a:lnTo>
                    <a:pt x="454712" y="5204"/>
                  </a:lnTo>
                  <a:lnTo>
                    <a:pt x="410031" y="13578"/>
                  </a:lnTo>
                  <a:lnTo>
                    <a:pt x="366040" y="25809"/>
                  </a:lnTo>
                  <a:lnTo>
                    <a:pt x="323002" y="41904"/>
                  </a:lnTo>
                  <a:lnTo>
                    <a:pt x="281183" y="61870"/>
                  </a:lnTo>
                  <a:lnTo>
                    <a:pt x="240849" y="85714"/>
                  </a:lnTo>
                  <a:lnTo>
                    <a:pt x="202263" y="113443"/>
                  </a:lnTo>
                  <a:lnTo>
                    <a:pt x="165690" y="145065"/>
                  </a:lnTo>
                  <a:lnTo>
                    <a:pt x="132097" y="179857"/>
                  </a:lnTo>
                  <a:lnTo>
                    <a:pt x="102283" y="216872"/>
                  </a:lnTo>
                  <a:lnTo>
                    <a:pt x="76255" y="255845"/>
                  </a:lnTo>
                  <a:lnTo>
                    <a:pt x="54021" y="296512"/>
                  </a:lnTo>
                  <a:lnTo>
                    <a:pt x="35586" y="338608"/>
                  </a:lnTo>
                  <a:lnTo>
                    <a:pt x="20960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8" y="606360"/>
                  </a:lnTo>
                  <a:lnTo>
                    <a:pt x="13570" y="651043"/>
                  </a:lnTo>
                  <a:lnTo>
                    <a:pt x="25802" y="695035"/>
                  </a:lnTo>
                  <a:lnTo>
                    <a:pt x="41899" y="738073"/>
                  </a:lnTo>
                  <a:lnTo>
                    <a:pt x="61869" y="779892"/>
                  </a:lnTo>
                  <a:lnTo>
                    <a:pt x="85719" y="820226"/>
                  </a:lnTo>
                  <a:lnTo>
                    <a:pt x="113458" y="858811"/>
                  </a:lnTo>
                  <a:lnTo>
                    <a:pt x="145091" y="895381"/>
                  </a:lnTo>
                  <a:lnTo>
                    <a:pt x="187311" y="925161"/>
                  </a:lnTo>
                  <a:lnTo>
                    <a:pt x="241267" y="943919"/>
                  </a:lnTo>
                  <a:lnTo>
                    <a:pt x="302129" y="955841"/>
                  </a:lnTo>
                  <a:lnTo>
                    <a:pt x="365068" y="965111"/>
                  </a:lnTo>
                  <a:lnTo>
                    <a:pt x="395807" y="970059"/>
                  </a:lnTo>
                  <a:lnTo>
                    <a:pt x="452807" y="983197"/>
                  </a:lnTo>
                  <a:lnTo>
                    <a:pt x="499810" y="1004144"/>
                  </a:lnTo>
                  <a:lnTo>
                    <a:pt x="531988" y="1037084"/>
                  </a:lnTo>
                  <a:lnTo>
                    <a:pt x="544512" y="1086203"/>
                  </a:lnTo>
                  <a:lnTo>
                    <a:pt x="541894" y="1118136"/>
                  </a:lnTo>
                  <a:lnTo>
                    <a:pt x="532552" y="1155684"/>
                  </a:lnTo>
                  <a:lnTo>
                    <a:pt x="515882" y="1199367"/>
                  </a:lnTo>
                  <a:lnTo>
                    <a:pt x="491280" y="1249711"/>
                  </a:lnTo>
                  <a:lnTo>
                    <a:pt x="895343" y="915955"/>
                  </a:lnTo>
                  <a:lnTo>
                    <a:pt x="928932" y="881165"/>
                  </a:lnTo>
                  <a:lnTo>
                    <a:pt x="958744" y="844153"/>
                  </a:lnTo>
                  <a:lnTo>
                    <a:pt x="984771" y="805184"/>
                  </a:lnTo>
                  <a:lnTo>
                    <a:pt x="1007005" y="764523"/>
                  </a:lnTo>
                  <a:lnTo>
                    <a:pt x="1025439" y="722433"/>
                  </a:lnTo>
                  <a:lnTo>
                    <a:pt x="1040067" y="679180"/>
                  </a:lnTo>
                  <a:lnTo>
                    <a:pt x="1050879" y="635028"/>
                  </a:lnTo>
                  <a:lnTo>
                    <a:pt x="1057870" y="590241"/>
                  </a:lnTo>
                  <a:lnTo>
                    <a:pt x="1061031" y="545084"/>
                  </a:lnTo>
                  <a:lnTo>
                    <a:pt x="1060354" y="499820"/>
                  </a:lnTo>
                  <a:lnTo>
                    <a:pt x="1055834" y="454716"/>
                  </a:lnTo>
                  <a:lnTo>
                    <a:pt x="1047461" y="410034"/>
                  </a:lnTo>
                  <a:lnTo>
                    <a:pt x="1035229" y="366040"/>
                  </a:lnTo>
                  <a:lnTo>
                    <a:pt x="1019130" y="322998"/>
                  </a:lnTo>
                  <a:lnTo>
                    <a:pt x="999157" y="281173"/>
                  </a:lnTo>
                  <a:lnTo>
                    <a:pt x="975302" y="240828"/>
                  </a:lnTo>
                  <a:lnTo>
                    <a:pt x="947558" y="202229"/>
                  </a:lnTo>
                  <a:lnTo>
                    <a:pt x="915917" y="165639"/>
                  </a:lnTo>
                  <a:lnTo>
                    <a:pt x="881140" y="132051"/>
                  </a:lnTo>
                  <a:lnTo>
                    <a:pt x="844138" y="102243"/>
                  </a:lnTo>
                  <a:lnTo>
                    <a:pt x="805176" y="76221"/>
                  </a:lnTo>
                  <a:lnTo>
                    <a:pt x="764519" y="53992"/>
                  </a:lnTo>
                  <a:lnTo>
                    <a:pt x="722432" y="35564"/>
                  </a:lnTo>
                  <a:lnTo>
                    <a:pt x="679179" y="20944"/>
                  </a:lnTo>
                  <a:lnTo>
                    <a:pt x="635027" y="10138"/>
                  </a:lnTo>
                  <a:lnTo>
                    <a:pt x="590239" y="3155"/>
                  </a:lnTo>
                  <a:lnTo>
                    <a:pt x="5450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8702" y="1268952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17" y="165639"/>
                  </a:moveTo>
                  <a:lnTo>
                    <a:pt x="947558" y="202229"/>
                  </a:lnTo>
                  <a:lnTo>
                    <a:pt x="975302" y="240828"/>
                  </a:lnTo>
                  <a:lnTo>
                    <a:pt x="999157" y="281173"/>
                  </a:lnTo>
                  <a:lnTo>
                    <a:pt x="1019130" y="322998"/>
                  </a:lnTo>
                  <a:lnTo>
                    <a:pt x="1035229" y="366040"/>
                  </a:lnTo>
                  <a:lnTo>
                    <a:pt x="1047461" y="410034"/>
                  </a:lnTo>
                  <a:lnTo>
                    <a:pt x="1055834" y="454716"/>
                  </a:lnTo>
                  <a:lnTo>
                    <a:pt x="1060354" y="499820"/>
                  </a:lnTo>
                  <a:lnTo>
                    <a:pt x="1061031" y="545084"/>
                  </a:lnTo>
                  <a:lnTo>
                    <a:pt x="1057870" y="590241"/>
                  </a:lnTo>
                  <a:lnTo>
                    <a:pt x="1050879" y="635028"/>
                  </a:lnTo>
                  <a:lnTo>
                    <a:pt x="1040067" y="679180"/>
                  </a:lnTo>
                  <a:lnTo>
                    <a:pt x="1025439" y="722433"/>
                  </a:lnTo>
                  <a:lnTo>
                    <a:pt x="1007005" y="764523"/>
                  </a:lnTo>
                  <a:lnTo>
                    <a:pt x="984771" y="805184"/>
                  </a:lnTo>
                  <a:lnTo>
                    <a:pt x="958744" y="844153"/>
                  </a:lnTo>
                  <a:lnTo>
                    <a:pt x="928932" y="881165"/>
                  </a:lnTo>
                  <a:lnTo>
                    <a:pt x="895343" y="915955"/>
                  </a:lnTo>
                  <a:lnTo>
                    <a:pt x="491280" y="1249711"/>
                  </a:lnTo>
                  <a:lnTo>
                    <a:pt x="515882" y="1199367"/>
                  </a:lnTo>
                  <a:lnTo>
                    <a:pt x="532552" y="1155684"/>
                  </a:lnTo>
                  <a:lnTo>
                    <a:pt x="541894" y="1118136"/>
                  </a:lnTo>
                  <a:lnTo>
                    <a:pt x="544512" y="1086203"/>
                  </a:lnTo>
                  <a:lnTo>
                    <a:pt x="541009" y="1059360"/>
                  </a:lnTo>
                  <a:lnTo>
                    <a:pt x="518054" y="1018853"/>
                  </a:lnTo>
                  <a:lnTo>
                    <a:pt x="477860" y="992433"/>
                  </a:lnTo>
                  <a:lnTo>
                    <a:pt x="425255" y="975914"/>
                  </a:lnTo>
                  <a:lnTo>
                    <a:pt x="365068" y="965111"/>
                  </a:lnTo>
                  <a:lnTo>
                    <a:pt x="333641" y="960546"/>
                  </a:lnTo>
                  <a:lnTo>
                    <a:pt x="302129" y="955841"/>
                  </a:lnTo>
                  <a:lnTo>
                    <a:pt x="241267" y="943919"/>
                  </a:lnTo>
                  <a:lnTo>
                    <a:pt x="187311" y="925161"/>
                  </a:lnTo>
                  <a:lnTo>
                    <a:pt x="145091" y="895381"/>
                  </a:lnTo>
                  <a:lnTo>
                    <a:pt x="113458" y="858811"/>
                  </a:lnTo>
                  <a:lnTo>
                    <a:pt x="85719" y="820226"/>
                  </a:lnTo>
                  <a:lnTo>
                    <a:pt x="61869" y="779892"/>
                  </a:lnTo>
                  <a:lnTo>
                    <a:pt x="41899" y="738073"/>
                  </a:lnTo>
                  <a:lnTo>
                    <a:pt x="25802" y="695035"/>
                  </a:lnTo>
                  <a:lnTo>
                    <a:pt x="13570" y="651043"/>
                  </a:lnTo>
                  <a:lnTo>
                    <a:pt x="5198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60" y="381869"/>
                  </a:lnTo>
                  <a:lnTo>
                    <a:pt x="35586" y="338608"/>
                  </a:lnTo>
                  <a:lnTo>
                    <a:pt x="54021" y="296512"/>
                  </a:lnTo>
                  <a:lnTo>
                    <a:pt x="76255" y="255845"/>
                  </a:lnTo>
                  <a:lnTo>
                    <a:pt x="102283" y="216872"/>
                  </a:lnTo>
                  <a:lnTo>
                    <a:pt x="132097" y="179857"/>
                  </a:lnTo>
                  <a:lnTo>
                    <a:pt x="165690" y="145065"/>
                  </a:lnTo>
                  <a:lnTo>
                    <a:pt x="202263" y="113443"/>
                  </a:lnTo>
                  <a:lnTo>
                    <a:pt x="240849" y="85714"/>
                  </a:lnTo>
                  <a:lnTo>
                    <a:pt x="281183" y="61870"/>
                  </a:lnTo>
                  <a:lnTo>
                    <a:pt x="323002" y="41904"/>
                  </a:lnTo>
                  <a:lnTo>
                    <a:pt x="366040" y="25809"/>
                  </a:lnTo>
                  <a:lnTo>
                    <a:pt x="410031" y="13578"/>
                  </a:lnTo>
                  <a:lnTo>
                    <a:pt x="454712" y="5204"/>
                  </a:lnTo>
                  <a:lnTo>
                    <a:pt x="499816" y="680"/>
                  </a:lnTo>
                  <a:lnTo>
                    <a:pt x="545080" y="0"/>
                  </a:lnTo>
                  <a:lnTo>
                    <a:pt x="590239" y="3155"/>
                  </a:lnTo>
                  <a:lnTo>
                    <a:pt x="635027" y="10138"/>
                  </a:lnTo>
                  <a:lnTo>
                    <a:pt x="679179" y="20944"/>
                  </a:lnTo>
                  <a:lnTo>
                    <a:pt x="722432" y="35564"/>
                  </a:lnTo>
                  <a:lnTo>
                    <a:pt x="764519" y="53992"/>
                  </a:lnTo>
                  <a:lnTo>
                    <a:pt x="805176" y="76221"/>
                  </a:lnTo>
                  <a:lnTo>
                    <a:pt x="844138" y="102243"/>
                  </a:lnTo>
                  <a:lnTo>
                    <a:pt x="881140" y="132051"/>
                  </a:lnTo>
                  <a:lnTo>
                    <a:pt x="915917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" y="1321307"/>
              <a:ext cx="890777" cy="8923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5309" y="1323593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80972" y="1981199"/>
              <a:ext cx="94615" cy="542925"/>
            </a:xfrm>
            <a:custGeom>
              <a:avLst/>
              <a:gdLst/>
              <a:ahLst/>
              <a:cxnLst/>
              <a:rect l="l" t="t" r="r" b="b"/>
              <a:pathLst>
                <a:path w="94614" h="542925">
                  <a:moveTo>
                    <a:pt x="85344" y="487680"/>
                  </a:moveTo>
                  <a:lnTo>
                    <a:pt x="0" y="432816"/>
                  </a:lnTo>
                  <a:lnTo>
                    <a:pt x="0" y="542544"/>
                  </a:lnTo>
                  <a:lnTo>
                    <a:pt x="85344" y="487680"/>
                  </a:lnTo>
                  <a:close/>
                </a:path>
                <a:path w="94614" h="542925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543303" y="1287018"/>
            <a:ext cx="7245350" cy="2299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32015" algn="l"/>
              </a:tabLst>
            </a:pPr>
            <a:r>
              <a:rPr dirty="0" u="sng" sz="2000" spc="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spc="-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ment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u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</a:t>
            </a:r>
            <a:r>
              <a:rPr dirty="0" u="sng" sz="2000" spc="-13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방식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358140">
              <a:lnSpc>
                <a:spcPct val="100000"/>
              </a:lnSpc>
              <a:spcBef>
                <a:spcPts val="2250"/>
              </a:spcBef>
            </a:pPr>
            <a:r>
              <a:rPr dirty="0" sz="1800" spc="-70" b="1">
                <a:latin typeface="Malgun Gothic"/>
                <a:cs typeface="Malgun Gothic"/>
              </a:rPr>
              <a:t>Gradient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Descent를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통해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이동하는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과정에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일종의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‘관성’을</a:t>
            </a:r>
            <a:r>
              <a:rPr dirty="0" sz="1800" spc="-7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주는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것</a:t>
            </a:r>
            <a:endParaRPr sz="1800">
              <a:latin typeface="Malgun Gothic"/>
              <a:cs typeface="Malgun Gothic"/>
            </a:endParaRPr>
          </a:p>
          <a:p>
            <a:pPr marL="358140" marR="204470">
              <a:lnSpc>
                <a:spcPct val="100000"/>
              </a:lnSpc>
              <a:spcBef>
                <a:spcPts val="1250"/>
              </a:spcBef>
            </a:pPr>
            <a:r>
              <a:rPr dirty="0" sz="1800" spc="-235" b="1">
                <a:latin typeface="Malgun Gothic"/>
                <a:cs typeface="Malgun Gothic"/>
              </a:rPr>
              <a:t>현재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Gradient를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통해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이동하는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방향과는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별개로,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과거에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이동했던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방식을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기억하면서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방향으로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일정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정도를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추가적으로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이동하는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</a:t>
            </a:r>
            <a:endParaRPr sz="1800">
              <a:latin typeface="Malgun Gothic"/>
              <a:cs typeface="Malgun Gothic"/>
            </a:endParaRPr>
          </a:p>
          <a:p>
            <a:pPr marL="358140">
              <a:lnSpc>
                <a:spcPts val="2130"/>
              </a:lnSpc>
              <a:spcBef>
                <a:spcPts val="1255"/>
              </a:spcBef>
            </a:pPr>
            <a:r>
              <a:rPr dirty="0" sz="1800" spc="-95">
                <a:latin typeface="Cambria Math"/>
                <a:cs typeface="Cambria Math"/>
              </a:rPr>
              <a:t>𝛼</a:t>
            </a:r>
            <a:r>
              <a:rPr dirty="0" sz="1800" spc="-95" b="1">
                <a:latin typeface="Malgun Gothic"/>
                <a:cs typeface="Malgun Gothic"/>
              </a:rPr>
              <a:t>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얼마나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90" b="1">
                <a:latin typeface="Malgun Gothic"/>
                <a:cs typeface="Malgun Gothic"/>
              </a:rPr>
              <a:t>momentum을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것인지에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대한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momentum</a:t>
            </a:r>
            <a:r>
              <a:rPr dirty="0" sz="1800" spc="-110" b="1">
                <a:latin typeface="Malgun Gothic"/>
                <a:cs typeface="Malgun Gothic"/>
              </a:rPr>
              <a:t> term으로서,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보</a:t>
            </a:r>
            <a:endParaRPr sz="1800">
              <a:latin typeface="Malgun Gothic"/>
              <a:cs typeface="Malgun Gothic"/>
            </a:endParaRPr>
          </a:p>
          <a:p>
            <a:pPr marL="358140">
              <a:lnSpc>
                <a:spcPts val="2130"/>
              </a:lnSpc>
            </a:pPr>
            <a:r>
              <a:rPr dirty="0" sz="1800" spc="-235" b="1">
                <a:latin typeface="Malgun Gothic"/>
                <a:cs typeface="Malgun Gothic"/>
              </a:rPr>
              <a:t>통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0</a:t>
            </a:r>
            <a:r>
              <a:rPr dirty="0" sz="1800" spc="15" b="1">
                <a:latin typeface="Malgun Gothic"/>
                <a:cs typeface="Malgun Gothic"/>
              </a:rPr>
              <a:t>.9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정도의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80972" y="3113532"/>
            <a:ext cx="85725" cy="109855"/>
          </a:xfrm>
          <a:custGeom>
            <a:avLst/>
            <a:gdLst/>
            <a:ahLst/>
            <a:cxnLst/>
            <a:rect l="l" t="t" r="r" b="b"/>
            <a:pathLst>
              <a:path w="85725" h="109855">
                <a:moveTo>
                  <a:pt x="0" y="0"/>
                </a:moveTo>
                <a:lnTo>
                  <a:pt x="0" y="109727"/>
                </a:lnTo>
                <a:lnTo>
                  <a:pt x="85343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580" y="1534667"/>
            <a:ext cx="467868" cy="47243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339590" y="3665982"/>
            <a:ext cx="3998595" cy="2466340"/>
            <a:chOff x="4339590" y="3665982"/>
            <a:chExt cx="3998595" cy="2466340"/>
          </a:xfrm>
        </p:grpSpPr>
        <p:sp>
          <p:nvSpPr>
            <p:cNvPr id="16" name="object 16"/>
            <p:cNvSpPr/>
            <p:nvPr/>
          </p:nvSpPr>
          <p:spPr>
            <a:xfrm>
              <a:off x="4339590" y="3665981"/>
              <a:ext cx="3998595" cy="2466340"/>
            </a:xfrm>
            <a:custGeom>
              <a:avLst/>
              <a:gdLst/>
              <a:ahLst/>
              <a:cxnLst/>
              <a:rect l="l" t="t" r="r" b="b"/>
              <a:pathLst>
                <a:path w="3998595" h="2466340">
                  <a:moveTo>
                    <a:pt x="3998595" y="2427732"/>
                  </a:moveTo>
                  <a:lnTo>
                    <a:pt x="3978783" y="2417826"/>
                  </a:lnTo>
                  <a:lnTo>
                    <a:pt x="3922395" y="2389632"/>
                  </a:lnTo>
                  <a:lnTo>
                    <a:pt x="3922395" y="2417826"/>
                  </a:lnTo>
                  <a:lnTo>
                    <a:pt x="48006" y="2417826"/>
                  </a:lnTo>
                  <a:lnTo>
                    <a:pt x="48006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194" y="76200"/>
                  </a:lnTo>
                  <a:lnTo>
                    <a:pt x="28194" y="2427960"/>
                  </a:lnTo>
                  <a:lnTo>
                    <a:pt x="38100" y="2427960"/>
                  </a:lnTo>
                  <a:lnTo>
                    <a:pt x="38100" y="2437638"/>
                  </a:lnTo>
                  <a:lnTo>
                    <a:pt x="3922395" y="2437638"/>
                  </a:lnTo>
                  <a:lnTo>
                    <a:pt x="3922395" y="2465832"/>
                  </a:lnTo>
                  <a:lnTo>
                    <a:pt x="3978783" y="2437638"/>
                  </a:lnTo>
                  <a:lnTo>
                    <a:pt x="3998595" y="2427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92930" y="4142994"/>
              <a:ext cx="3572510" cy="1737360"/>
            </a:xfrm>
            <a:custGeom>
              <a:avLst/>
              <a:gdLst/>
              <a:ahLst/>
              <a:cxnLst/>
              <a:rect l="l" t="t" r="r" b="b"/>
              <a:pathLst>
                <a:path w="3572509" h="1737360">
                  <a:moveTo>
                    <a:pt x="0" y="0"/>
                  </a:moveTo>
                  <a:lnTo>
                    <a:pt x="58978" y="9755"/>
                  </a:lnTo>
                  <a:lnTo>
                    <a:pt x="128930" y="60671"/>
                  </a:lnTo>
                  <a:lnTo>
                    <a:pt x="171450" y="114426"/>
                  </a:lnTo>
                  <a:lnTo>
                    <a:pt x="214118" y="183458"/>
                  </a:lnTo>
                  <a:lnTo>
                    <a:pt x="238208" y="226786"/>
                  </a:lnTo>
                  <a:lnTo>
                    <a:pt x="263539" y="274334"/>
                  </a:lnTo>
                  <a:lnTo>
                    <a:pt x="289663" y="324861"/>
                  </a:lnTo>
                  <a:lnTo>
                    <a:pt x="316134" y="377126"/>
                  </a:lnTo>
                  <a:lnTo>
                    <a:pt x="342505" y="429889"/>
                  </a:lnTo>
                  <a:lnTo>
                    <a:pt x="368328" y="481908"/>
                  </a:lnTo>
                  <a:lnTo>
                    <a:pt x="393156" y="531943"/>
                  </a:lnTo>
                  <a:lnTo>
                    <a:pt x="416542" y="578753"/>
                  </a:lnTo>
                  <a:lnTo>
                    <a:pt x="438039" y="621096"/>
                  </a:lnTo>
                  <a:lnTo>
                    <a:pt x="457200" y="657732"/>
                  </a:lnTo>
                  <a:lnTo>
                    <a:pt x="489303" y="719505"/>
                  </a:lnTo>
                  <a:lnTo>
                    <a:pt x="515441" y="772141"/>
                  </a:lnTo>
                  <a:lnTo>
                    <a:pt x="537606" y="816832"/>
                  </a:lnTo>
                  <a:lnTo>
                    <a:pt x="557793" y="854771"/>
                  </a:lnTo>
                  <a:lnTo>
                    <a:pt x="577994" y="887150"/>
                  </a:lnTo>
                  <a:lnTo>
                    <a:pt x="635920" y="946826"/>
                  </a:lnTo>
                  <a:lnTo>
                    <a:pt x="671639" y="965120"/>
                  </a:lnTo>
                  <a:lnTo>
                    <a:pt x="707358" y="972722"/>
                  </a:lnTo>
                  <a:lnTo>
                    <a:pt x="743077" y="972311"/>
                  </a:lnTo>
                  <a:lnTo>
                    <a:pt x="780135" y="962898"/>
                  </a:lnTo>
                  <a:lnTo>
                    <a:pt x="818086" y="943673"/>
                  </a:lnTo>
                  <a:lnTo>
                    <a:pt x="854251" y="917305"/>
                  </a:lnTo>
                  <a:lnTo>
                    <a:pt x="885952" y="886459"/>
                  </a:lnTo>
                  <a:lnTo>
                    <a:pt x="912062" y="846970"/>
                  </a:lnTo>
                  <a:lnTo>
                    <a:pt x="934148" y="798956"/>
                  </a:lnTo>
                  <a:lnTo>
                    <a:pt x="953567" y="751800"/>
                  </a:lnTo>
                  <a:lnTo>
                    <a:pt x="971677" y="714882"/>
                  </a:lnTo>
                  <a:lnTo>
                    <a:pt x="1000204" y="675592"/>
                  </a:lnTo>
                  <a:lnTo>
                    <a:pt x="1047543" y="651035"/>
                  </a:lnTo>
                  <a:lnTo>
                    <a:pt x="1068070" y="647017"/>
                  </a:lnTo>
                  <a:lnTo>
                    <a:pt x="1090406" y="648356"/>
                  </a:lnTo>
                  <a:lnTo>
                    <a:pt x="1114552" y="657732"/>
                  </a:lnTo>
                  <a:lnTo>
                    <a:pt x="1131437" y="664134"/>
                  </a:lnTo>
                  <a:lnTo>
                    <a:pt x="1189045" y="710833"/>
                  </a:lnTo>
                  <a:lnTo>
                    <a:pt x="1228852" y="772159"/>
                  </a:lnTo>
                  <a:lnTo>
                    <a:pt x="1262414" y="833481"/>
                  </a:lnTo>
                  <a:lnTo>
                    <a:pt x="1281391" y="871529"/>
                  </a:lnTo>
                  <a:lnTo>
                    <a:pt x="1301664" y="913524"/>
                  </a:lnTo>
                  <a:lnTo>
                    <a:pt x="1323108" y="958733"/>
                  </a:lnTo>
                  <a:lnTo>
                    <a:pt x="1345596" y="1006422"/>
                  </a:lnTo>
                  <a:lnTo>
                    <a:pt x="1369004" y="1055858"/>
                  </a:lnTo>
                  <a:lnTo>
                    <a:pt x="1393205" y="1106309"/>
                  </a:lnTo>
                  <a:lnTo>
                    <a:pt x="1418075" y="1157041"/>
                  </a:lnTo>
                  <a:lnTo>
                    <a:pt x="1443488" y="1207321"/>
                  </a:lnTo>
                  <a:lnTo>
                    <a:pt x="1469317" y="1256415"/>
                  </a:lnTo>
                  <a:lnTo>
                    <a:pt x="1495438" y="1303590"/>
                  </a:lnTo>
                  <a:lnTo>
                    <a:pt x="1521725" y="1348114"/>
                  </a:lnTo>
                  <a:lnTo>
                    <a:pt x="1548053" y="1389253"/>
                  </a:lnTo>
                  <a:lnTo>
                    <a:pt x="1574295" y="1426273"/>
                  </a:lnTo>
                  <a:lnTo>
                    <a:pt x="1600327" y="1458442"/>
                  </a:lnTo>
                  <a:lnTo>
                    <a:pt x="1639222" y="1499029"/>
                  </a:lnTo>
                  <a:lnTo>
                    <a:pt x="1680198" y="1535211"/>
                  </a:lnTo>
                  <a:lnTo>
                    <a:pt x="1722739" y="1567310"/>
                  </a:lnTo>
                  <a:lnTo>
                    <a:pt x="1766331" y="1595650"/>
                  </a:lnTo>
                  <a:lnTo>
                    <a:pt x="1810458" y="1620551"/>
                  </a:lnTo>
                  <a:lnTo>
                    <a:pt x="1854607" y="1642337"/>
                  </a:lnTo>
                  <a:lnTo>
                    <a:pt x="1898262" y="1661330"/>
                  </a:lnTo>
                  <a:lnTo>
                    <a:pt x="1940909" y="1677852"/>
                  </a:lnTo>
                  <a:lnTo>
                    <a:pt x="1982033" y="1692226"/>
                  </a:lnTo>
                  <a:lnTo>
                    <a:pt x="2021119" y="1704775"/>
                  </a:lnTo>
                  <a:lnTo>
                    <a:pt x="2057654" y="1715820"/>
                  </a:lnTo>
                  <a:lnTo>
                    <a:pt x="2109282" y="1728992"/>
                  </a:lnTo>
                  <a:lnTo>
                    <a:pt x="2155336" y="1735994"/>
                  </a:lnTo>
                  <a:lnTo>
                    <a:pt x="2197816" y="1737077"/>
                  </a:lnTo>
                  <a:lnTo>
                    <a:pt x="2238721" y="1732491"/>
                  </a:lnTo>
                  <a:lnTo>
                    <a:pt x="2280050" y="1722486"/>
                  </a:lnTo>
                  <a:lnTo>
                    <a:pt x="2323803" y="1707312"/>
                  </a:lnTo>
                  <a:lnTo>
                    <a:pt x="2371979" y="1687220"/>
                  </a:lnTo>
                  <a:lnTo>
                    <a:pt x="2408270" y="1670720"/>
                  </a:lnTo>
                  <a:lnTo>
                    <a:pt x="2445612" y="1652446"/>
                  </a:lnTo>
                  <a:lnTo>
                    <a:pt x="2483920" y="1632055"/>
                  </a:lnTo>
                  <a:lnTo>
                    <a:pt x="2523111" y="1609204"/>
                  </a:lnTo>
                  <a:lnTo>
                    <a:pt x="2563098" y="1583548"/>
                  </a:lnTo>
                  <a:lnTo>
                    <a:pt x="2603797" y="1554745"/>
                  </a:lnTo>
                  <a:lnTo>
                    <a:pt x="2645125" y="1522451"/>
                  </a:lnTo>
                  <a:lnTo>
                    <a:pt x="2686995" y="1486323"/>
                  </a:lnTo>
                  <a:lnTo>
                    <a:pt x="2729325" y="1446018"/>
                  </a:lnTo>
                  <a:lnTo>
                    <a:pt x="2772029" y="1401190"/>
                  </a:lnTo>
                  <a:lnTo>
                    <a:pt x="2799245" y="1370355"/>
                  </a:lnTo>
                  <a:lnTo>
                    <a:pt x="2827231" y="1336976"/>
                  </a:lnTo>
                  <a:lnTo>
                    <a:pt x="2855861" y="1301305"/>
                  </a:lnTo>
                  <a:lnTo>
                    <a:pt x="2885009" y="1263594"/>
                  </a:lnTo>
                  <a:lnTo>
                    <a:pt x="2914549" y="1224094"/>
                  </a:lnTo>
                  <a:lnTo>
                    <a:pt x="2944356" y="1183056"/>
                  </a:lnTo>
                  <a:lnTo>
                    <a:pt x="2974303" y="1140733"/>
                  </a:lnTo>
                  <a:lnTo>
                    <a:pt x="3004264" y="1097375"/>
                  </a:lnTo>
                  <a:lnTo>
                    <a:pt x="3034113" y="1053234"/>
                  </a:lnTo>
                  <a:lnTo>
                    <a:pt x="3063725" y="1008562"/>
                  </a:lnTo>
                  <a:lnTo>
                    <a:pt x="3092974" y="963610"/>
                  </a:lnTo>
                  <a:lnTo>
                    <a:pt x="3121733" y="918630"/>
                  </a:lnTo>
                  <a:lnTo>
                    <a:pt x="3149877" y="873873"/>
                  </a:lnTo>
                  <a:lnTo>
                    <a:pt x="3177279" y="829591"/>
                  </a:lnTo>
                  <a:lnTo>
                    <a:pt x="3203814" y="786035"/>
                  </a:lnTo>
                  <a:lnTo>
                    <a:pt x="3229355" y="743457"/>
                  </a:lnTo>
                  <a:lnTo>
                    <a:pt x="3255653" y="698581"/>
                  </a:lnTo>
                  <a:lnTo>
                    <a:pt x="3281239" y="653522"/>
                  </a:lnTo>
                  <a:lnTo>
                    <a:pt x="3306165" y="608293"/>
                  </a:lnTo>
                  <a:lnTo>
                    <a:pt x="3330481" y="562907"/>
                  </a:lnTo>
                  <a:lnTo>
                    <a:pt x="3354239" y="517379"/>
                  </a:lnTo>
                  <a:lnTo>
                    <a:pt x="3377488" y="471720"/>
                  </a:lnTo>
                  <a:lnTo>
                    <a:pt x="3400281" y="425945"/>
                  </a:lnTo>
                  <a:lnTo>
                    <a:pt x="3422666" y="380067"/>
                  </a:lnTo>
                  <a:lnTo>
                    <a:pt x="3444697" y="334099"/>
                  </a:lnTo>
                  <a:lnTo>
                    <a:pt x="3466422" y="288054"/>
                  </a:lnTo>
                  <a:lnTo>
                    <a:pt x="3487894" y="241947"/>
                  </a:lnTo>
                  <a:lnTo>
                    <a:pt x="3509162" y="195789"/>
                  </a:lnTo>
                  <a:lnTo>
                    <a:pt x="3530278" y="149595"/>
                  </a:lnTo>
                  <a:lnTo>
                    <a:pt x="3551292" y="103377"/>
                  </a:lnTo>
                  <a:lnTo>
                    <a:pt x="3572255" y="57149"/>
                  </a:lnTo>
                </a:path>
              </a:pathLst>
            </a:custGeom>
            <a:ln w="2895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3420" y="4003548"/>
              <a:ext cx="220979" cy="2209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16" y="4436364"/>
              <a:ext cx="219455" cy="219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0912" y="4895088"/>
              <a:ext cx="220979" cy="220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9448" y="4625340"/>
              <a:ext cx="220979" cy="2194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7484" y="5087112"/>
              <a:ext cx="219455" cy="2194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1092" y="5686044"/>
              <a:ext cx="220979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09160" y="4104131"/>
              <a:ext cx="1881505" cy="1595755"/>
            </a:xfrm>
            <a:custGeom>
              <a:avLst/>
              <a:gdLst/>
              <a:ahLst/>
              <a:cxnLst/>
              <a:rect l="l" t="t" r="r" b="b"/>
              <a:pathLst>
                <a:path w="1881504" h="1595754">
                  <a:moveTo>
                    <a:pt x="46977" y="20294"/>
                  </a:moveTo>
                  <a:lnTo>
                    <a:pt x="9398" y="762"/>
                  </a:lnTo>
                  <a:lnTo>
                    <a:pt x="8382" y="508"/>
                  </a:lnTo>
                  <a:lnTo>
                    <a:pt x="8001" y="508"/>
                  </a:lnTo>
                  <a:lnTo>
                    <a:pt x="1524" y="0"/>
                  </a:lnTo>
                  <a:lnTo>
                    <a:pt x="0" y="19812"/>
                  </a:lnTo>
                  <a:lnTo>
                    <a:pt x="6121" y="20294"/>
                  </a:lnTo>
                  <a:lnTo>
                    <a:pt x="6337" y="20294"/>
                  </a:lnTo>
                  <a:lnTo>
                    <a:pt x="46977" y="20294"/>
                  </a:lnTo>
                  <a:close/>
                </a:path>
                <a:path w="1881504" h="1595754">
                  <a:moveTo>
                    <a:pt x="172466" y="268224"/>
                  </a:moveTo>
                  <a:lnTo>
                    <a:pt x="143865" y="270002"/>
                  </a:lnTo>
                  <a:lnTo>
                    <a:pt x="142113" y="251333"/>
                  </a:lnTo>
                  <a:lnTo>
                    <a:pt x="136906" y="220853"/>
                  </a:lnTo>
                  <a:lnTo>
                    <a:pt x="123063" y="163068"/>
                  </a:lnTo>
                  <a:lnTo>
                    <a:pt x="105029" y="111125"/>
                  </a:lnTo>
                  <a:lnTo>
                    <a:pt x="83439" y="67056"/>
                  </a:lnTo>
                  <a:lnTo>
                    <a:pt x="58801" y="32131"/>
                  </a:lnTo>
                  <a:lnTo>
                    <a:pt x="47015" y="20320"/>
                  </a:lnTo>
                  <a:lnTo>
                    <a:pt x="6477" y="20320"/>
                  </a:lnTo>
                  <a:lnTo>
                    <a:pt x="6248" y="20320"/>
                  </a:lnTo>
                  <a:lnTo>
                    <a:pt x="44450" y="45593"/>
                  </a:lnTo>
                  <a:lnTo>
                    <a:pt x="66421" y="77216"/>
                  </a:lnTo>
                  <a:lnTo>
                    <a:pt x="86868" y="119126"/>
                  </a:lnTo>
                  <a:lnTo>
                    <a:pt x="104140" y="169164"/>
                  </a:lnTo>
                  <a:lnTo>
                    <a:pt x="117602" y="225044"/>
                  </a:lnTo>
                  <a:lnTo>
                    <a:pt x="124117" y="271221"/>
                  </a:lnTo>
                  <a:lnTo>
                    <a:pt x="96393" y="272923"/>
                  </a:lnTo>
                  <a:lnTo>
                    <a:pt x="139192" y="346583"/>
                  </a:lnTo>
                  <a:lnTo>
                    <a:pt x="165658" y="284226"/>
                  </a:lnTo>
                  <a:lnTo>
                    <a:pt x="172466" y="268224"/>
                  </a:lnTo>
                  <a:close/>
                </a:path>
                <a:path w="1881504" h="1595754">
                  <a:moveTo>
                    <a:pt x="445008" y="727837"/>
                  </a:moveTo>
                  <a:lnTo>
                    <a:pt x="416255" y="729805"/>
                  </a:lnTo>
                  <a:lnTo>
                    <a:pt x="413131" y="703326"/>
                  </a:lnTo>
                  <a:lnTo>
                    <a:pt x="406400" y="670560"/>
                  </a:lnTo>
                  <a:lnTo>
                    <a:pt x="388493" y="607949"/>
                  </a:lnTo>
                  <a:lnTo>
                    <a:pt x="365379" y="551942"/>
                  </a:lnTo>
                  <a:lnTo>
                    <a:pt x="344805" y="515112"/>
                  </a:lnTo>
                  <a:lnTo>
                    <a:pt x="322199" y="483870"/>
                  </a:lnTo>
                  <a:lnTo>
                    <a:pt x="288925" y="452501"/>
                  </a:lnTo>
                  <a:lnTo>
                    <a:pt x="252349" y="435102"/>
                  </a:lnTo>
                  <a:lnTo>
                    <a:pt x="234569" y="432816"/>
                  </a:lnTo>
                  <a:lnTo>
                    <a:pt x="233299" y="452628"/>
                  </a:lnTo>
                  <a:lnTo>
                    <a:pt x="241681" y="453136"/>
                  </a:lnTo>
                  <a:lnTo>
                    <a:pt x="248793" y="454533"/>
                  </a:lnTo>
                  <a:lnTo>
                    <a:pt x="285369" y="474726"/>
                  </a:lnTo>
                  <a:lnTo>
                    <a:pt x="314452" y="505968"/>
                  </a:lnTo>
                  <a:lnTo>
                    <a:pt x="341376" y="548640"/>
                  </a:lnTo>
                  <a:lnTo>
                    <a:pt x="359410" y="587121"/>
                  </a:lnTo>
                  <a:lnTo>
                    <a:pt x="379349" y="644525"/>
                  </a:lnTo>
                  <a:lnTo>
                    <a:pt x="393700" y="707263"/>
                  </a:lnTo>
                  <a:lnTo>
                    <a:pt x="396481" y="731164"/>
                  </a:lnTo>
                  <a:lnTo>
                    <a:pt x="368935" y="733044"/>
                  </a:lnTo>
                  <a:lnTo>
                    <a:pt x="412115" y="806450"/>
                  </a:lnTo>
                  <a:lnTo>
                    <a:pt x="438099" y="744347"/>
                  </a:lnTo>
                  <a:lnTo>
                    <a:pt x="445008" y="727837"/>
                  </a:lnTo>
                  <a:close/>
                </a:path>
                <a:path w="1881504" h="1595754">
                  <a:moveTo>
                    <a:pt x="794639" y="631698"/>
                  </a:moveTo>
                  <a:lnTo>
                    <a:pt x="785901" y="628396"/>
                  </a:lnTo>
                  <a:lnTo>
                    <a:pt x="715010" y="601599"/>
                  </a:lnTo>
                  <a:lnTo>
                    <a:pt x="717918" y="630148"/>
                  </a:lnTo>
                  <a:lnTo>
                    <a:pt x="675640" y="639699"/>
                  </a:lnTo>
                  <a:lnTo>
                    <a:pt x="621157" y="660273"/>
                  </a:lnTo>
                  <a:lnTo>
                    <a:pt x="572262" y="686943"/>
                  </a:lnTo>
                  <a:lnTo>
                    <a:pt x="540385" y="710184"/>
                  </a:lnTo>
                  <a:lnTo>
                    <a:pt x="505333" y="745109"/>
                  </a:lnTo>
                  <a:lnTo>
                    <a:pt x="481076" y="783463"/>
                  </a:lnTo>
                  <a:lnTo>
                    <a:pt x="469900" y="824357"/>
                  </a:lnTo>
                  <a:lnTo>
                    <a:pt x="469392" y="833882"/>
                  </a:lnTo>
                  <a:lnTo>
                    <a:pt x="489204" y="834898"/>
                  </a:lnTo>
                  <a:lnTo>
                    <a:pt x="489712" y="825373"/>
                  </a:lnTo>
                  <a:lnTo>
                    <a:pt x="490855" y="816864"/>
                  </a:lnTo>
                  <a:lnTo>
                    <a:pt x="508762" y="773938"/>
                  </a:lnTo>
                  <a:lnTo>
                    <a:pt x="535940" y="740791"/>
                  </a:lnTo>
                  <a:lnTo>
                    <a:pt x="583565" y="703199"/>
                  </a:lnTo>
                  <a:lnTo>
                    <a:pt x="630047" y="678053"/>
                  </a:lnTo>
                  <a:lnTo>
                    <a:pt x="681990" y="658495"/>
                  </a:lnTo>
                  <a:lnTo>
                    <a:pt x="719924" y="649795"/>
                  </a:lnTo>
                  <a:lnTo>
                    <a:pt x="722757" y="677418"/>
                  </a:lnTo>
                  <a:lnTo>
                    <a:pt x="794639" y="631698"/>
                  </a:lnTo>
                  <a:close/>
                </a:path>
                <a:path w="1881504" h="1595754">
                  <a:moveTo>
                    <a:pt x="1211326" y="918718"/>
                  </a:moveTo>
                  <a:lnTo>
                    <a:pt x="1182573" y="920838"/>
                  </a:lnTo>
                  <a:lnTo>
                    <a:pt x="1179068" y="893826"/>
                  </a:lnTo>
                  <a:lnTo>
                    <a:pt x="1171956" y="860552"/>
                  </a:lnTo>
                  <a:lnTo>
                    <a:pt x="1152652" y="797687"/>
                  </a:lnTo>
                  <a:lnTo>
                    <a:pt x="1127633" y="741299"/>
                  </a:lnTo>
                  <a:lnTo>
                    <a:pt x="1105535" y="704215"/>
                  </a:lnTo>
                  <a:lnTo>
                    <a:pt x="1081151" y="672846"/>
                  </a:lnTo>
                  <a:lnTo>
                    <a:pt x="1045464" y="641350"/>
                  </a:lnTo>
                  <a:lnTo>
                    <a:pt x="1006475" y="624078"/>
                  </a:lnTo>
                  <a:lnTo>
                    <a:pt x="987425" y="621792"/>
                  </a:lnTo>
                  <a:lnTo>
                    <a:pt x="986155" y="641604"/>
                  </a:lnTo>
                  <a:lnTo>
                    <a:pt x="995172" y="642112"/>
                  </a:lnTo>
                  <a:lnTo>
                    <a:pt x="1003173" y="643509"/>
                  </a:lnTo>
                  <a:lnTo>
                    <a:pt x="1042924" y="664083"/>
                  </a:lnTo>
                  <a:lnTo>
                    <a:pt x="1074420" y="695579"/>
                  </a:lnTo>
                  <a:lnTo>
                    <a:pt x="1096518" y="726821"/>
                  </a:lnTo>
                  <a:lnTo>
                    <a:pt x="1122807" y="777113"/>
                  </a:lnTo>
                  <a:lnTo>
                    <a:pt x="1144270" y="834771"/>
                  </a:lnTo>
                  <a:lnTo>
                    <a:pt x="1159637" y="898017"/>
                  </a:lnTo>
                  <a:lnTo>
                    <a:pt x="1162761" y="922299"/>
                  </a:lnTo>
                  <a:lnTo>
                    <a:pt x="1135380" y="924306"/>
                  </a:lnTo>
                  <a:lnTo>
                    <a:pt x="1178941" y="997585"/>
                  </a:lnTo>
                  <a:lnTo>
                    <a:pt x="1204429" y="935482"/>
                  </a:lnTo>
                  <a:lnTo>
                    <a:pt x="1211326" y="918718"/>
                  </a:lnTo>
                  <a:close/>
                </a:path>
                <a:path w="1881504" h="1595754">
                  <a:moveTo>
                    <a:pt x="1881111" y="1515694"/>
                  </a:moveTo>
                  <a:lnTo>
                    <a:pt x="1852231" y="1518996"/>
                  </a:lnTo>
                  <a:lnTo>
                    <a:pt x="1848485" y="1498879"/>
                  </a:lnTo>
                  <a:lnTo>
                    <a:pt x="1841119" y="1475232"/>
                  </a:lnTo>
                  <a:lnTo>
                    <a:pt x="1822310" y="1428623"/>
                  </a:lnTo>
                  <a:lnTo>
                    <a:pt x="1798066" y="1383538"/>
                  </a:lnTo>
                  <a:lnTo>
                    <a:pt x="1768983" y="1340104"/>
                  </a:lnTo>
                  <a:lnTo>
                    <a:pt x="1735328" y="1298956"/>
                  </a:lnTo>
                  <a:lnTo>
                    <a:pt x="1697736" y="1260221"/>
                  </a:lnTo>
                  <a:lnTo>
                    <a:pt x="1656461" y="1224153"/>
                  </a:lnTo>
                  <a:lnTo>
                    <a:pt x="1612011" y="1191387"/>
                  </a:lnTo>
                  <a:lnTo>
                    <a:pt x="1564640" y="1162304"/>
                  </a:lnTo>
                  <a:lnTo>
                    <a:pt x="1514983" y="1137031"/>
                  </a:lnTo>
                  <a:lnTo>
                    <a:pt x="1463294" y="1116076"/>
                  </a:lnTo>
                  <a:lnTo>
                    <a:pt x="1410081" y="1099820"/>
                  </a:lnTo>
                  <a:lnTo>
                    <a:pt x="1355725" y="1088644"/>
                  </a:lnTo>
                  <a:lnTo>
                    <a:pt x="1300734" y="1082802"/>
                  </a:lnTo>
                  <a:lnTo>
                    <a:pt x="1273556" y="1082040"/>
                  </a:lnTo>
                  <a:lnTo>
                    <a:pt x="1273048" y="1101852"/>
                  </a:lnTo>
                  <a:lnTo>
                    <a:pt x="1300226" y="1102614"/>
                  </a:lnTo>
                  <a:lnTo>
                    <a:pt x="1326769" y="1104646"/>
                  </a:lnTo>
                  <a:lnTo>
                    <a:pt x="1379474" y="1113040"/>
                  </a:lnTo>
                  <a:lnTo>
                    <a:pt x="1431544" y="1126502"/>
                  </a:lnTo>
                  <a:lnTo>
                    <a:pt x="1482217" y="1144524"/>
                  </a:lnTo>
                  <a:lnTo>
                    <a:pt x="1531366" y="1167003"/>
                  </a:lnTo>
                  <a:lnTo>
                    <a:pt x="1578483" y="1193419"/>
                  </a:lnTo>
                  <a:lnTo>
                    <a:pt x="1623187" y="1223518"/>
                  </a:lnTo>
                  <a:lnTo>
                    <a:pt x="1664843" y="1257046"/>
                  </a:lnTo>
                  <a:lnTo>
                    <a:pt x="1703070" y="1293241"/>
                  </a:lnTo>
                  <a:lnTo>
                    <a:pt x="1737614" y="1332103"/>
                  </a:lnTo>
                  <a:lnTo>
                    <a:pt x="1767967" y="1372997"/>
                  </a:lnTo>
                  <a:lnTo>
                    <a:pt x="1793621" y="1415669"/>
                  </a:lnTo>
                  <a:lnTo>
                    <a:pt x="1814309" y="1459611"/>
                  </a:lnTo>
                  <a:lnTo>
                    <a:pt x="1829562" y="1504721"/>
                  </a:lnTo>
                  <a:lnTo>
                    <a:pt x="1832584" y="1521231"/>
                  </a:lnTo>
                  <a:lnTo>
                    <a:pt x="1805432" y="1524330"/>
                  </a:lnTo>
                  <a:lnTo>
                    <a:pt x="1851914" y="1595716"/>
                  </a:lnTo>
                  <a:lnTo>
                    <a:pt x="1874266" y="1534452"/>
                  </a:lnTo>
                  <a:lnTo>
                    <a:pt x="1881111" y="1515694"/>
                  </a:lnTo>
                  <a:close/>
                </a:path>
              </a:pathLst>
            </a:custGeom>
            <a:solidFill>
              <a:srgbClr val="5F497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773039" y="3763771"/>
            <a:ext cx="3889375" cy="160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latin typeface="Malgun Gothic"/>
                <a:cs typeface="Malgun Gothic"/>
              </a:rPr>
              <a:t>l</a:t>
            </a:r>
            <a:r>
              <a:rPr dirty="0" sz="1800" spc="-20">
                <a:latin typeface="Malgun Gothic"/>
                <a:cs typeface="Malgun Gothic"/>
              </a:rPr>
              <a:t>o</a:t>
            </a:r>
            <a:r>
              <a:rPr dirty="0" sz="1800" spc="-30">
                <a:latin typeface="Malgun Gothic"/>
                <a:cs typeface="Malgun Gothic"/>
              </a:rPr>
              <a:t>c</a:t>
            </a:r>
            <a:r>
              <a:rPr dirty="0" sz="1800" spc="-30">
                <a:latin typeface="Malgun Gothic"/>
                <a:cs typeface="Malgun Gothic"/>
              </a:rPr>
              <a:t>al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-10">
                <a:latin typeface="Malgun Gothic"/>
                <a:cs typeface="Malgun Gothic"/>
              </a:rPr>
              <a:t>mini</a:t>
            </a:r>
            <a:r>
              <a:rPr dirty="0" sz="1800" spc="-10">
                <a:latin typeface="Malgun Gothic"/>
                <a:cs typeface="Malgun Gothic"/>
              </a:rPr>
              <a:t>m</a:t>
            </a:r>
            <a:r>
              <a:rPr dirty="0" sz="1800" spc="-30">
                <a:latin typeface="Malgun Gothic"/>
                <a:cs typeface="Malgun Gothic"/>
              </a:rPr>
              <a:t>a</a:t>
            </a:r>
            <a:r>
              <a:rPr dirty="0" sz="1800" spc="-235">
                <a:latin typeface="Malgun Gothic"/>
                <a:cs typeface="Malgun Gothic"/>
              </a:rPr>
              <a:t>를</a:t>
            </a:r>
            <a:r>
              <a:rPr dirty="0" sz="1800" spc="-12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빠져나오는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효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과가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있을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것이라고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기대</a:t>
            </a:r>
            <a:endParaRPr sz="1800">
              <a:latin typeface="Malgun Gothic"/>
              <a:cs typeface="Malgun Gothic"/>
            </a:endParaRPr>
          </a:p>
          <a:p>
            <a:pPr algn="just" marL="1076325" marR="5080">
              <a:lnSpc>
                <a:spcPct val="100000"/>
              </a:lnSpc>
              <a:spcBef>
                <a:spcPts val="1670"/>
              </a:spcBef>
            </a:pPr>
            <a:r>
              <a:rPr dirty="0" sz="1800" spc="-235">
                <a:latin typeface="Malgun Gothic"/>
                <a:cs typeface="Malgun Gothic"/>
              </a:rPr>
              <a:t>과거에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이동했던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양을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10">
                <a:latin typeface="Malgun Gothic"/>
                <a:cs typeface="Malgun Gothic"/>
              </a:rPr>
              <a:t>변수별로  저장해야하므로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변수에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85">
                <a:latin typeface="Malgun Gothic"/>
                <a:cs typeface="Malgun Gothic"/>
              </a:rPr>
              <a:t>메  모리가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기존의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배로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필요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4565" y="3992372"/>
            <a:ext cx="16414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04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62707" y="4246245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69" h="22860">
                <a:moveTo>
                  <a:pt x="470916" y="0"/>
                </a:moveTo>
                <a:lnTo>
                  <a:pt x="0" y="0"/>
                </a:lnTo>
                <a:lnTo>
                  <a:pt x="0" y="22859"/>
                </a:lnTo>
                <a:lnTo>
                  <a:pt x="470916" y="22859"/>
                </a:lnTo>
                <a:lnTo>
                  <a:pt x="470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68676" y="3723588"/>
            <a:ext cx="4457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0389" y="4230115"/>
            <a:ext cx="48640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0552" y="3992372"/>
            <a:ext cx="10674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+</a:t>
            </a:r>
            <a:r>
              <a:rPr dirty="0" sz="2800" spc="-90">
                <a:latin typeface="Cambria Math"/>
                <a:cs typeface="Cambria Math"/>
              </a:rPr>
              <a:t> </a:t>
            </a:r>
            <a:r>
              <a:rPr dirty="0" sz="2800" spc="25">
                <a:latin typeface="Cambria Math"/>
                <a:cs typeface="Cambria Math"/>
              </a:rPr>
              <a:t>𝛼∆𝑤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63646" y="4136897"/>
            <a:ext cx="216535" cy="297180"/>
          </a:xfrm>
          <a:custGeom>
            <a:avLst/>
            <a:gdLst/>
            <a:ahLst/>
            <a:cxnLst/>
            <a:rect l="l" t="t" r="r" b="b"/>
            <a:pathLst>
              <a:path w="216535" h="297179">
                <a:moveTo>
                  <a:pt x="0" y="297179"/>
                </a:moveTo>
                <a:lnTo>
                  <a:pt x="216408" y="297179"/>
                </a:lnTo>
                <a:lnTo>
                  <a:pt x="216408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80388" y="4974335"/>
            <a:ext cx="2136775" cy="646430"/>
          </a:xfrm>
          <a:prstGeom prst="rect">
            <a:avLst/>
          </a:prstGeom>
          <a:solidFill>
            <a:srgbClr val="F1DCDB"/>
          </a:solidFill>
        </p:spPr>
        <p:txBody>
          <a:bodyPr wrap="square" lIns="0" tIns="36830" rIns="0" bIns="0" rtlCol="0" vert="horz">
            <a:spAutoFit/>
          </a:bodyPr>
          <a:lstStyle/>
          <a:p>
            <a:pPr marL="263525" marR="222885" indent="-172720">
              <a:lnSpc>
                <a:spcPts val="1390"/>
              </a:lnSpc>
              <a:spcBef>
                <a:spcPts val="290"/>
              </a:spcBef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mbria Math"/>
                <a:cs typeface="Cambria Math"/>
              </a:rPr>
              <a:t>𝛼</a:t>
            </a:r>
            <a:r>
              <a:rPr dirty="0" sz="1200" spc="35">
                <a:latin typeface="Cambria Math"/>
                <a:cs typeface="Cambria Math"/>
              </a:rPr>
              <a:t> 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관성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크기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35">
                <a:latin typeface="Malgun Gothic"/>
                <a:cs typeface="Malgun Gothic"/>
              </a:rPr>
              <a:t>결정하는  모멘</a:t>
            </a:r>
            <a:r>
              <a:rPr dirty="0" sz="1200" spc="-155">
                <a:latin typeface="Malgun Gothic"/>
                <a:cs typeface="Malgun Gothic"/>
              </a:rPr>
              <a:t>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상수</a:t>
            </a:r>
            <a:endParaRPr sz="1200">
              <a:latin typeface="Malgun Gothic"/>
              <a:cs typeface="Malgun Gothic"/>
            </a:endParaRPr>
          </a:p>
          <a:p>
            <a:pPr marL="263525" indent="-17272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64160" algn="l"/>
              </a:tabLst>
            </a:pPr>
            <a:r>
              <a:rPr dirty="0" sz="1200">
                <a:latin typeface="Cambria Math"/>
                <a:cs typeface="Cambria Math"/>
              </a:rPr>
              <a:t>∆𝑤</a:t>
            </a:r>
            <a:r>
              <a:rPr dirty="0" sz="1200" spc="105">
                <a:latin typeface="Cambria Math"/>
                <a:cs typeface="Cambria Math"/>
              </a:rPr>
              <a:t> 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전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회차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수정량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11373" y="4434078"/>
            <a:ext cx="769620" cy="541020"/>
          </a:xfrm>
          <a:custGeom>
            <a:avLst/>
            <a:gdLst/>
            <a:ahLst/>
            <a:cxnLst/>
            <a:rect l="l" t="t" r="r" b="b"/>
            <a:pathLst>
              <a:path w="769620" h="541020">
                <a:moveTo>
                  <a:pt x="769620" y="0"/>
                </a:moveTo>
                <a:lnTo>
                  <a:pt x="749808" y="0"/>
                </a:lnTo>
                <a:lnTo>
                  <a:pt x="749808" y="19812"/>
                </a:lnTo>
                <a:lnTo>
                  <a:pt x="769620" y="19812"/>
                </a:lnTo>
                <a:lnTo>
                  <a:pt x="769620" y="0"/>
                </a:lnTo>
                <a:close/>
              </a:path>
              <a:path w="769620" h="541020">
                <a:moveTo>
                  <a:pt x="769620" y="39624"/>
                </a:moveTo>
                <a:lnTo>
                  <a:pt x="749808" y="39624"/>
                </a:lnTo>
                <a:lnTo>
                  <a:pt x="749808" y="59436"/>
                </a:lnTo>
                <a:lnTo>
                  <a:pt x="769620" y="59436"/>
                </a:lnTo>
                <a:lnTo>
                  <a:pt x="769620" y="39624"/>
                </a:lnTo>
                <a:close/>
              </a:path>
              <a:path w="769620" h="541020">
                <a:moveTo>
                  <a:pt x="769620" y="79248"/>
                </a:moveTo>
                <a:lnTo>
                  <a:pt x="749808" y="79248"/>
                </a:lnTo>
                <a:lnTo>
                  <a:pt x="749808" y="99060"/>
                </a:lnTo>
                <a:lnTo>
                  <a:pt x="769620" y="99060"/>
                </a:lnTo>
                <a:lnTo>
                  <a:pt x="769620" y="79248"/>
                </a:lnTo>
                <a:close/>
              </a:path>
              <a:path w="769620" h="541020">
                <a:moveTo>
                  <a:pt x="769620" y="118872"/>
                </a:moveTo>
                <a:lnTo>
                  <a:pt x="749808" y="118872"/>
                </a:lnTo>
                <a:lnTo>
                  <a:pt x="749808" y="138684"/>
                </a:lnTo>
                <a:lnTo>
                  <a:pt x="769620" y="138684"/>
                </a:lnTo>
                <a:lnTo>
                  <a:pt x="769620" y="118872"/>
                </a:lnTo>
                <a:close/>
              </a:path>
              <a:path w="769620" h="541020">
                <a:moveTo>
                  <a:pt x="769620" y="158496"/>
                </a:moveTo>
                <a:lnTo>
                  <a:pt x="749808" y="158496"/>
                </a:lnTo>
                <a:lnTo>
                  <a:pt x="749808" y="178308"/>
                </a:lnTo>
                <a:lnTo>
                  <a:pt x="769620" y="178308"/>
                </a:lnTo>
                <a:lnTo>
                  <a:pt x="769620" y="158496"/>
                </a:lnTo>
                <a:close/>
              </a:path>
              <a:path w="769620" h="541020">
                <a:moveTo>
                  <a:pt x="769620" y="198120"/>
                </a:moveTo>
                <a:lnTo>
                  <a:pt x="749808" y="198120"/>
                </a:lnTo>
                <a:lnTo>
                  <a:pt x="749808" y="217932"/>
                </a:lnTo>
                <a:lnTo>
                  <a:pt x="769620" y="217932"/>
                </a:lnTo>
                <a:lnTo>
                  <a:pt x="769620" y="198120"/>
                </a:lnTo>
                <a:close/>
              </a:path>
              <a:path w="769620" h="541020">
                <a:moveTo>
                  <a:pt x="769620" y="237744"/>
                </a:moveTo>
                <a:lnTo>
                  <a:pt x="749808" y="237744"/>
                </a:lnTo>
                <a:lnTo>
                  <a:pt x="749808" y="257556"/>
                </a:lnTo>
                <a:lnTo>
                  <a:pt x="769620" y="257556"/>
                </a:lnTo>
                <a:lnTo>
                  <a:pt x="769620" y="237744"/>
                </a:lnTo>
                <a:close/>
              </a:path>
              <a:path w="769620" h="541020">
                <a:moveTo>
                  <a:pt x="752728" y="260350"/>
                </a:moveTo>
                <a:lnTo>
                  <a:pt x="732916" y="260350"/>
                </a:lnTo>
                <a:lnTo>
                  <a:pt x="732916" y="280162"/>
                </a:lnTo>
                <a:lnTo>
                  <a:pt x="752728" y="280162"/>
                </a:lnTo>
                <a:lnTo>
                  <a:pt x="752728" y="260350"/>
                </a:lnTo>
                <a:close/>
              </a:path>
              <a:path w="769620" h="541020">
                <a:moveTo>
                  <a:pt x="713104" y="260350"/>
                </a:moveTo>
                <a:lnTo>
                  <a:pt x="693292" y="260350"/>
                </a:lnTo>
                <a:lnTo>
                  <a:pt x="693292" y="280162"/>
                </a:lnTo>
                <a:lnTo>
                  <a:pt x="713104" y="280162"/>
                </a:lnTo>
                <a:lnTo>
                  <a:pt x="713104" y="260350"/>
                </a:lnTo>
                <a:close/>
              </a:path>
              <a:path w="769620" h="541020">
                <a:moveTo>
                  <a:pt x="673480" y="260350"/>
                </a:moveTo>
                <a:lnTo>
                  <a:pt x="653668" y="260350"/>
                </a:lnTo>
                <a:lnTo>
                  <a:pt x="653668" y="280162"/>
                </a:lnTo>
                <a:lnTo>
                  <a:pt x="673480" y="280162"/>
                </a:lnTo>
                <a:lnTo>
                  <a:pt x="673480" y="260350"/>
                </a:lnTo>
                <a:close/>
              </a:path>
              <a:path w="769620" h="541020">
                <a:moveTo>
                  <a:pt x="633857" y="260350"/>
                </a:moveTo>
                <a:lnTo>
                  <a:pt x="614044" y="260350"/>
                </a:lnTo>
                <a:lnTo>
                  <a:pt x="614044" y="280162"/>
                </a:lnTo>
                <a:lnTo>
                  <a:pt x="633857" y="280162"/>
                </a:lnTo>
                <a:lnTo>
                  <a:pt x="633857" y="260350"/>
                </a:lnTo>
                <a:close/>
              </a:path>
              <a:path w="769620" h="541020">
                <a:moveTo>
                  <a:pt x="594232" y="260350"/>
                </a:moveTo>
                <a:lnTo>
                  <a:pt x="574420" y="260350"/>
                </a:lnTo>
                <a:lnTo>
                  <a:pt x="574420" y="280162"/>
                </a:lnTo>
                <a:lnTo>
                  <a:pt x="594232" y="280162"/>
                </a:lnTo>
                <a:lnTo>
                  <a:pt x="594232" y="260350"/>
                </a:lnTo>
                <a:close/>
              </a:path>
              <a:path w="769620" h="541020">
                <a:moveTo>
                  <a:pt x="554608" y="260350"/>
                </a:moveTo>
                <a:lnTo>
                  <a:pt x="534796" y="260350"/>
                </a:lnTo>
                <a:lnTo>
                  <a:pt x="534796" y="280162"/>
                </a:lnTo>
                <a:lnTo>
                  <a:pt x="554608" y="280162"/>
                </a:lnTo>
                <a:lnTo>
                  <a:pt x="554608" y="260350"/>
                </a:lnTo>
                <a:close/>
              </a:path>
              <a:path w="769620" h="541020">
                <a:moveTo>
                  <a:pt x="514984" y="260350"/>
                </a:moveTo>
                <a:lnTo>
                  <a:pt x="495173" y="260350"/>
                </a:lnTo>
                <a:lnTo>
                  <a:pt x="495173" y="280162"/>
                </a:lnTo>
                <a:lnTo>
                  <a:pt x="514984" y="280162"/>
                </a:lnTo>
                <a:lnTo>
                  <a:pt x="514984" y="260350"/>
                </a:lnTo>
                <a:close/>
              </a:path>
              <a:path w="769620" h="541020">
                <a:moveTo>
                  <a:pt x="475361" y="260350"/>
                </a:moveTo>
                <a:lnTo>
                  <a:pt x="455549" y="260350"/>
                </a:lnTo>
                <a:lnTo>
                  <a:pt x="455549" y="280162"/>
                </a:lnTo>
                <a:lnTo>
                  <a:pt x="475361" y="280162"/>
                </a:lnTo>
                <a:lnTo>
                  <a:pt x="475361" y="260350"/>
                </a:lnTo>
                <a:close/>
              </a:path>
              <a:path w="769620" h="541020">
                <a:moveTo>
                  <a:pt x="435737" y="260350"/>
                </a:moveTo>
                <a:lnTo>
                  <a:pt x="415925" y="260350"/>
                </a:lnTo>
                <a:lnTo>
                  <a:pt x="415925" y="280162"/>
                </a:lnTo>
                <a:lnTo>
                  <a:pt x="435737" y="280162"/>
                </a:lnTo>
                <a:lnTo>
                  <a:pt x="435737" y="260350"/>
                </a:lnTo>
                <a:close/>
              </a:path>
              <a:path w="769620" h="541020">
                <a:moveTo>
                  <a:pt x="396113" y="260350"/>
                </a:moveTo>
                <a:lnTo>
                  <a:pt x="376300" y="260350"/>
                </a:lnTo>
                <a:lnTo>
                  <a:pt x="376300" y="280162"/>
                </a:lnTo>
                <a:lnTo>
                  <a:pt x="396113" y="280162"/>
                </a:lnTo>
                <a:lnTo>
                  <a:pt x="396113" y="260350"/>
                </a:lnTo>
                <a:close/>
              </a:path>
              <a:path w="769620" h="541020">
                <a:moveTo>
                  <a:pt x="356488" y="260350"/>
                </a:moveTo>
                <a:lnTo>
                  <a:pt x="336676" y="260350"/>
                </a:lnTo>
                <a:lnTo>
                  <a:pt x="336676" y="280162"/>
                </a:lnTo>
                <a:lnTo>
                  <a:pt x="356488" y="280162"/>
                </a:lnTo>
                <a:lnTo>
                  <a:pt x="356488" y="260350"/>
                </a:lnTo>
                <a:close/>
              </a:path>
              <a:path w="769620" h="541020">
                <a:moveTo>
                  <a:pt x="316864" y="260350"/>
                </a:moveTo>
                <a:lnTo>
                  <a:pt x="297052" y="260350"/>
                </a:lnTo>
                <a:lnTo>
                  <a:pt x="297052" y="280162"/>
                </a:lnTo>
                <a:lnTo>
                  <a:pt x="316864" y="280162"/>
                </a:lnTo>
                <a:lnTo>
                  <a:pt x="316864" y="260350"/>
                </a:lnTo>
                <a:close/>
              </a:path>
              <a:path w="769620" h="541020">
                <a:moveTo>
                  <a:pt x="277240" y="260350"/>
                </a:moveTo>
                <a:lnTo>
                  <a:pt x="257428" y="260350"/>
                </a:lnTo>
                <a:lnTo>
                  <a:pt x="257428" y="280162"/>
                </a:lnTo>
                <a:lnTo>
                  <a:pt x="277240" y="280162"/>
                </a:lnTo>
                <a:lnTo>
                  <a:pt x="277240" y="260350"/>
                </a:lnTo>
                <a:close/>
              </a:path>
              <a:path w="769620" h="541020">
                <a:moveTo>
                  <a:pt x="237617" y="260350"/>
                </a:moveTo>
                <a:lnTo>
                  <a:pt x="217805" y="260350"/>
                </a:lnTo>
                <a:lnTo>
                  <a:pt x="217805" y="280162"/>
                </a:lnTo>
                <a:lnTo>
                  <a:pt x="237617" y="280162"/>
                </a:lnTo>
                <a:lnTo>
                  <a:pt x="237617" y="260350"/>
                </a:lnTo>
                <a:close/>
              </a:path>
              <a:path w="769620" h="541020">
                <a:moveTo>
                  <a:pt x="197993" y="260350"/>
                </a:moveTo>
                <a:lnTo>
                  <a:pt x="178181" y="260350"/>
                </a:lnTo>
                <a:lnTo>
                  <a:pt x="178181" y="280162"/>
                </a:lnTo>
                <a:lnTo>
                  <a:pt x="197993" y="280162"/>
                </a:lnTo>
                <a:lnTo>
                  <a:pt x="197993" y="260350"/>
                </a:lnTo>
                <a:close/>
              </a:path>
              <a:path w="769620" h="541020">
                <a:moveTo>
                  <a:pt x="158369" y="260350"/>
                </a:moveTo>
                <a:lnTo>
                  <a:pt x="138556" y="260350"/>
                </a:lnTo>
                <a:lnTo>
                  <a:pt x="138556" y="280162"/>
                </a:lnTo>
                <a:lnTo>
                  <a:pt x="158369" y="280162"/>
                </a:lnTo>
                <a:lnTo>
                  <a:pt x="158369" y="260350"/>
                </a:lnTo>
                <a:close/>
              </a:path>
              <a:path w="769620" h="541020">
                <a:moveTo>
                  <a:pt x="118744" y="260350"/>
                </a:moveTo>
                <a:lnTo>
                  <a:pt x="98932" y="260350"/>
                </a:lnTo>
                <a:lnTo>
                  <a:pt x="98932" y="280162"/>
                </a:lnTo>
                <a:lnTo>
                  <a:pt x="118744" y="280162"/>
                </a:lnTo>
                <a:lnTo>
                  <a:pt x="118744" y="260350"/>
                </a:lnTo>
                <a:close/>
              </a:path>
              <a:path w="769620" h="541020">
                <a:moveTo>
                  <a:pt x="79120" y="260350"/>
                </a:moveTo>
                <a:lnTo>
                  <a:pt x="59308" y="260350"/>
                </a:lnTo>
                <a:lnTo>
                  <a:pt x="59308" y="280162"/>
                </a:lnTo>
                <a:lnTo>
                  <a:pt x="79120" y="280162"/>
                </a:lnTo>
                <a:lnTo>
                  <a:pt x="79120" y="260350"/>
                </a:lnTo>
                <a:close/>
              </a:path>
              <a:path w="769620" h="541020">
                <a:moveTo>
                  <a:pt x="39496" y="260350"/>
                </a:moveTo>
                <a:lnTo>
                  <a:pt x="32638" y="260350"/>
                </a:lnTo>
                <a:lnTo>
                  <a:pt x="28193" y="264795"/>
                </a:lnTo>
                <a:lnTo>
                  <a:pt x="28193" y="288798"/>
                </a:lnTo>
                <a:lnTo>
                  <a:pt x="48006" y="288798"/>
                </a:lnTo>
                <a:lnTo>
                  <a:pt x="48006" y="280162"/>
                </a:lnTo>
                <a:lnTo>
                  <a:pt x="38100" y="280162"/>
                </a:lnTo>
                <a:lnTo>
                  <a:pt x="39496" y="278765"/>
                </a:lnTo>
                <a:lnTo>
                  <a:pt x="39496" y="260350"/>
                </a:lnTo>
                <a:close/>
              </a:path>
              <a:path w="769620" h="541020">
                <a:moveTo>
                  <a:pt x="39496" y="278765"/>
                </a:moveTo>
                <a:lnTo>
                  <a:pt x="38100" y="280162"/>
                </a:lnTo>
                <a:lnTo>
                  <a:pt x="39496" y="280162"/>
                </a:lnTo>
                <a:lnTo>
                  <a:pt x="39496" y="278765"/>
                </a:lnTo>
                <a:close/>
              </a:path>
              <a:path w="769620" h="541020">
                <a:moveTo>
                  <a:pt x="48006" y="270256"/>
                </a:moveTo>
                <a:lnTo>
                  <a:pt x="39496" y="278765"/>
                </a:lnTo>
                <a:lnTo>
                  <a:pt x="39496" y="280162"/>
                </a:lnTo>
                <a:lnTo>
                  <a:pt x="48006" y="280162"/>
                </a:lnTo>
                <a:lnTo>
                  <a:pt x="48006" y="270256"/>
                </a:lnTo>
                <a:close/>
              </a:path>
              <a:path w="769620" h="541020">
                <a:moveTo>
                  <a:pt x="48006" y="308610"/>
                </a:moveTo>
                <a:lnTo>
                  <a:pt x="28193" y="308610"/>
                </a:lnTo>
                <a:lnTo>
                  <a:pt x="28193" y="328422"/>
                </a:lnTo>
                <a:lnTo>
                  <a:pt x="48006" y="328422"/>
                </a:lnTo>
                <a:lnTo>
                  <a:pt x="48006" y="308610"/>
                </a:lnTo>
                <a:close/>
              </a:path>
              <a:path w="769620" h="541020">
                <a:moveTo>
                  <a:pt x="48006" y="348234"/>
                </a:moveTo>
                <a:lnTo>
                  <a:pt x="28193" y="348234"/>
                </a:lnTo>
                <a:lnTo>
                  <a:pt x="28193" y="368046"/>
                </a:lnTo>
                <a:lnTo>
                  <a:pt x="48006" y="368046"/>
                </a:lnTo>
                <a:lnTo>
                  <a:pt x="48006" y="348234"/>
                </a:lnTo>
                <a:close/>
              </a:path>
              <a:path w="769620" h="541020">
                <a:moveTo>
                  <a:pt x="48006" y="387858"/>
                </a:moveTo>
                <a:lnTo>
                  <a:pt x="28193" y="387858"/>
                </a:lnTo>
                <a:lnTo>
                  <a:pt x="28193" y="407670"/>
                </a:lnTo>
                <a:lnTo>
                  <a:pt x="48006" y="407670"/>
                </a:lnTo>
                <a:lnTo>
                  <a:pt x="48006" y="387858"/>
                </a:lnTo>
                <a:close/>
              </a:path>
              <a:path w="769620" h="541020">
                <a:moveTo>
                  <a:pt x="48006" y="427482"/>
                </a:moveTo>
                <a:lnTo>
                  <a:pt x="28193" y="427482"/>
                </a:lnTo>
                <a:lnTo>
                  <a:pt x="28193" y="447294"/>
                </a:lnTo>
                <a:lnTo>
                  <a:pt x="48006" y="447294"/>
                </a:lnTo>
                <a:lnTo>
                  <a:pt x="48006" y="427482"/>
                </a:lnTo>
                <a:close/>
              </a:path>
              <a:path w="769620" h="541020">
                <a:moveTo>
                  <a:pt x="76200" y="464439"/>
                </a:moveTo>
                <a:lnTo>
                  <a:pt x="0" y="464439"/>
                </a:lnTo>
                <a:lnTo>
                  <a:pt x="38100" y="540639"/>
                </a:lnTo>
                <a:lnTo>
                  <a:pt x="69850" y="477139"/>
                </a:lnTo>
                <a:lnTo>
                  <a:pt x="28193" y="477139"/>
                </a:lnTo>
                <a:lnTo>
                  <a:pt x="28193" y="467106"/>
                </a:lnTo>
                <a:lnTo>
                  <a:pt x="74866" y="467106"/>
                </a:lnTo>
                <a:lnTo>
                  <a:pt x="76200" y="464439"/>
                </a:lnTo>
                <a:close/>
              </a:path>
              <a:path w="769620" h="541020">
                <a:moveTo>
                  <a:pt x="48006" y="467106"/>
                </a:moveTo>
                <a:lnTo>
                  <a:pt x="28193" y="467106"/>
                </a:lnTo>
                <a:lnTo>
                  <a:pt x="28193" y="477139"/>
                </a:lnTo>
                <a:lnTo>
                  <a:pt x="48006" y="477139"/>
                </a:lnTo>
                <a:lnTo>
                  <a:pt x="48006" y="467106"/>
                </a:lnTo>
                <a:close/>
              </a:path>
              <a:path w="769620" h="541020">
                <a:moveTo>
                  <a:pt x="74866" y="467106"/>
                </a:moveTo>
                <a:lnTo>
                  <a:pt x="48006" y="467106"/>
                </a:lnTo>
                <a:lnTo>
                  <a:pt x="48006" y="477139"/>
                </a:lnTo>
                <a:lnTo>
                  <a:pt x="69850" y="477139"/>
                </a:lnTo>
                <a:lnTo>
                  <a:pt x="74866" y="4671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11" y="914400"/>
            <a:ext cx="1602740" cy="1797685"/>
            <a:chOff x="210311" y="914400"/>
            <a:chExt cx="1602740" cy="1797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219" y="1759561"/>
              <a:ext cx="962999" cy="6964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11" y="914400"/>
              <a:ext cx="1602613" cy="17976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8702" y="119694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0" y="0"/>
                  </a:moveTo>
                  <a:lnTo>
                    <a:pt x="499816" y="680"/>
                  </a:lnTo>
                  <a:lnTo>
                    <a:pt x="454712" y="5204"/>
                  </a:lnTo>
                  <a:lnTo>
                    <a:pt x="410031" y="13578"/>
                  </a:lnTo>
                  <a:lnTo>
                    <a:pt x="366040" y="25809"/>
                  </a:lnTo>
                  <a:lnTo>
                    <a:pt x="323002" y="41904"/>
                  </a:lnTo>
                  <a:lnTo>
                    <a:pt x="281183" y="61870"/>
                  </a:lnTo>
                  <a:lnTo>
                    <a:pt x="240849" y="85714"/>
                  </a:lnTo>
                  <a:lnTo>
                    <a:pt x="202263" y="113443"/>
                  </a:lnTo>
                  <a:lnTo>
                    <a:pt x="165690" y="145065"/>
                  </a:lnTo>
                  <a:lnTo>
                    <a:pt x="132097" y="179857"/>
                  </a:lnTo>
                  <a:lnTo>
                    <a:pt x="102283" y="216872"/>
                  </a:lnTo>
                  <a:lnTo>
                    <a:pt x="76255" y="255845"/>
                  </a:lnTo>
                  <a:lnTo>
                    <a:pt x="54021" y="296512"/>
                  </a:lnTo>
                  <a:lnTo>
                    <a:pt x="35586" y="338608"/>
                  </a:lnTo>
                  <a:lnTo>
                    <a:pt x="20960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8" y="606360"/>
                  </a:lnTo>
                  <a:lnTo>
                    <a:pt x="13570" y="651043"/>
                  </a:lnTo>
                  <a:lnTo>
                    <a:pt x="25802" y="695035"/>
                  </a:lnTo>
                  <a:lnTo>
                    <a:pt x="41899" y="738073"/>
                  </a:lnTo>
                  <a:lnTo>
                    <a:pt x="61869" y="779892"/>
                  </a:lnTo>
                  <a:lnTo>
                    <a:pt x="85719" y="820226"/>
                  </a:lnTo>
                  <a:lnTo>
                    <a:pt x="113458" y="858811"/>
                  </a:lnTo>
                  <a:lnTo>
                    <a:pt x="145091" y="895381"/>
                  </a:lnTo>
                  <a:lnTo>
                    <a:pt x="187311" y="925161"/>
                  </a:lnTo>
                  <a:lnTo>
                    <a:pt x="241267" y="943919"/>
                  </a:lnTo>
                  <a:lnTo>
                    <a:pt x="302129" y="955841"/>
                  </a:lnTo>
                  <a:lnTo>
                    <a:pt x="365068" y="965111"/>
                  </a:lnTo>
                  <a:lnTo>
                    <a:pt x="395807" y="970059"/>
                  </a:lnTo>
                  <a:lnTo>
                    <a:pt x="452807" y="983197"/>
                  </a:lnTo>
                  <a:lnTo>
                    <a:pt x="499810" y="1004144"/>
                  </a:lnTo>
                  <a:lnTo>
                    <a:pt x="531988" y="1037084"/>
                  </a:lnTo>
                  <a:lnTo>
                    <a:pt x="544512" y="1086203"/>
                  </a:lnTo>
                  <a:lnTo>
                    <a:pt x="541894" y="1118136"/>
                  </a:lnTo>
                  <a:lnTo>
                    <a:pt x="532552" y="1155684"/>
                  </a:lnTo>
                  <a:lnTo>
                    <a:pt x="515882" y="1199367"/>
                  </a:lnTo>
                  <a:lnTo>
                    <a:pt x="491280" y="1249711"/>
                  </a:lnTo>
                  <a:lnTo>
                    <a:pt x="895343" y="915955"/>
                  </a:lnTo>
                  <a:lnTo>
                    <a:pt x="928932" y="881165"/>
                  </a:lnTo>
                  <a:lnTo>
                    <a:pt x="958744" y="844153"/>
                  </a:lnTo>
                  <a:lnTo>
                    <a:pt x="984771" y="805184"/>
                  </a:lnTo>
                  <a:lnTo>
                    <a:pt x="1007005" y="764523"/>
                  </a:lnTo>
                  <a:lnTo>
                    <a:pt x="1025439" y="722433"/>
                  </a:lnTo>
                  <a:lnTo>
                    <a:pt x="1040067" y="679180"/>
                  </a:lnTo>
                  <a:lnTo>
                    <a:pt x="1050879" y="635028"/>
                  </a:lnTo>
                  <a:lnTo>
                    <a:pt x="1057870" y="590241"/>
                  </a:lnTo>
                  <a:lnTo>
                    <a:pt x="1061031" y="545084"/>
                  </a:lnTo>
                  <a:lnTo>
                    <a:pt x="1060354" y="499820"/>
                  </a:lnTo>
                  <a:lnTo>
                    <a:pt x="1055834" y="454716"/>
                  </a:lnTo>
                  <a:lnTo>
                    <a:pt x="1047461" y="410034"/>
                  </a:lnTo>
                  <a:lnTo>
                    <a:pt x="1035229" y="366040"/>
                  </a:lnTo>
                  <a:lnTo>
                    <a:pt x="1019130" y="322998"/>
                  </a:lnTo>
                  <a:lnTo>
                    <a:pt x="999157" y="281173"/>
                  </a:lnTo>
                  <a:lnTo>
                    <a:pt x="975302" y="240828"/>
                  </a:lnTo>
                  <a:lnTo>
                    <a:pt x="947558" y="202229"/>
                  </a:lnTo>
                  <a:lnTo>
                    <a:pt x="915917" y="165639"/>
                  </a:lnTo>
                  <a:lnTo>
                    <a:pt x="881140" y="132051"/>
                  </a:lnTo>
                  <a:lnTo>
                    <a:pt x="844138" y="102243"/>
                  </a:lnTo>
                  <a:lnTo>
                    <a:pt x="805176" y="76221"/>
                  </a:lnTo>
                  <a:lnTo>
                    <a:pt x="764519" y="53992"/>
                  </a:lnTo>
                  <a:lnTo>
                    <a:pt x="722432" y="35564"/>
                  </a:lnTo>
                  <a:lnTo>
                    <a:pt x="679179" y="20944"/>
                  </a:lnTo>
                  <a:lnTo>
                    <a:pt x="635027" y="10138"/>
                  </a:lnTo>
                  <a:lnTo>
                    <a:pt x="590239" y="3155"/>
                  </a:lnTo>
                  <a:lnTo>
                    <a:pt x="5450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702" y="119694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17" y="165639"/>
                  </a:moveTo>
                  <a:lnTo>
                    <a:pt x="947558" y="202229"/>
                  </a:lnTo>
                  <a:lnTo>
                    <a:pt x="975302" y="240828"/>
                  </a:lnTo>
                  <a:lnTo>
                    <a:pt x="999157" y="281173"/>
                  </a:lnTo>
                  <a:lnTo>
                    <a:pt x="1019130" y="322998"/>
                  </a:lnTo>
                  <a:lnTo>
                    <a:pt x="1035229" y="366040"/>
                  </a:lnTo>
                  <a:lnTo>
                    <a:pt x="1047461" y="410034"/>
                  </a:lnTo>
                  <a:lnTo>
                    <a:pt x="1055834" y="454716"/>
                  </a:lnTo>
                  <a:lnTo>
                    <a:pt x="1060354" y="499820"/>
                  </a:lnTo>
                  <a:lnTo>
                    <a:pt x="1061031" y="545084"/>
                  </a:lnTo>
                  <a:lnTo>
                    <a:pt x="1057870" y="590241"/>
                  </a:lnTo>
                  <a:lnTo>
                    <a:pt x="1050879" y="635028"/>
                  </a:lnTo>
                  <a:lnTo>
                    <a:pt x="1040067" y="679180"/>
                  </a:lnTo>
                  <a:lnTo>
                    <a:pt x="1025439" y="722433"/>
                  </a:lnTo>
                  <a:lnTo>
                    <a:pt x="1007005" y="764523"/>
                  </a:lnTo>
                  <a:lnTo>
                    <a:pt x="984771" y="805184"/>
                  </a:lnTo>
                  <a:lnTo>
                    <a:pt x="958744" y="844153"/>
                  </a:lnTo>
                  <a:lnTo>
                    <a:pt x="928932" y="881165"/>
                  </a:lnTo>
                  <a:lnTo>
                    <a:pt x="895343" y="915955"/>
                  </a:lnTo>
                  <a:lnTo>
                    <a:pt x="491280" y="1249711"/>
                  </a:lnTo>
                  <a:lnTo>
                    <a:pt x="515882" y="1199367"/>
                  </a:lnTo>
                  <a:lnTo>
                    <a:pt x="532552" y="1155684"/>
                  </a:lnTo>
                  <a:lnTo>
                    <a:pt x="541894" y="1118136"/>
                  </a:lnTo>
                  <a:lnTo>
                    <a:pt x="544512" y="1086203"/>
                  </a:lnTo>
                  <a:lnTo>
                    <a:pt x="541009" y="1059360"/>
                  </a:lnTo>
                  <a:lnTo>
                    <a:pt x="518054" y="1018853"/>
                  </a:lnTo>
                  <a:lnTo>
                    <a:pt x="477860" y="992433"/>
                  </a:lnTo>
                  <a:lnTo>
                    <a:pt x="425255" y="975914"/>
                  </a:lnTo>
                  <a:lnTo>
                    <a:pt x="365068" y="965111"/>
                  </a:lnTo>
                  <a:lnTo>
                    <a:pt x="333641" y="960546"/>
                  </a:lnTo>
                  <a:lnTo>
                    <a:pt x="302129" y="955841"/>
                  </a:lnTo>
                  <a:lnTo>
                    <a:pt x="241267" y="943919"/>
                  </a:lnTo>
                  <a:lnTo>
                    <a:pt x="187311" y="925161"/>
                  </a:lnTo>
                  <a:lnTo>
                    <a:pt x="145091" y="895381"/>
                  </a:lnTo>
                  <a:lnTo>
                    <a:pt x="113458" y="858811"/>
                  </a:lnTo>
                  <a:lnTo>
                    <a:pt x="85719" y="820226"/>
                  </a:lnTo>
                  <a:lnTo>
                    <a:pt x="61869" y="779892"/>
                  </a:lnTo>
                  <a:lnTo>
                    <a:pt x="41899" y="738073"/>
                  </a:lnTo>
                  <a:lnTo>
                    <a:pt x="25802" y="695035"/>
                  </a:lnTo>
                  <a:lnTo>
                    <a:pt x="13570" y="651043"/>
                  </a:lnTo>
                  <a:lnTo>
                    <a:pt x="5198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60" y="381869"/>
                  </a:lnTo>
                  <a:lnTo>
                    <a:pt x="35586" y="338608"/>
                  </a:lnTo>
                  <a:lnTo>
                    <a:pt x="54021" y="296512"/>
                  </a:lnTo>
                  <a:lnTo>
                    <a:pt x="76255" y="255845"/>
                  </a:lnTo>
                  <a:lnTo>
                    <a:pt x="102283" y="216872"/>
                  </a:lnTo>
                  <a:lnTo>
                    <a:pt x="132097" y="179857"/>
                  </a:lnTo>
                  <a:lnTo>
                    <a:pt x="165690" y="145065"/>
                  </a:lnTo>
                  <a:lnTo>
                    <a:pt x="202263" y="113443"/>
                  </a:lnTo>
                  <a:lnTo>
                    <a:pt x="240849" y="85714"/>
                  </a:lnTo>
                  <a:lnTo>
                    <a:pt x="281183" y="61870"/>
                  </a:lnTo>
                  <a:lnTo>
                    <a:pt x="323002" y="41904"/>
                  </a:lnTo>
                  <a:lnTo>
                    <a:pt x="366040" y="25809"/>
                  </a:lnTo>
                  <a:lnTo>
                    <a:pt x="410031" y="13578"/>
                  </a:lnTo>
                  <a:lnTo>
                    <a:pt x="454712" y="5204"/>
                  </a:lnTo>
                  <a:lnTo>
                    <a:pt x="499816" y="680"/>
                  </a:lnTo>
                  <a:lnTo>
                    <a:pt x="545080" y="0"/>
                  </a:lnTo>
                  <a:lnTo>
                    <a:pt x="590239" y="3155"/>
                  </a:lnTo>
                  <a:lnTo>
                    <a:pt x="635027" y="10138"/>
                  </a:lnTo>
                  <a:lnTo>
                    <a:pt x="679179" y="20944"/>
                  </a:lnTo>
                  <a:lnTo>
                    <a:pt x="722432" y="35564"/>
                  </a:lnTo>
                  <a:lnTo>
                    <a:pt x="764519" y="53992"/>
                  </a:lnTo>
                  <a:lnTo>
                    <a:pt x="805176" y="76221"/>
                  </a:lnTo>
                  <a:lnTo>
                    <a:pt x="844138" y="102243"/>
                  </a:lnTo>
                  <a:lnTo>
                    <a:pt x="881140" y="132051"/>
                  </a:lnTo>
                  <a:lnTo>
                    <a:pt x="915917" y="1656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7" y="1249679"/>
              <a:ext cx="890777" cy="8923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5309" y="1251965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8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8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6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80972" y="1909571"/>
              <a:ext cx="94615" cy="715010"/>
            </a:xfrm>
            <a:custGeom>
              <a:avLst/>
              <a:gdLst/>
              <a:ahLst/>
              <a:cxnLst/>
              <a:rect l="l" t="t" r="r" b="b"/>
              <a:pathLst>
                <a:path w="94614" h="715010">
                  <a:moveTo>
                    <a:pt x="85344" y="660654"/>
                  </a:moveTo>
                  <a:lnTo>
                    <a:pt x="0" y="606552"/>
                  </a:lnTo>
                  <a:lnTo>
                    <a:pt x="0" y="714756"/>
                  </a:lnTo>
                  <a:lnTo>
                    <a:pt x="85344" y="660654"/>
                  </a:lnTo>
                  <a:close/>
                </a:path>
                <a:path w="94614" h="715010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80972" y="3194304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4"/>
                </a:lnTo>
                <a:lnTo>
                  <a:pt x="85343" y="54101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0972" y="3596640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4"/>
                </a:lnTo>
                <a:lnTo>
                  <a:pt x="85343" y="54102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9908" y="85724"/>
            <a:ext cx="8849360" cy="4904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0" b="1">
                <a:latin typeface="Malgun Gothic"/>
                <a:cs typeface="Malgun Gothic"/>
              </a:rPr>
              <a:t>NAG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Malgun Gothic"/>
              <a:cs typeface="Malgun Gothic"/>
            </a:endParaRPr>
          </a:p>
          <a:p>
            <a:pPr marL="1275715">
              <a:lnSpc>
                <a:spcPct val="100000"/>
              </a:lnSpc>
              <a:spcBef>
                <a:spcPts val="5"/>
              </a:spcBef>
              <a:tabLst>
                <a:tab pos="8495030" algn="l"/>
              </a:tabLst>
            </a:pPr>
            <a:r>
              <a:rPr dirty="0" u="sng" sz="2000" spc="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NAG(Nesterov</a:t>
            </a:r>
            <a:r>
              <a:rPr dirty="0" u="sng" sz="2000" spc="-1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Accelerated</a:t>
            </a:r>
            <a:r>
              <a:rPr dirty="0" u="sng" sz="2000" spc="-1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Gradient)	</a:t>
            </a:r>
            <a:endParaRPr sz="2000">
              <a:latin typeface="Malgun Gothic"/>
              <a:cs typeface="Malgun Gothic"/>
            </a:endParaRPr>
          </a:p>
          <a:p>
            <a:pPr marL="1621790" marR="108585">
              <a:lnSpc>
                <a:spcPct val="100000"/>
              </a:lnSpc>
              <a:spcBef>
                <a:spcPts val="2255"/>
              </a:spcBef>
            </a:pPr>
            <a:r>
              <a:rPr dirty="0" sz="1800" spc="-50" b="1">
                <a:latin typeface="Malgun Gothic"/>
                <a:cs typeface="Malgun Gothic"/>
              </a:rPr>
              <a:t>Nesterov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Accelerated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Gradient(NAG)는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Momentum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방식을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기초로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식이지만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65" b="1">
                <a:latin typeface="Malgun Gothic"/>
                <a:cs typeface="Malgun Gothic"/>
              </a:rPr>
              <a:t>Gradie</a:t>
            </a:r>
            <a:r>
              <a:rPr dirty="0" sz="1800" spc="-85" b="1">
                <a:latin typeface="Malgun Gothic"/>
                <a:cs typeface="Malgun Gothic"/>
              </a:rPr>
              <a:t>n</a:t>
            </a:r>
            <a:r>
              <a:rPr dirty="0" sz="1800" spc="-80" b="1">
                <a:latin typeface="Malgun Gothic"/>
                <a:cs typeface="Malgun Gothic"/>
              </a:rPr>
              <a:t>t</a:t>
            </a:r>
            <a:r>
              <a:rPr dirty="0" sz="1800" spc="-235" b="1">
                <a:latin typeface="Malgun Gothic"/>
                <a:cs typeface="Malgun Gothic"/>
              </a:rPr>
              <a:t>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계산하는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조금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다름</a:t>
            </a:r>
            <a:endParaRPr sz="1800">
              <a:latin typeface="Malgun Gothic"/>
              <a:cs typeface="Malgun Gothic"/>
            </a:endParaRPr>
          </a:p>
          <a:p>
            <a:pPr marL="1621790">
              <a:lnSpc>
                <a:spcPct val="100000"/>
              </a:lnSpc>
              <a:spcBef>
                <a:spcPts val="450"/>
              </a:spcBef>
            </a:pPr>
            <a:r>
              <a:rPr dirty="0" sz="1800" spc="-155" b="1">
                <a:latin typeface="Malgun Gothic"/>
                <a:cs typeface="Malgun Gothic"/>
              </a:rPr>
              <a:t>NAG에서는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momentum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step을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먼저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75" b="1">
                <a:latin typeface="Malgun Gothic"/>
                <a:cs typeface="Malgun Gothic"/>
              </a:rPr>
              <a:t>고려하여,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momentum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step을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먼저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</a:t>
            </a:r>
            <a:endParaRPr sz="1800">
              <a:latin typeface="Malgun Gothic"/>
              <a:cs typeface="Malgun Gothic"/>
            </a:endParaRPr>
          </a:p>
          <a:p>
            <a:pPr marL="1621790">
              <a:lnSpc>
                <a:spcPct val="100000"/>
              </a:lnSpc>
            </a:pPr>
            <a:r>
              <a:rPr dirty="0" sz="1800" spc="-229" b="1">
                <a:latin typeface="Malgun Gothic"/>
                <a:cs typeface="Malgun Gothic"/>
              </a:rPr>
              <a:t>동했다고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생각한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그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자리에서의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00" b="1">
                <a:latin typeface="Malgun Gothic"/>
                <a:cs typeface="Malgun Gothic"/>
              </a:rPr>
              <a:t>gradient를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구해서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gradient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step을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이동함</a:t>
            </a:r>
            <a:endParaRPr sz="1800">
              <a:latin typeface="Malgun Gothic"/>
              <a:cs typeface="Malgun Gothic"/>
            </a:endParaRPr>
          </a:p>
          <a:p>
            <a:pPr marL="1621790">
              <a:lnSpc>
                <a:spcPct val="100000"/>
              </a:lnSpc>
              <a:spcBef>
                <a:spcPts val="1025"/>
              </a:spcBef>
            </a:pPr>
            <a:r>
              <a:rPr dirty="0" sz="1800" spc="-120" b="1">
                <a:latin typeface="Malgun Gothic"/>
                <a:cs typeface="Malgun Gothic"/>
              </a:rPr>
              <a:t>NAG를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이용할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경우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Momentum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방식에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비해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보다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효과적으로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있다.</a:t>
            </a:r>
            <a:endParaRPr sz="1800">
              <a:latin typeface="Malgun Gothic"/>
              <a:cs typeface="Malgun Gothic"/>
            </a:endParaRPr>
          </a:p>
          <a:p>
            <a:pPr marL="1621790" marR="5080">
              <a:lnSpc>
                <a:spcPct val="100000"/>
              </a:lnSpc>
              <a:spcBef>
                <a:spcPts val="1010"/>
              </a:spcBef>
            </a:pPr>
            <a:r>
              <a:rPr dirty="0" sz="1800" spc="-85" b="1">
                <a:latin typeface="Malgun Gothic"/>
                <a:cs typeface="Malgun Gothic"/>
              </a:rPr>
              <a:t>Momentum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경우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멈춰야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시점에서도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관성에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의해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훨씬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멀리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갈수도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있다는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단점이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존재하는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반면,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NAG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경우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일단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모멘텀으로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이동을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반정도 </a:t>
            </a:r>
            <a:r>
              <a:rPr dirty="0" sz="1800" spc="-61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어떤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방식으로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이동해야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지를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결정한다</a:t>
            </a:r>
            <a:r>
              <a:rPr dirty="0" sz="1800" spc="65" b="1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  <a:p>
            <a:pPr marL="1621790" marR="85725">
              <a:lnSpc>
                <a:spcPct val="100000"/>
              </a:lnSpc>
              <a:spcBef>
                <a:spcPts val="785"/>
              </a:spcBef>
            </a:pPr>
            <a:r>
              <a:rPr dirty="0" sz="1800" spc="-175" b="1">
                <a:latin typeface="Malgun Gothic"/>
                <a:cs typeface="Malgun Gothic"/>
              </a:rPr>
              <a:t>그러므로,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Momentum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빠른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이동에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이점은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80" b="1">
                <a:latin typeface="Malgun Gothic"/>
                <a:cs typeface="Malgun Gothic"/>
              </a:rPr>
              <a:t>누리면서도,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멈춰야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할 </a:t>
            </a:r>
            <a:r>
              <a:rPr dirty="0" sz="1800" spc="-61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적절한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시점에서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제동을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거는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훨씬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용이하다고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생각할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80972" y="4518659"/>
            <a:ext cx="85725" cy="109855"/>
          </a:xfrm>
          <a:custGeom>
            <a:avLst/>
            <a:gdLst/>
            <a:ahLst/>
            <a:cxnLst/>
            <a:rect l="l" t="t" r="r" b="b"/>
            <a:pathLst>
              <a:path w="85725" h="109854">
                <a:moveTo>
                  <a:pt x="0" y="0"/>
                </a:moveTo>
                <a:lnTo>
                  <a:pt x="0" y="109727"/>
                </a:lnTo>
                <a:lnTo>
                  <a:pt x="85343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580" y="1463039"/>
            <a:ext cx="467868" cy="47243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4591" y="5495645"/>
            <a:ext cx="16414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04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4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62758" y="5749226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69" h="22860">
                <a:moveTo>
                  <a:pt x="470916" y="0"/>
                </a:moveTo>
                <a:lnTo>
                  <a:pt x="0" y="0"/>
                </a:lnTo>
                <a:lnTo>
                  <a:pt x="0" y="22860"/>
                </a:lnTo>
                <a:lnTo>
                  <a:pt x="470916" y="22860"/>
                </a:lnTo>
                <a:lnTo>
                  <a:pt x="470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68727" y="5226811"/>
            <a:ext cx="4457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0439" y="5733389"/>
            <a:ext cx="48640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0604" y="5495645"/>
            <a:ext cx="33528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3389" algn="l"/>
              </a:tabLst>
            </a:pPr>
            <a:r>
              <a:rPr dirty="0" sz="2800" spc="-5">
                <a:latin typeface="Cambria Math"/>
                <a:cs typeface="Cambria Math"/>
              </a:rPr>
              <a:t>+ </a:t>
            </a:r>
            <a:r>
              <a:rPr dirty="0" sz="2800" spc="25">
                <a:latin typeface="Cambria Math"/>
                <a:cs typeface="Cambria Math"/>
              </a:rPr>
              <a:t>𝛼∆𝑤	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04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09157" y="5749226"/>
            <a:ext cx="1693545" cy="22860"/>
          </a:xfrm>
          <a:custGeom>
            <a:avLst/>
            <a:gdLst/>
            <a:ahLst/>
            <a:cxnLst/>
            <a:rect l="l" t="t" r="r" b="b"/>
            <a:pathLst>
              <a:path w="1693545" h="22860">
                <a:moveTo>
                  <a:pt x="1693164" y="0"/>
                </a:moveTo>
                <a:lnTo>
                  <a:pt x="0" y="0"/>
                </a:lnTo>
                <a:lnTo>
                  <a:pt x="0" y="22860"/>
                </a:lnTo>
                <a:lnTo>
                  <a:pt x="1693164" y="22860"/>
                </a:lnTo>
                <a:lnTo>
                  <a:pt x="1693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827011" y="5226811"/>
            <a:ext cx="4457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6197600" y="5733389"/>
            <a:ext cx="16167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r>
              <a:rPr dirty="0" sz="2800" spc="4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45">
                <a:latin typeface="Cambria Math"/>
                <a:cs typeface="Cambria Math"/>
              </a:rPr>
              <a:t> </a:t>
            </a:r>
            <a:r>
              <a:rPr dirty="0" sz="2800" spc="25">
                <a:latin typeface="Cambria Math"/>
                <a:cs typeface="Cambria Math"/>
              </a:rPr>
              <a:t>𝛼∆𝑤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70266" y="5495645"/>
            <a:ext cx="10668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+</a:t>
            </a:r>
            <a:r>
              <a:rPr dirty="0" sz="2800" spc="-75">
                <a:latin typeface="Cambria Math"/>
                <a:cs typeface="Cambria Math"/>
              </a:rPr>
              <a:t> </a:t>
            </a:r>
            <a:r>
              <a:rPr dirty="0" sz="2800" spc="20">
                <a:latin typeface="Cambria Math"/>
                <a:cs typeface="Cambria Math"/>
              </a:rPr>
              <a:t>𝛼∆𝑤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5205" y="5057394"/>
            <a:ext cx="1393190" cy="368935"/>
          </a:xfrm>
          <a:prstGeom prst="rect">
            <a:avLst/>
          </a:prstGeom>
          <a:solidFill>
            <a:srgbClr val="C0504D"/>
          </a:solidFill>
          <a:ln w="25908">
            <a:solidFill>
              <a:srgbClr val="8B383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40"/>
              </a:spcBef>
            </a:pPr>
            <a:r>
              <a:rPr dirty="0" sz="1800" spc="-20">
                <a:solidFill>
                  <a:srgbClr val="FFFFFF"/>
                </a:solidFill>
                <a:latin typeface="Malgun Gothic"/>
                <a:cs typeface="Malgun Gothic"/>
              </a:rPr>
              <a:t>Momentum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70653" y="5057394"/>
            <a:ext cx="668020" cy="368935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40"/>
              </a:spcBef>
            </a:pPr>
            <a:r>
              <a:rPr dirty="0" sz="1800" spc="-35">
                <a:solidFill>
                  <a:srgbClr val="FFFFFF"/>
                </a:solidFill>
                <a:latin typeface="Malgun Gothic"/>
                <a:cs typeface="Malgun Gothic"/>
              </a:rPr>
              <a:t>NAG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17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60"/>
              <a:t>Adag</a:t>
            </a:r>
            <a:r>
              <a:rPr dirty="0" sz="2800" spc="-140"/>
              <a:t>r</a:t>
            </a:r>
            <a:r>
              <a:rPr dirty="0" sz="2800" spc="-145"/>
              <a:t>ad</a:t>
            </a:r>
            <a:r>
              <a:rPr dirty="0" sz="2800" spc="-175"/>
              <a:t> </a:t>
            </a:r>
            <a:r>
              <a:rPr dirty="0" sz="2800" spc="-75"/>
              <a:t>(1/2)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940" y="1173480"/>
            <a:ext cx="1602740" cy="1797685"/>
            <a:chOff x="281940" y="1173480"/>
            <a:chExt cx="1602740" cy="179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256" y="2017117"/>
              <a:ext cx="964180" cy="69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1173480"/>
              <a:ext cx="1602612" cy="1797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0709" y="1455721"/>
              <a:ext cx="1061085" cy="1249680"/>
            </a:xfrm>
            <a:custGeom>
              <a:avLst/>
              <a:gdLst/>
              <a:ahLst/>
              <a:cxnLst/>
              <a:rect l="l" t="t" r="r" b="b"/>
              <a:pathLst>
                <a:path w="1061085" h="1249680">
                  <a:moveTo>
                    <a:pt x="545095" y="0"/>
                  </a:moveTo>
                  <a:lnTo>
                    <a:pt x="499828" y="676"/>
                  </a:lnTo>
                  <a:lnTo>
                    <a:pt x="454721" y="5196"/>
                  </a:lnTo>
                  <a:lnTo>
                    <a:pt x="410037" y="13569"/>
                  </a:lnTo>
                  <a:lnTo>
                    <a:pt x="366043" y="25801"/>
                  </a:lnTo>
                  <a:lnTo>
                    <a:pt x="323002" y="41900"/>
                  </a:lnTo>
                  <a:lnTo>
                    <a:pt x="281180" y="61873"/>
                  </a:lnTo>
                  <a:lnTo>
                    <a:pt x="240843" y="85728"/>
                  </a:lnTo>
                  <a:lnTo>
                    <a:pt x="202254" y="113472"/>
                  </a:lnTo>
                  <a:lnTo>
                    <a:pt x="165679" y="145113"/>
                  </a:lnTo>
                  <a:lnTo>
                    <a:pt x="132088" y="179884"/>
                  </a:lnTo>
                  <a:lnTo>
                    <a:pt x="102276" y="216881"/>
                  </a:lnTo>
                  <a:lnTo>
                    <a:pt x="76250" y="255839"/>
                  </a:lnTo>
                  <a:lnTo>
                    <a:pt x="54016" y="296493"/>
                  </a:lnTo>
                  <a:lnTo>
                    <a:pt x="35583" y="338577"/>
                  </a:lnTo>
                  <a:lnTo>
                    <a:pt x="20958" y="381827"/>
                  </a:lnTo>
                  <a:lnTo>
                    <a:pt x="10147" y="425977"/>
                  </a:lnTo>
                  <a:lnTo>
                    <a:pt x="3159" y="470764"/>
                  </a:lnTo>
                  <a:lnTo>
                    <a:pt x="0" y="515921"/>
                  </a:lnTo>
                  <a:lnTo>
                    <a:pt x="677" y="561184"/>
                  </a:lnTo>
                  <a:lnTo>
                    <a:pt x="5199" y="606288"/>
                  </a:lnTo>
                  <a:lnTo>
                    <a:pt x="13572" y="650968"/>
                  </a:lnTo>
                  <a:lnTo>
                    <a:pt x="25803" y="694959"/>
                  </a:lnTo>
                  <a:lnTo>
                    <a:pt x="41900" y="737995"/>
                  </a:lnTo>
                  <a:lnTo>
                    <a:pt x="61870" y="779813"/>
                  </a:lnTo>
                  <a:lnTo>
                    <a:pt x="85721" y="820147"/>
                  </a:lnTo>
                  <a:lnTo>
                    <a:pt x="113459" y="858731"/>
                  </a:lnTo>
                  <a:lnTo>
                    <a:pt x="145092" y="895302"/>
                  </a:lnTo>
                  <a:lnTo>
                    <a:pt x="187313" y="925111"/>
                  </a:lnTo>
                  <a:lnTo>
                    <a:pt x="241269" y="943888"/>
                  </a:lnTo>
                  <a:lnTo>
                    <a:pt x="302131" y="955818"/>
                  </a:lnTo>
                  <a:lnTo>
                    <a:pt x="365070" y="965088"/>
                  </a:lnTo>
                  <a:lnTo>
                    <a:pt x="395809" y="970033"/>
                  </a:lnTo>
                  <a:lnTo>
                    <a:pt x="452808" y="983163"/>
                  </a:lnTo>
                  <a:lnTo>
                    <a:pt x="499811" y="1004099"/>
                  </a:lnTo>
                  <a:lnTo>
                    <a:pt x="531990" y="1037027"/>
                  </a:lnTo>
                  <a:lnTo>
                    <a:pt x="544513" y="1086135"/>
                  </a:lnTo>
                  <a:lnTo>
                    <a:pt x="541896" y="1118064"/>
                  </a:lnTo>
                  <a:lnTo>
                    <a:pt x="532554" y="1155607"/>
                  </a:lnTo>
                  <a:lnTo>
                    <a:pt x="515884" y="1199289"/>
                  </a:lnTo>
                  <a:lnTo>
                    <a:pt x="491282" y="1249632"/>
                  </a:lnTo>
                  <a:lnTo>
                    <a:pt x="895345" y="915876"/>
                  </a:lnTo>
                  <a:lnTo>
                    <a:pt x="928934" y="881104"/>
                  </a:lnTo>
                  <a:lnTo>
                    <a:pt x="958745" y="844107"/>
                  </a:lnTo>
                  <a:lnTo>
                    <a:pt x="984772" y="805150"/>
                  </a:lnTo>
                  <a:lnTo>
                    <a:pt x="1007006" y="764496"/>
                  </a:lnTo>
                  <a:lnTo>
                    <a:pt x="1025441" y="722412"/>
                  </a:lnTo>
                  <a:lnTo>
                    <a:pt x="1040068" y="679162"/>
                  </a:lnTo>
                  <a:lnTo>
                    <a:pt x="1050881" y="635011"/>
                  </a:lnTo>
                  <a:lnTo>
                    <a:pt x="1057871" y="590225"/>
                  </a:lnTo>
                  <a:lnTo>
                    <a:pt x="1061032" y="545068"/>
                  </a:lnTo>
                  <a:lnTo>
                    <a:pt x="1060356" y="499805"/>
                  </a:lnTo>
                  <a:lnTo>
                    <a:pt x="1055835" y="454701"/>
                  </a:lnTo>
                  <a:lnTo>
                    <a:pt x="1047463" y="410021"/>
                  </a:lnTo>
                  <a:lnTo>
                    <a:pt x="1035230" y="366030"/>
                  </a:lnTo>
                  <a:lnTo>
                    <a:pt x="1019132" y="322993"/>
                  </a:lnTo>
                  <a:lnTo>
                    <a:pt x="999158" y="281176"/>
                  </a:lnTo>
                  <a:lnTo>
                    <a:pt x="975304" y="240842"/>
                  </a:lnTo>
                  <a:lnTo>
                    <a:pt x="947559" y="202258"/>
                  </a:lnTo>
                  <a:lnTo>
                    <a:pt x="915919" y="165687"/>
                  </a:lnTo>
                  <a:lnTo>
                    <a:pt x="881147" y="132098"/>
                  </a:lnTo>
                  <a:lnTo>
                    <a:pt x="844149" y="102286"/>
                  </a:lnTo>
                  <a:lnTo>
                    <a:pt x="805190" y="76259"/>
                  </a:lnTo>
                  <a:lnTo>
                    <a:pt x="764535" y="54025"/>
                  </a:lnTo>
                  <a:lnTo>
                    <a:pt x="722449" y="35591"/>
                  </a:lnTo>
                  <a:lnTo>
                    <a:pt x="679197" y="20963"/>
                  </a:lnTo>
                  <a:lnTo>
                    <a:pt x="635044" y="10151"/>
                  </a:lnTo>
                  <a:lnTo>
                    <a:pt x="590255" y="3160"/>
                  </a:lnTo>
                  <a:lnTo>
                    <a:pt x="5450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709" y="1455721"/>
              <a:ext cx="1061085" cy="1249680"/>
            </a:xfrm>
            <a:custGeom>
              <a:avLst/>
              <a:gdLst/>
              <a:ahLst/>
              <a:cxnLst/>
              <a:rect l="l" t="t" r="r" b="b"/>
              <a:pathLst>
                <a:path w="1061085" h="1249680">
                  <a:moveTo>
                    <a:pt x="915919" y="165687"/>
                  </a:moveTo>
                  <a:lnTo>
                    <a:pt x="947559" y="202258"/>
                  </a:lnTo>
                  <a:lnTo>
                    <a:pt x="975304" y="240842"/>
                  </a:lnTo>
                  <a:lnTo>
                    <a:pt x="999158" y="281176"/>
                  </a:lnTo>
                  <a:lnTo>
                    <a:pt x="1019132" y="322993"/>
                  </a:lnTo>
                  <a:lnTo>
                    <a:pt x="1035230" y="366030"/>
                  </a:lnTo>
                  <a:lnTo>
                    <a:pt x="1047463" y="410021"/>
                  </a:lnTo>
                  <a:lnTo>
                    <a:pt x="1055835" y="454701"/>
                  </a:lnTo>
                  <a:lnTo>
                    <a:pt x="1060356" y="499805"/>
                  </a:lnTo>
                  <a:lnTo>
                    <a:pt x="1061032" y="545068"/>
                  </a:lnTo>
                  <a:lnTo>
                    <a:pt x="1057871" y="590225"/>
                  </a:lnTo>
                  <a:lnTo>
                    <a:pt x="1050881" y="635011"/>
                  </a:lnTo>
                  <a:lnTo>
                    <a:pt x="1040068" y="679162"/>
                  </a:lnTo>
                  <a:lnTo>
                    <a:pt x="1025441" y="722412"/>
                  </a:lnTo>
                  <a:lnTo>
                    <a:pt x="1007006" y="764496"/>
                  </a:lnTo>
                  <a:lnTo>
                    <a:pt x="984772" y="805150"/>
                  </a:lnTo>
                  <a:lnTo>
                    <a:pt x="958745" y="844107"/>
                  </a:lnTo>
                  <a:lnTo>
                    <a:pt x="928934" y="881104"/>
                  </a:lnTo>
                  <a:lnTo>
                    <a:pt x="895345" y="915876"/>
                  </a:lnTo>
                  <a:lnTo>
                    <a:pt x="491282" y="1249632"/>
                  </a:lnTo>
                  <a:lnTo>
                    <a:pt x="515884" y="1199289"/>
                  </a:lnTo>
                  <a:lnTo>
                    <a:pt x="532554" y="1155607"/>
                  </a:lnTo>
                  <a:lnTo>
                    <a:pt x="541896" y="1118064"/>
                  </a:lnTo>
                  <a:lnTo>
                    <a:pt x="544513" y="1086135"/>
                  </a:lnTo>
                  <a:lnTo>
                    <a:pt x="541010" y="1059297"/>
                  </a:lnTo>
                  <a:lnTo>
                    <a:pt x="518055" y="1018802"/>
                  </a:lnTo>
                  <a:lnTo>
                    <a:pt x="477861" y="992394"/>
                  </a:lnTo>
                  <a:lnTo>
                    <a:pt x="425256" y="975884"/>
                  </a:lnTo>
                  <a:lnTo>
                    <a:pt x="365070" y="965088"/>
                  </a:lnTo>
                  <a:lnTo>
                    <a:pt x="333643" y="960523"/>
                  </a:lnTo>
                  <a:lnTo>
                    <a:pt x="302131" y="955818"/>
                  </a:lnTo>
                  <a:lnTo>
                    <a:pt x="241269" y="943888"/>
                  </a:lnTo>
                  <a:lnTo>
                    <a:pt x="187313" y="925111"/>
                  </a:lnTo>
                  <a:lnTo>
                    <a:pt x="145092" y="895302"/>
                  </a:lnTo>
                  <a:lnTo>
                    <a:pt x="113459" y="858731"/>
                  </a:lnTo>
                  <a:lnTo>
                    <a:pt x="85721" y="820147"/>
                  </a:lnTo>
                  <a:lnTo>
                    <a:pt x="61870" y="779813"/>
                  </a:lnTo>
                  <a:lnTo>
                    <a:pt x="41900" y="737995"/>
                  </a:lnTo>
                  <a:lnTo>
                    <a:pt x="25803" y="694959"/>
                  </a:lnTo>
                  <a:lnTo>
                    <a:pt x="13572" y="650968"/>
                  </a:lnTo>
                  <a:lnTo>
                    <a:pt x="5199" y="606288"/>
                  </a:lnTo>
                  <a:lnTo>
                    <a:pt x="677" y="561184"/>
                  </a:lnTo>
                  <a:lnTo>
                    <a:pt x="0" y="515921"/>
                  </a:lnTo>
                  <a:lnTo>
                    <a:pt x="3159" y="470764"/>
                  </a:lnTo>
                  <a:lnTo>
                    <a:pt x="10147" y="425977"/>
                  </a:lnTo>
                  <a:lnTo>
                    <a:pt x="20958" y="381827"/>
                  </a:lnTo>
                  <a:lnTo>
                    <a:pt x="35583" y="338577"/>
                  </a:lnTo>
                  <a:lnTo>
                    <a:pt x="54016" y="296493"/>
                  </a:lnTo>
                  <a:lnTo>
                    <a:pt x="76250" y="255839"/>
                  </a:lnTo>
                  <a:lnTo>
                    <a:pt x="102276" y="216881"/>
                  </a:lnTo>
                  <a:lnTo>
                    <a:pt x="132088" y="179884"/>
                  </a:lnTo>
                  <a:lnTo>
                    <a:pt x="165679" y="145113"/>
                  </a:lnTo>
                  <a:lnTo>
                    <a:pt x="202254" y="113472"/>
                  </a:lnTo>
                  <a:lnTo>
                    <a:pt x="240843" y="85728"/>
                  </a:lnTo>
                  <a:lnTo>
                    <a:pt x="281180" y="61873"/>
                  </a:lnTo>
                  <a:lnTo>
                    <a:pt x="323002" y="41900"/>
                  </a:lnTo>
                  <a:lnTo>
                    <a:pt x="366043" y="25801"/>
                  </a:lnTo>
                  <a:lnTo>
                    <a:pt x="410037" y="13569"/>
                  </a:lnTo>
                  <a:lnTo>
                    <a:pt x="454721" y="5196"/>
                  </a:lnTo>
                  <a:lnTo>
                    <a:pt x="499828" y="676"/>
                  </a:lnTo>
                  <a:lnTo>
                    <a:pt x="545095" y="0"/>
                  </a:lnTo>
                  <a:lnTo>
                    <a:pt x="590255" y="3160"/>
                  </a:lnTo>
                  <a:lnTo>
                    <a:pt x="635044" y="10151"/>
                  </a:lnTo>
                  <a:lnTo>
                    <a:pt x="679197" y="20963"/>
                  </a:lnTo>
                  <a:lnTo>
                    <a:pt x="722449" y="35591"/>
                  </a:lnTo>
                  <a:lnTo>
                    <a:pt x="764535" y="54025"/>
                  </a:lnTo>
                  <a:lnTo>
                    <a:pt x="805190" y="76259"/>
                  </a:lnTo>
                  <a:lnTo>
                    <a:pt x="844149" y="102286"/>
                  </a:lnTo>
                  <a:lnTo>
                    <a:pt x="881147" y="132098"/>
                  </a:lnTo>
                  <a:lnTo>
                    <a:pt x="915919" y="16568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" y="1508760"/>
              <a:ext cx="890777" cy="8923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6938" y="1511046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1" y="2611"/>
                  </a:lnTo>
                  <a:lnTo>
                    <a:pt x="540464" y="10265"/>
                  </a:lnTo>
                  <a:lnTo>
                    <a:pt x="585654" y="22689"/>
                  </a:lnTo>
                  <a:lnTo>
                    <a:pt x="628790" y="39612"/>
                  </a:lnTo>
                  <a:lnTo>
                    <a:pt x="669600" y="60762"/>
                  </a:lnTo>
                  <a:lnTo>
                    <a:pt x="707812" y="85868"/>
                  </a:lnTo>
                  <a:lnTo>
                    <a:pt x="743155" y="114658"/>
                  </a:lnTo>
                  <a:lnTo>
                    <a:pt x="775357" y="146860"/>
                  </a:lnTo>
                  <a:lnTo>
                    <a:pt x="804147" y="182203"/>
                  </a:lnTo>
                  <a:lnTo>
                    <a:pt x="829253" y="220415"/>
                  </a:lnTo>
                  <a:lnTo>
                    <a:pt x="850403" y="261225"/>
                  </a:lnTo>
                  <a:lnTo>
                    <a:pt x="867326" y="304361"/>
                  </a:lnTo>
                  <a:lnTo>
                    <a:pt x="879750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0" y="540464"/>
                  </a:lnTo>
                  <a:lnTo>
                    <a:pt x="867326" y="585654"/>
                  </a:lnTo>
                  <a:lnTo>
                    <a:pt x="850403" y="628790"/>
                  </a:lnTo>
                  <a:lnTo>
                    <a:pt x="829253" y="669600"/>
                  </a:lnTo>
                  <a:lnTo>
                    <a:pt x="804147" y="707812"/>
                  </a:lnTo>
                  <a:lnTo>
                    <a:pt x="775357" y="743155"/>
                  </a:lnTo>
                  <a:lnTo>
                    <a:pt x="743155" y="775357"/>
                  </a:lnTo>
                  <a:lnTo>
                    <a:pt x="707812" y="804147"/>
                  </a:lnTo>
                  <a:lnTo>
                    <a:pt x="669600" y="829253"/>
                  </a:lnTo>
                  <a:lnTo>
                    <a:pt x="628790" y="850403"/>
                  </a:lnTo>
                  <a:lnTo>
                    <a:pt x="585654" y="867326"/>
                  </a:lnTo>
                  <a:lnTo>
                    <a:pt x="540464" y="879750"/>
                  </a:lnTo>
                  <a:lnTo>
                    <a:pt x="493491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54124" y="2168651"/>
              <a:ext cx="93345" cy="744220"/>
            </a:xfrm>
            <a:custGeom>
              <a:avLst/>
              <a:gdLst/>
              <a:ahLst/>
              <a:cxnLst/>
              <a:rect l="l" t="t" r="r" b="b"/>
              <a:pathLst>
                <a:path w="93344" h="744219">
                  <a:moveTo>
                    <a:pt x="85344" y="688848"/>
                  </a:moveTo>
                  <a:lnTo>
                    <a:pt x="0" y="633984"/>
                  </a:lnTo>
                  <a:lnTo>
                    <a:pt x="0" y="743712"/>
                  </a:lnTo>
                  <a:lnTo>
                    <a:pt x="85344" y="688848"/>
                  </a:lnTo>
                  <a:close/>
                </a:path>
                <a:path w="93344" h="744219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754123" y="3488435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3"/>
                </a:lnTo>
                <a:lnTo>
                  <a:pt x="85343" y="54101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16455" y="1473834"/>
            <a:ext cx="7288530" cy="3990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32015" algn="l"/>
              </a:tabLst>
            </a:pPr>
            <a:r>
              <a:rPr dirty="0" u="sng" sz="2000" spc="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10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ra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</a:t>
            </a:r>
            <a:r>
              <a:rPr dirty="0" u="sng" sz="2000" spc="-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daptiv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1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Gr</a:t>
            </a:r>
            <a:r>
              <a:rPr dirty="0" u="sng" sz="2000" spc="-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die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nt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algn="just" marL="356870" marR="163195">
              <a:lnSpc>
                <a:spcPct val="100000"/>
              </a:lnSpc>
              <a:spcBef>
                <a:spcPts val="2250"/>
              </a:spcBef>
            </a:pPr>
            <a:r>
              <a:rPr dirty="0" sz="1800" spc="-235" b="1">
                <a:latin typeface="Malgun Gothic"/>
                <a:cs typeface="Malgun Gothic"/>
              </a:rPr>
              <a:t>변수들을 </a:t>
            </a:r>
            <a:r>
              <a:rPr dirty="0" sz="1800" spc="-100" b="1">
                <a:latin typeface="Malgun Gothic"/>
                <a:cs typeface="Malgun Gothic"/>
              </a:rPr>
              <a:t>update할 </a:t>
            </a:r>
            <a:r>
              <a:rPr dirty="0" sz="1800" spc="-235" b="1">
                <a:latin typeface="Malgun Gothic"/>
                <a:cs typeface="Malgun Gothic"/>
              </a:rPr>
              <a:t>때 각각의 변수마다 </a:t>
            </a:r>
            <a:r>
              <a:rPr dirty="0" sz="1800" spc="-25" b="1">
                <a:latin typeface="Malgun Gothic"/>
                <a:cs typeface="Malgun Gothic"/>
              </a:rPr>
              <a:t>step </a:t>
            </a:r>
            <a:r>
              <a:rPr dirty="0" sz="1800" spc="-55" b="1">
                <a:latin typeface="Malgun Gothic"/>
                <a:cs typeface="Malgun Gothic"/>
              </a:rPr>
              <a:t>size를 </a:t>
            </a:r>
            <a:r>
              <a:rPr dirty="0" sz="1800" spc="-235" b="1">
                <a:latin typeface="Malgun Gothic"/>
                <a:cs typeface="Malgun Gothic"/>
              </a:rPr>
              <a:t>다르게 설정해서 이동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하는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</a:t>
            </a:r>
            <a:r>
              <a:rPr dirty="0" sz="1800" spc="-55" b="1">
                <a:latin typeface="Malgun Gothic"/>
                <a:cs typeface="Malgun Gothic"/>
              </a:rPr>
              <a:t>(201</a:t>
            </a:r>
            <a:r>
              <a:rPr dirty="0" sz="1800" spc="-50" b="1">
                <a:latin typeface="Malgun Gothic"/>
                <a:cs typeface="Malgun Gothic"/>
              </a:rPr>
              <a:t>1</a:t>
            </a:r>
            <a:r>
              <a:rPr dirty="0" sz="1800" spc="-235" b="1">
                <a:latin typeface="Malgun Gothic"/>
                <a:cs typeface="Malgun Gothic"/>
              </a:rPr>
              <a:t>년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Jo</a:t>
            </a:r>
            <a:r>
              <a:rPr dirty="0" sz="1800" spc="-45" b="1">
                <a:latin typeface="Malgun Gothic"/>
                <a:cs typeface="Malgun Gothic"/>
              </a:rPr>
              <a:t>h</a:t>
            </a:r>
            <a:r>
              <a:rPr dirty="0" sz="1800" spc="-85" b="1">
                <a:latin typeface="Malgun Gothic"/>
                <a:cs typeface="Malgun Gothic"/>
              </a:rPr>
              <a:t>n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50" b="1">
                <a:latin typeface="Malgun Gothic"/>
                <a:cs typeface="Malgun Gothic"/>
              </a:rPr>
              <a:t>Duc</a:t>
            </a:r>
            <a:r>
              <a:rPr dirty="0" sz="1800" spc="-60" b="1">
                <a:latin typeface="Malgun Gothic"/>
                <a:cs typeface="Malgun Gothic"/>
              </a:rPr>
              <a:t>h</a:t>
            </a:r>
            <a:r>
              <a:rPr dirty="0" sz="1800" spc="-75" b="1">
                <a:latin typeface="Malgun Gothic"/>
                <a:cs typeface="Malgun Gothic"/>
              </a:rPr>
              <a:t>i</a:t>
            </a:r>
            <a:r>
              <a:rPr dirty="0" sz="1800" spc="-235" b="1">
                <a:latin typeface="Malgun Gothic"/>
                <a:cs typeface="Malgun Gothic"/>
              </a:rPr>
              <a:t>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처음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알고리즘</a:t>
            </a:r>
            <a:r>
              <a:rPr dirty="0" sz="1800" spc="-90" b="1">
                <a:latin typeface="Malgun Gothic"/>
                <a:cs typeface="Malgun Gothic"/>
              </a:rPr>
              <a:t>)</a:t>
            </a:r>
            <a:endParaRPr sz="1800">
              <a:latin typeface="Malgun Gothic"/>
              <a:cs typeface="Malgun Gothic"/>
            </a:endParaRPr>
          </a:p>
          <a:p>
            <a:pPr algn="just" marL="356870" marR="5080">
              <a:lnSpc>
                <a:spcPct val="100000"/>
              </a:lnSpc>
              <a:spcBef>
                <a:spcPts val="680"/>
              </a:spcBef>
            </a:pPr>
            <a:r>
              <a:rPr dirty="0" sz="1800" spc="-235" b="1">
                <a:latin typeface="Malgun Gothic"/>
                <a:cs typeface="Malgun Gothic"/>
              </a:rPr>
              <a:t>기본적인 아이디어는 </a:t>
            </a:r>
            <a:r>
              <a:rPr dirty="0" sz="1800" spc="-185" b="1">
                <a:latin typeface="Malgun Gothic"/>
                <a:cs typeface="Malgun Gothic"/>
              </a:rPr>
              <a:t>‘지금까지 </a:t>
            </a:r>
            <a:r>
              <a:rPr dirty="0" sz="1800" spc="-235" b="1">
                <a:latin typeface="Malgun Gothic"/>
                <a:cs typeface="Malgun Gothic"/>
              </a:rPr>
              <a:t>많이 변화하지 않은 변수들은 </a:t>
            </a:r>
            <a:r>
              <a:rPr dirty="0" sz="1800" spc="-25" b="1">
                <a:latin typeface="Malgun Gothic"/>
                <a:cs typeface="Malgun Gothic"/>
              </a:rPr>
              <a:t>step </a:t>
            </a:r>
            <a:r>
              <a:rPr dirty="0" sz="1800" spc="-55" b="1">
                <a:latin typeface="Malgun Gothic"/>
                <a:cs typeface="Malgun Gothic"/>
              </a:rPr>
              <a:t>size를 </a:t>
            </a:r>
            <a:r>
              <a:rPr dirty="0" sz="1800" spc="-235" b="1">
                <a:latin typeface="Malgun Gothic"/>
                <a:cs typeface="Malgun Gothic"/>
              </a:rPr>
              <a:t>크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하고,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지금까지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많이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변화했던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변수들은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5" b="1">
                <a:latin typeface="Malgun Gothic"/>
                <a:cs typeface="Malgun Gothic"/>
              </a:rPr>
              <a:t>step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55" b="1">
                <a:latin typeface="Malgun Gothic"/>
                <a:cs typeface="Malgun Gothic"/>
              </a:rPr>
              <a:t>size를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작게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50" b="1">
                <a:latin typeface="Malgun Gothic"/>
                <a:cs typeface="Malgun Gothic"/>
              </a:rPr>
              <a:t>하자’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라는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것</a:t>
            </a:r>
            <a:endParaRPr sz="1800">
              <a:latin typeface="Malgun Gothic"/>
              <a:cs typeface="Malgun Gothic"/>
            </a:endParaRPr>
          </a:p>
          <a:p>
            <a:pPr algn="just" marL="356870" marR="135255">
              <a:lnSpc>
                <a:spcPct val="100000"/>
              </a:lnSpc>
              <a:spcBef>
                <a:spcPts val="1075"/>
              </a:spcBef>
            </a:pPr>
            <a:r>
              <a:rPr dirty="0" sz="1800" spc="-235" b="1">
                <a:latin typeface="Malgun Gothic"/>
                <a:cs typeface="Malgun Gothic"/>
              </a:rPr>
              <a:t>자주 등장하거나 변화를 많이 한 변수들의 경우 </a:t>
            </a:r>
            <a:r>
              <a:rPr dirty="0" sz="1800" spc="-105" b="1">
                <a:latin typeface="Malgun Gothic"/>
                <a:cs typeface="Malgun Gothic"/>
              </a:rPr>
              <a:t>optimum에 </a:t>
            </a:r>
            <a:r>
              <a:rPr dirty="0" sz="1800" spc="-235" b="1">
                <a:latin typeface="Malgun Gothic"/>
                <a:cs typeface="Malgun Gothic"/>
              </a:rPr>
              <a:t>가까이 있을 확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률이 높기 때문에 작은 크기로 이동하면서</a:t>
            </a:r>
            <a:r>
              <a:rPr dirty="0" sz="1800" spc="16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세밀한 값을 </a:t>
            </a:r>
            <a:r>
              <a:rPr dirty="0" sz="1800" spc="-175" b="1">
                <a:latin typeface="Malgun Gothic"/>
                <a:cs typeface="Malgun Gothic"/>
              </a:rPr>
              <a:t>조정하고, </a:t>
            </a:r>
            <a:r>
              <a:rPr dirty="0" sz="1800" spc="-235" b="1">
                <a:latin typeface="Malgun Gothic"/>
                <a:cs typeface="Malgun Gothic"/>
              </a:rPr>
              <a:t>적게 변화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변수들은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40" b="1">
                <a:latin typeface="Malgun Gothic"/>
                <a:cs typeface="Malgun Gothic"/>
              </a:rPr>
              <a:t>o</a:t>
            </a:r>
            <a:r>
              <a:rPr dirty="0" sz="1800" spc="-120" b="1">
                <a:latin typeface="Malgun Gothic"/>
                <a:cs typeface="Malgun Gothic"/>
              </a:rPr>
              <a:t>p</a:t>
            </a:r>
            <a:r>
              <a:rPr dirty="0" sz="1800" spc="-85" b="1">
                <a:latin typeface="Malgun Gothic"/>
                <a:cs typeface="Malgun Gothic"/>
              </a:rPr>
              <a:t>t</a:t>
            </a:r>
            <a:r>
              <a:rPr dirty="0" sz="1800" spc="-70" b="1">
                <a:latin typeface="Malgun Gothic"/>
                <a:cs typeface="Malgun Gothic"/>
              </a:rPr>
              <a:t>imum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값에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도달하기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위해서는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많이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이동해야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확률이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30" b="1">
                <a:latin typeface="Malgun Gothic"/>
                <a:cs typeface="Malgun Gothic"/>
              </a:rPr>
              <a:t>높  </a:t>
            </a:r>
            <a:r>
              <a:rPr dirty="0" sz="1800" spc="-235" b="1">
                <a:latin typeface="Malgun Gothic"/>
                <a:cs typeface="Malgun Gothic"/>
              </a:rPr>
              <a:t>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때문에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먼저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빠르게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5" b="1">
                <a:latin typeface="Malgun Gothic"/>
                <a:cs typeface="Malgun Gothic"/>
              </a:rPr>
              <a:t>loss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줄이는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방향으로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이동하려는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</a:t>
            </a:r>
            <a:endParaRPr sz="1800">
              <a:latin typeface="Malgun Gothic"/>
              <a:cs typeface="Malgun Gothic"/>
            </a:endParaRPr>
          </a:p>
          <a:p>
            <a:pPr marL="356870" marR="34925">
              <a:lnSpc>
                <a:spcPct val="100000"/>
              </a:lnSpc>
              <a:spcBef>
                <a:spcPts val="1045"/>
              </a:spcBef>
            </a:pPr>
            <a:r>
              <a:rPr dirty="0" sz="1800" spc="-75" b="1">
                <a:latin typeface="Malgun Gothic"/>
                <a:cs typeface="Malgun Gothic"/>
              </a:rPr>
              <a:t>word</a:t>
            </a:r>
            <a:r>
              <a:rPr dirty="0" sz="1800" spc="-80" b="1">
                <a:latin typeface="Malgun Gothic"/>
                <a:cs typeface="Malgun Gothic"/>
              </a:rPr>
              <a:t>2</a:t>
            </a:r>
            <a:r>
              <a:rPr dirty="0" sz="1800" spc="-55" b="1">
                <a:latin typeface="Malgun Gothic"/>
                <a:cs typeface="Malgun Gothic"/>
              </a:rPr>
              <a:t>v</a:t>
            </a:r>
            <a:r>
              <a:rPr dirty="0" sz="1800" spc="25" b="1">
                <a:latin typeface="Malgun Gothic"/>
                <a:cs typeface="Malgun Gothic"/>
              </a:rPr>
              <a:t>e</a:t>
            </a:r>
            <a:r>
              <a:rPr dirty="0" sz="1800" spc="10" b="1">
                <a:latin typeface="Malgun Gothic"/>
                <a:cs typeface="Malgun Gothic"/>
              </a:rPr>
              <a:t>c</a:t>
            </a:r>
            <a:r>
              <a:rPr dirty="0" sz="1800" spc="-235" b="1">
                <a:latin typeface="Malgun Gothic"/>
                <a:cs typeface="Malgun Gothic"/>
              </a:rPr>
              <a:t>이나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GloVe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같이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65" b="1">
                <a:latin typeface="Malgun Gothic"/>
                <a:cs typeface="Malgun Gothic"/>
              </a:rPr>
              <a:t>w</a:t>
            </a:r>
            <a:r>
              <a:rPr dirty="0" sz="1800" spc="-65" b="1">
                <a:latin typeface="Malgun Gothic"/>
                <a:cs typeface="Malgun Gothic"/>
              </a:rPr>
              <a:t>o</a:t>
            </a:r>
            <a:r>
              <a:rPr dirty="0" sz="1800" spc="-105" b="1">
                <a:latin typeface="Malgun Gothic"/>
                <a:cs typeface="Malgun Gothic"/>
              </a:rPr>
              <a:t>rd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5" b="1">
                <a:latin typeface="Malgun Gothic"/>
                <a:cs typeface="Malgun Gothic"/>
              </a:rPr>
              <a:t>r</a:t>
            </a:r>
            <a:r>
              <a:rPr dirty="0" sz="1800" spc="-55" b="1">
                <a:latin typeface="Malgun Gothic"/>
                <a:cs typeface="Malgun Gothic"/>
              </a:rPr>
              <a:t>e</a:t>
            </a:r>
            <a:r>
              <a:rPr dirty="0" sz="1800" spc="-130" b="1">
                <a:latin typeface="Malgun Gothic"/>
                <a:cs typeface="Malgun Gothic"/>
              </a:rPr>
              <a:t>p</a:t>
            </a:r>
            <a:r>
              <a:rPr dirty="0" sz="1800" spc="-95" b="1">
                <a:latin typeface="Malgun Gothic"/>
                <a:cs typeface="Malgun Gothic"/>
              </a:rPr>
              <a:t>r</a:t>
            </a:r>
            <a:r>
              <a:rPr dirty="0" sz="1800" spc="35" b="1">
                <a:latin typeface="Malgun Gothic"/>
                <a:cs typeface="Malgun Gothic"/>
              </a:rPr>
              <a:t>es</a:t>
            </a:r>
            <a:r>
              <a:rPr dirty="0" sz="1800" spc="30" b="1">
                <a:latin typeface="Malgun Gothic"/>
                <a:cs typeface="Malgun Gothic"/>
              </a:rPr>
              <a:t>e</a:t>
            </a:r>
            <a:r>
              <a:rPr dirty="0" sz="1800" spc="-100" b="1">
                <a:latin typeface="Malgun Gothic"/>
                <a:cs typeface="Malgun Gothic"/>
              </a:rPr>
              <a:t>n</a:t>
            </a:r>
            <a:r>
              <a:rPr dirty="0" sz="1800" spc="-75" b="1">
                <a:latin typeface="Malgun Gothic"/>
                <a:cs typeface="Malgun Gothic"/>
              </a:rPr>
              <a:t>t</a:t>
            </a:r>
            <a:r>
              <a:rPr dirty="0" sz="1800" spc="-85" b="1">
                <a:latin typeface="Malgun Gothic"/>
                <a:cs typeface="Malgun Gothic"/>
              </a:rPr>
              <a:t>atio</a:t>
            </a:r>
            <a:r>
              <a:rPr dirty="0" sz="1800" spc="-114" b="1">
                <a:latin typeface="Malgun Gothic"/>
                <a:cs typeface="Malgun Gothic"/>
              </a:rPr>
              <a:t>n</a:t>
            </a:r>
            <a:r>
              <a:rPr dirty="0" sz="1800" spc="-235" b="1">
                <a:latin typeface="Malgun Gothic"/>
                <a:cs typeface="Malgun Gothic"/>
              </a:rPr>
              <a:t>을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학습시킬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경우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75" b="1">
                <a:latin typeface="Malgun Gothic"/>
                <a:cs typeface="Malgun Gothic"/>
              </a:rPr>
              <a:t>단어의  </a:t>
            </a:r>
            <a:r>
              <a:rPr dirty="0" sz="1800" spc="-235" b="1">
                <a:latin typeface="Malgun Gothic"/>
                <a:cs typeface="Malgun Gothic"/>
              </a:rPr>
              <a:t>등장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확률에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따라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variable의 </a:t>
            </a:r>
            <a:r>
              <a:rPr dirty="0" sz="1800" spc="-235" b="1">
                <a:latin typeface="Malgun Gothic"/>
                <a:cs typeface="Malgun Gothic"/>
              </a:rPr>
              <a:t>사용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비율이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확연하게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차이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나기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때문에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114" b="1">
                <a:latin typeface="Malgun Gothic"/>
                <a:cs typeface="Malgun Gothic"/>
              </a:rPr>
              <a:t>Adagrad와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같은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이용하면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훨씬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더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20" b="1">
                <a:latin typeface="Malgun Gothic"/>
                <a:cs typeface="Malgun Gothic"/>
              </a:rPr>
              <a:t>좋은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성능을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거둘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4123" y="4718303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4"/>
                </a:lnTo>
                <a:lnTo>
                  <a:pt x="85343" y="54102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208" y="1722120"/>
            <a:ext cx="469391" cy="47091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17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60"/>
              <a:t>Adag</a:t>
            </a:r>
            <a:r>
              <a:rPr dirty="0" sz="2800" spc="-140"/>
              <a:t>r</a:t>
            </a:r>
            <a:r>
              <a:rPr dirty="0" sz="2800" spc="-145"/>
              <a:t>ad</a:t>
            </a:r>
            <a:r>
              <a:rPr dirty="0" sz="2800" spc="-175"/>
              <a:t> </a:t>
            </a:r>
            <a:r>
              <a:rPr dirty="0" sz="2800" spc="-75"/>
              <a:t>(2/2)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241" y="1767586"/>
            <a:ext cx="1643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2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64120" y="2022220"/>
            <a:ext cx="436245" cy="22860"/>
          </a:xfrm>
          <a:custGeom>
            <a:avLst/>
            <a:gdLst/>
            <a:ahLst/>
            <a:cxnLst/>
            <a:rect l="l" t="t" r="r" b="b"/>
            <a:pathLst>
              <a:path w="436245" h="22860">
                <a:moveTo>
                  <a:pt x="435864" y="0"/>
                </a:moveTo>
                <a:lnTo>
                  <a:pt x="0" y="0"/>
                </a:lnTo>
                <a:lnTo>
                  <a:pt x="0" y="22860"/>
                </a:lnTo>
                <a:lnTo>
                  <a:pt x="435864" y="22860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71435" y="1499361"/>
            <a:ext cx="8407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7034" algn="l"/>
              </a:tabLst>
            </a:pPr>
            <a:r>
              <a:rPr dirty="0" sz="2800" spc="-5">
                <a:latin typeface="Cambria Math"/>
                <a:cs typeface="Cambria Math"/>
              </a:rPr>
              <a:t>1</a:t>
            </a:r>
            <a:r>
              <a:rPr dirty="0" sz="2800" spc="-5">
                <a:latin typeface="Cambria Math"/>
                <a:cs typeface="Cambria Math"/>
              </a:rPr>
              <a:t>	</a:t>
            </a: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0217" y="2113660"/>
            <a:ext cx="429895" cy="342900"/>
          </a:xfrm>
          <a:custGeom>
            <a:avLst/>
            <a:gdLst/>
            <a:ahLst/>
            <a:cxnLst/>
            <a:rect l="l" t="t" r="r" b="b"/>
            <a:pathLst>
              <a:path w="429895" h="342900">
                <a:moveTo>
                  <a:pt x="429767" y="0"/>
                </a:moveTo>
                <a:lnTo>
                  <a:pt x="227075" y="0"/>
                </a:lnTo>
                <a:lnTo>
                  <a:pt x="227075" y="635"/>
                </a:lnTo>
                <a:lnTo>
                  <a:pt x="203707" y="635"/>
                </a:lnTo>
                <a:lnTo>
                  <a:pt x="117982" y="296544"/>
                </a:lnTo>
                <a:lnTo>
                  <a:pt x="56896" y="162051"/>
                </a:lnTo>
                <a:lnTo>
                  <a:pt x="0" y="188087"/>
                </a:lnTo>
                <a:lnTo>
                  <a:pt x="5333" y="201040"/>
                </a:lnTo>
                <a:lnTo>
                  <a:pt x="34671" y="188087"/>
                </a:lnTo>
                <a:lnTo>
                  <a:pt x="106425" y="342391"/>
                </a:lnTo>
                <a:lnTo>
                  <a:pt x="123189" y="342391"/>
                </a:lnTo>
                <a:lnTo>
                  <a:pt x="216534" y="23622"/>
                </a:lnTo>
                <a:lnTo>
                  <a:pt x="247903" y="23622"/>
                </a:lnTo>
                <a:lnTo>
                  <a:pt x="247903" y="22860"/>
                </a:lnTo>
                <a:lnTo>
                  <a:pt x="429767" y="22860"/>
                </a:lnTo>
                <a:lnTo>
                  <a:pt x="429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59420" y="2022220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70" h="22860">
                <a:moveTo>
                  <a:pt x="470916" y="0"/>
                </a:moveTo>
                <a:lnTo>
                  <a:pt x="0" y="0"/>
                </a:lnTo>
                <a:lnTo>
                  <a:pt x="0" y="22860"/>
                </a:lnTo>
                <a:lnTo>
                  <a:pt x="470916" y="22860"/>
                </a:lnTo>
                <a:lnTo>
                  <a:pt x="470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60335" y="2005025"/>
            <a:ext cx="7994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8928" sz="4200" spc="-7">
                <a:latin typeface="Cambria Math"/>
                <a:cs typeface="Cambria Math"/>
              </a:rPr>
              <a:t>ℎ</a:t>
            </a:r>
            <a:r>
              <a:rPr dirty="0" baseline="-8928" sz="4200" spc="-157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3722" y="1812493"/>
            <a:ext cx="1238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17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2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5952" y="1625853"/>
            <a:ext cx="821055" cy="905510"/>
          </a:xfrm>
          <a:custGeom>
            <a:avLst/>
            <a:gdLst/>
            <a:ahLst/>
            <a:cxnLst/>
            <a:rect l="l" t="t" r="r" b="b"/>
            <a:pathLst>
              <a:path w="821054" h="905510">
                <a:moveTo>
                  <a:pt x="163195" y="12954"/>
                </a:moveTo>
                <a:lnTo>
                  <a:pt x="121272" y="34251"/>
                </a:lnTo>
                <a:lnTo>
                  <a:pt x="91147" y="76009"/>
                </a:lnTo>
                <a:lnTo>
                  <a:pt x="64693" y="125310"/>
                </a:lnTo>
                <a:lnTo>
                  <a:pt x="41910" y="182118"/>
                </a:lnTo>
                <a:lnTo>
                  <a:pt x="26822" y="231635"/>
                </a:lnTo>
                <a:lnTo>
                  <a:pt x="15087" y="283413"/>
                </a:lnTo>
                <a:lnTo>
                  <a:pt x="6705" y="337439"/>
                </a:lnTo>
                <a:lnTo>
                  <a:pt x="1676" y="393712"/>
                </a:lnTo>
                <a:lnTo>
                  <a:pt x="0" y="452374"/>
                </a:lnTo>
                <a:lnTo>
                  <a:pt x="1676" y="509981"/>
                </a:lnTo>
                <a:lnTo>
                  <a:pt x="6705" y="565810"/>
                </a:lnTo>
                <a:lnTo>
                  <a:pt x="15087" y="619747"/>
                </a:lnTo>
                <a:lnTo>
                  <a:pt x="26822" y="671766"/>
                </a:lnTo>
                <a:lnTo>
                  <a:pt x="41910" y="721868"/>
                </a:lnTo>
                <a:lnTo>
                  <a:pt x="64693" y="779424"/>
                </a:lnTo>
                <a:lnTo>
                  <a:pt x="91147" y="829208"/>
                </a:lnTo>
                <a:lnTo>
                  <a:pt x="121272" y="871194"/>
                </a:lnTo>
                <a:lnTo>
                  <a:pt x="155067" y="905383"/>
                </a:lnTo>
                <a:lnTo>
                  <a:pt x="163195" y="892556"/>
                </a:lnTo>
                <a:lnTo>
                  <a:pt x="134188" y="857796"/>
                </a:lnTo>
                <a:lnTo>
                  <a:pt x="108712" y="816013"/>
                </a:lnTo>
                <a:lnTo>
                  <a:pt x="86753" y="767219"/>
                </a:lnTo>
                <a:lnTo>
                  <a:pt x="68326" y="711454"/>
                </a:lnTo>
                <a:lnTo>
                  <a:pt x="56324" y="663117"/>
                </a:lnTo>
                <a:lnTo>
                  <a:pt x="47002" y="613041"/>
                </a:lnTo>
                <a:lnTo>
                  <a:pt x="40360" y="561225"/>
                </a:lnTo>
                <a:lnTo>
                  <a:pt x="36372" y="507669"/>
                </a:lnTo>
                <a:lnTo>
                  <a:pt x="35052" y="452247"/>
                </a:lnTo>
                <a:lnTo>
                  <a:pt x="36372" y="395947"/>
                </a:lnTo>
                <a:lnTo>
                  <a:pt x="40360" y="341706"/>
                </a:lnTo>
                <a:lnTo>
                  <a:pt x="47028" y="289661"/>
                </a:lnTo>
                <a:lnTo>
                  <a:pt x="56388" y="239814"/>
                </a:lnTo>
                <a:lnTo>
                  <a:pt x="68453" y="192151"/>
                </a:lnTo>
                <a:lnTo>
                  <a:pt x="86880" y="137248"/>
                </a:lnTo>
                <a:lnTo>
                  <a:pt x="108813" y="89077"/>
                </a:lnTo>
                <a:lnTo>
                  <a:pt x="134264" y="47663"/>
                </a:lnTo>
                <a:lnTo>
                  <a:pt x="163195" y="12954"/>
                </a:lnTo>
                <a:close/>
              </a:path>
              <a:path w="821054" h="905510">
                <a:moveTo>
                  <a:pt x="646049" y="441579"/>
                </a:moveTo>
                <a:lnTo>
                  <a:pt x="175133" y="441579"/>
                </a:lnTo>
                <a:lnTo>
                  <a:pt x="175133" y="464439"/>
                </a:lnTo>
                <a:lnTo>
                  <a:pt x="646049" y="464439"/>
                </a:lnTo>
                <a:lnTo>
                  <a:pt x="646049" y="441579"/>
                </a:lnTo>
                <a:close/>
              </a:path>
              <a:path w="821054" h="905510">
                <a:moveTo>
                  <a:pt x="820674" y="452247"/>
                </a:moveTo>
                <a:lnTo>
                  <a:pt x="818997" y="393712"/>
                </a:lnTo>
                <a:lnTo>
                  <a:pt x="813968" y="337439"/>
                </a:lnTo>
                <a:lnTo>
                  <a:pt x="805573" y="283413"/>
                </a:lnTo>
                <a:lnTo>
                  <a:pt x="793851" y="231635"/>
                </a:lnTo>
                <a:lnTo>
                  <a:pt x="778764" y="182118"/>
                </a:lnTo>
                <a:lnTo>
                  <a:pt x="755967" y="125310"/>
                </a:lnTo>
                <a:lnTo>
                  <a:pt x="729513" y="76009"/>
                </a:lnTo>
                <a:lnTo>
                  <a:pt x="699389" y="34251"/>
                </a:lnTo>
                <a:lnTo>
                  <a:pt x="665607" y="0"/>
                </a:lnTo>
                <a:lnTo>
                  <a:pt x="657479" y="12954"/>
                </a:lnTo>
                <a:lnTo>
                  <a:pt x="686333" y="47663"/>
                </a:lnTo>
                <a:lnTo>
                  <a:pt x="711733" y="89077"/>
                </a:lnTo>
                <a:lnTo>
                  <a:pt x="733666" y="137248"/>
                </a:lnTo>
                <a:lnTo>
                  <a:pt x="752094" y="192151"/>
                </a:lnTo>
                <a:lnTo>
                  <a:pt x="764159" y="239814"/>
                </a:lnTo>
                <a:lnTo>
                  <a:pt x="773544" y="289661"/>
                </a:lnTo>
                <a:lnTo>
                  <a:pt x="780249" y="341706"/>
                </a:lnTo>
                <a:lnTo>
                  <a:pt x="784275" y="395947"/>
                </a:lnTo>
                <a:lnTo>
                  <a:pt x="785622" y="452374"/>
                </a:lnTo>
                <a:lnTo>
                  <a:pt x="784275" y="507669"/>
                </a:lnTo>
                <a:lnTo>
                  <a:pt x="780262" y="561225"/>
                </a:lnTo>
                <a:lnTo>
                  <a:pt x="773595" y="613041"/>
                </a:lnTo>
                <a:lnTo>
                  <a:pt x="764286" y="663117"/>
                </a:lnTo>
                <a:lnTo>
                  <a:pt x="752348" y="711454"/>
                </a:lnTo>
                <a:lnTo>
                  <a:pt x="733907" y="767219"/>
                </a:lnTo>
                <a:lnTo>
                  <a:pt x="711962" y="816013"/>
                </a:lnTo>
                <a:lnTo>
                  <a:pt x="686473" y="857796"/>
                </a:lnTo>
                <a:lnTo>
                  <a:pt x="657479" y="892556"/>
                </a:lnTo>
                <a:lnTo>
                  <a:pt x="665607" y="905383"/>
                </a:lnTo>
                <a:lnTo>
                  <a:pt x="699389" y="871194"/>
                </a:lnTo>
                <a:lnTo>
                  <a:pt x="729513" y="829208"/>
                </a:lnTo>
                <a:lnTo>
                  <a:pt x="755967" y="779424"/>
                </a:lnTo>
                <a:lnTo>
                  <a:pt x="778764" y="721868"/>
                </a:lnTo>
                <a:lnTo>
                  <a:pt x="793851" y="671766"/>
                </a:lnTo>
                <a:lnTo>
                  <a:pt x="805573" y="619747"/>
                </a:lnTo>
                <a:lnTo>
                  <a:pt x="813968" y="565810"/>
                </a:lnTo>
                <a:lnTo>
                  <a:pt x="818997" y="509981"/>
                </a:lnTo>
                <a:lnTo>
                  <a:pt x="820674" y="452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07434" y="1544573"/>
            <a:ext cx="446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3588765" y="2050795"/>
            <a:ext cx="4876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4278" y="1433322"/>
            <a:ext cx="17589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45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518" y="2946019"/>
            <a:ext cx="9025255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94230">
              <a:lnSpc>
                <a:spcPct val="100000"/>
              </a:lnSpc>
              <a:spcBef>
                <a:spcPts val="100"/>
              </a:spcBef>
            </a:pPr>
            <a:r>
              <a:rPr dirty="0" sz="1800" spc="-160" b="1">
                <a:latin typeface="Malgun Gothic"/>
                <a:cs typeface="Malgun Gothic"/>
              </a:rPr>
              <a:t>h는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반드시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증가하고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55" b="1">
                <a:latin typeface="Malgun Gothic"/>
                <a:cs typeface="Malgun Gothic"/>
              </a:rPr>
              <a:t>w에서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h는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분모에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있기때문에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수정량은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반드시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감소함.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총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수정량이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적은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새로운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수정량이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커짐</a:t>
            </a:r>
            <a:r>
              <a:rPr dirty="0" sz="1800" spc="65" b="1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이를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통해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처음에는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넓은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영역에서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탐색하여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점차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범위를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좁혀가는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효율성을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보임.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35" b="1">
                <a:latin typeface="Malgun Gothic"/>
                <a:cs typeface="Malgun Gothic"/>
              </a:rPr>
              <a:t>장점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4795520" algn="l"/>
              </a:tabLst>
            </a:pPr>
            <a:r>
              <a:rPr dirty="0" sz="1800" spc="-235" b="1">
                <a:latin typeface="Malgun Gothic"/>
                <a:cs typeface="Malgun Gothic"/>
              </a:rPr>
              <a:t>효율성이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b="1">
                <a:latin typeface="Malgun Gothic"/>
                <a:cs typeface="Malgun Gothic"/>
              </a:rPr>
              <a:t>좋</a:t>
            </a:r>
            <a:r>
              <a:rPr dirty="0" sz="1800" spc="-235" b="1">
                <a:latin typeface="Malgun Gothic"/>
                <a:cs typeface="Malgun Gothic"/>
              </a:rPr>
              <a:t>고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05" b="1">
                <a:latin typeface="Malgun Gothic"/>
                <a:cs typeface="Malgun Gothic"/>
              </a:rPr>
              <a:t>A</a:t>
            </a:r>
            <a:r>
              <a:rPr dirty="0" sz="1800" spc="-100" b="1">
                <a:latin typeface="Malgun Gothic"/>
                <a:cs typeface="Malgun Gothic"/>
              </a:rPr>
              <a:t>d</a:t>
            </a:r>
            <a:r>
              <a:rPr dirty="0" sz="1800" spc="-70" b="1">
                <a:latin typeface="Malgun Gothic"/>
                <a:cs typeface="Malgun Gothic"/>
              </a:rPr>
              <a:t>aG</a:t>
            </a:r>
            <a:r>
              <a:rPr dirty="0" sz="1800" spc="-60" b="1">
                <a:latin typeface="Malgun Gothic"/>
                <a:cs typeface="Malgun Gothic"/>
              </a:rPr>
              <a:t>r</a:t>
            </a:r>
            <a:r>
              <a:rPr dirty="0" sz="1800" spc="-85" b="1">
                <a:latin typeface="Malgun Gothic"/>
                <a:cs typeface="Malgun Gothic"/>
              </a:rPr>
              <a:t>a</a:t>
            </a:r>
            <a:r>
              <a:rPr dirty="0" sz="1800" spc="-105" b="1">
                <a:latin typeface="Malgun Gothic"/>
                <a:cs typeface="Malgun Gothic"/>
              </a:rPr>
              <a:t>d</a:t>
            </a:r>
            <a:r>
              <a:rPr dirty="0" sz="1800" spc="-235" b="1">
                <a:latin typeface="Malgun Gothic"/>
                <a:cs typeface="Malgun Gothic"/>
              </a:rPr>
              <a:t>에서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설정해야하는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상수는</a:t>
            </a:r>
            <a:r>
              <a:rPr dirty="0" sz="1800" b="1">
                <a:latin typeface="Malgun Gothic"/>
                <a:cs typeface="Malgun Gothic"/>
              </a:rPr>
              <a:t>	</a:t>
            </a:r>
            <a:r>
              <a:rPr dirty="0" sz="2000" spc="50">
                <a:latin typeface="Cambria Math"/>
                <a:cs typeface="Cambria Math"/>
              </a:rPr>
              <a:t>𝜂</a:t>
            </a:r>
            <a:r>
              <a:rPr dirty="0" sz="1800" spc="-235" b="1">
                <a:latin typeface="Malgun Gothic"/>
                <a:cs typeface="Malgun Gothic"/>
              </a:rPr>
              <a:t>밖에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없으므로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상수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조정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번거로움이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없음</a:t>
            </a:r>
            <a:r>
              <a:rPr dirty="0" sz="1800" spc="65" b="1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65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35" b="1">
                <a:latin typeface="Malgun Gothic"/>
                <a:cs typeface="Malgun Gothic"/>
              </a:rPr>
              <a:t>단점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 b="1">
                <a:latin typeface="Malgun Gothic"/>
                <a:cs typeface="Malgun Gothic"/>
              </a:rPr>
              <a:t>계속되는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수정량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감소로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도중에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수정량이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0</a:t>
            </a:r>
            <a:r>
              <a:rPr dirty="0" sz="1800" spc="-229" b="1">
                <a:latin typeface="Malgun Gothic"/>
                <a:cs typeface="Malgun Gothic"/>
              </a:rPr>
              <a:t>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되어버려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최적화가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더이상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진행되지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않는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단점이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존재</a:t>
            </a:r>
            <a:r>
              <a:rPr dirty="0" sz="1800" spc="65" b="1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뉴런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70"/>
              <a:t>연결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뉴런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467" y="1420229"/>
            <a:ext cx="7049770" cy="4595495"/>
            <a:chOff x="327467" y="1420229"/>
            <a:chExt cx="7049770" cy="459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67" y="1420229"/>
              <a:ext cx="3657666" cy="25363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003" y="3425863"/>
              <a:ext cx="3824312" cy="25898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2355" y="1441411"/>
              <a:ext cx="3824312" cy="258982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89634" y="2368422"/>
              <a:ext cx="1758314" cy="320040"/>
            </a:xfrm>
            <a:custGeom>
              <a:avLst/>
              <a:gdLst/>
              <a:ahLst/>
              <a:cxnLst/>
              <a:rect l="l" t="t" r="r" b="b"/>
              <a:pathLst>
                <a:path w="1758314" h="320039">
                  <a:moveTo>
                    <a:pt x="5079" y="0"/>
                  </a:moveTo>
                  <a:lnTo>
                    <a:pt x="0" y="37846"/>
                  </a:lnTo>
                  <a:lnTo>
                    <a:pt x="113284" y="53086"/>
                  </a:lnTo>
                  <a:lnTo>
                    <a:pt x="118363" y="15239"/>
                  </a:lnTo>
                  <a:lnTo>
                    <a:pt x="5079" y="0"/>
                  </a:lnTo>
                  <a:close/>
                </a:path>
                <a:path w="1758314" h="320039">
                  <a:moveTo>
                    <a:pt x="156082" y="20319"/>
                  </a:moveTo>
                  <a:lnTo>
                    <a:pt x="151003" y="58165"/>
                  </a:lnTo>
                  <a:lnTo>
                    <a:pt x="264286" y="73405"/>
                  </a:lnTo>
                  <a:lnTo>
                    <a:pt x="269366" y="35560"/>
                  </a:lnTo>
                  <a:lnTo>
                    <a:pt x="156082" y="20319"/>
                  </a:lnTo>
                  <a:close/>
                </a:path>
                <a:path w="1758314" h="320039">
                  <a:moveTo>
                    <a:pt x="307213" y="40639"/>
                  </a:moveTo>
                  <a:lnTo>
                    <a:pt x="302133" y="78486"/>
                  </a:lnTo>
                  <a:lnTo>
                    <a:pt x="415416" y="93725"/>
                  </a:lnTo>
                  <a:lnTo>
                    <a:pt x="420497" y="55879"/>
                  </a:lnTo>
                  <a:lnTo>
                    <a:pt x="307213" y="40639"/>
                  </a:lnTo>
                  <a:close/>
                </a:path>
                <a:path w="1758314" h="320039">
                  <a:moveTo>
                    <a:pt x="458216" y="60960"/>
                  </a:moveTo>
                  <a:lnTo>
                    <a:pt x="453135" y="98805"/>
                  </a:lnTo>
                  <a:lnTo>
                    <a:pt x="566420" y="114046"/>
                  </a:lnTo>
                  <a:lnTo>
                    <a:pt x="571499" y="76200"/>
                  </a:lnTo>
                  <a:lnTo>
                    <a:pt x="458216" y="60960"/>
                  </a:lnTo>
                  <a:close/>
                </a:path>
                <a:path w="1758314" h="320039">
                  <a:moveTo>
                    <a:pt x="609218" y="81279"/>
                  </a:moveTo>
                  <a:lnTo>
                    <a:pt x="604139" y="119125"/>
                  </a:lnTo>
                  <a:lnTo>
                    <a:pt x="717422" y="134365"/>
                  </a:lnTo>
                  <a:lnTo>
                    <a:pt x="722503" y="96647"/>
                  </a:lnTo>
                  <a:lnTo>
                    <a:pt x="609218" y="81279"/>
                  </a:lnTo>
                  <a:close/>
                </a:path>
                <a:path w="1758314" h="320039">
                  <a:moveTo>
                    <a:pt x="760222" y="101726"/>
                  </a:moveTo>
                  <a:lnTo>
                    <a:pt x="755141" y="139446"/>
                  </a:lnTo>
                  <a:lnTo>
                    <a:pt x="868426" y="154686"/>
                  </a:lnTo>
                  <a:lnTo>
                    <a:pt x="873505" y="116966"/>
                  </a:lnTo>
                  <a:lnTo>
                    <a:pt x="760222" y="101726"/>
                  </a:lnTo>
                  <a:close/>
                </a:path>
                <a:path w="1758314" h="320039">
                  <a:moveTo>
                    <a:pt x="911352" y="122047"/>
                  </a:moveTo>
                  <a:lnTo>
                    <a:pt x="906272" y="159765"/>
                  </a:lnTo>
                  <a:lnTo>
                    <a:pt x="1019555" y="175005"/>
                  </a:lnTo>
                  <a:lnTo>
                    <a:pt x="1024635" y="137287"/>
                  </a:lnTo>
                  <a:lnTo>
                    <a:pt x="911352" y="122047"/>
                  </a:lnTo>
                  <a:close/>
                </a:path>
                <a:path w="1758314" h="320039">
                  <a:moveTo>
                    <a:pt x="1062355" y="142366"/>
                  </a:moveTo>
                  <a:lnTo>
                    <a:pt x="1057274" y="180086"/>
                  </a:lnTo>
                  <a:lnTo>
                    <a:pt x="1170559" y="195325"/>
                  </a:lnTo>
                  <a:lnTo>
                    <a:pt x="1175639" y="157606"/>
                  </a:lnTo>
                  <a:lnTo>
                    <a:pt x="1062355" y="142366"/>
                  </a:lnTo>
                  <a:close/>
                </a:path>
                <a:path w="1758314" h="320039">
                  <a:moveTo>
                    <a:pt x="1213358" y="162687"/>
                  </a:moveTo>
                  <a:lnTo>
                    <a:pt x="1208278" y="200405"/>
                  </a:lnTo>
                  <a:lnTo>
                    <a:pt x="1321561" y="215646"/>
                  </a:lnTo>
                  <a:lnTo>
                    <a:pt x="1326642" y="177926"/>
                  </a:lnTo>
                  <a:lnTo>
                    <a:pt x="1213358" y="162687"/>
                  </a:lnTo>
                  <a:close/>
                </a:path>
                <a:path w="1758314" h="320039">
                  <a:moveTo>
                    <a:pt x="1364488" y="183006"/>
                  </a:moveTo>
                  <a:lnTo>
                    <a:pt x="1359408" y="220725"/>
                  </a:lnTo>
                  <a:lnTo>
                    <a:pt x="1472565" y="235965"/>
                  </a:lnTo>
                  <a:lnTo>
                    <a:pt x="1477645" y="198247"/>
                  </a:lnTo>
                  <a:lnTo>
                    <a:pt x="1364488" y="183006"/>
                  </a:lnTo>
                  <a:close/>
                </a:path>
                <a:path w="1758314" h="320039">
                  <a:moveTo>
                    <a:pt x="1662460" y="253594"/>
                  </a:moveTo>
                  <a:lnTo>
                    <a:pt x="1590929" y="283337"/>
                  </a:lnTo>
                  <a:lnTo>
                    <a:pt x="1584624" y="287583"/>
                  </a:lnTo>
                  <a:lnTo>
                    <a:pt x="1580594" y="293687"/>
                  </a:lnTo>
                  <a:lnTo>
                    <a:pt x="1579159" y="300839"/>
                  </a:lnTo>
                  <a:lnTo>
                    <a:pt x="1580642" y="308228"/>
                  </a:lnTo>
                  <a:lnTo>
                    <a:pt x="1584888" y="314533"/>
                  </a:lnTo>
                  <a:lnTo>
                    <a:pt x="1590992" y="318563"/>
                  </a:lnTo>
                  <a:lnTo>
                    <a:pt x="1598144" y="319998"/>
                  </a:lnTo>
                  <a:lnTo>
                    <a:pt x="1605534" y="318515"/>
                  </a:lnTo>
                  <a:lnTo>
                    <a:pt x="1724544" y="268986"/>
                  </a:lnTo>
                  <a:lnTo>
                    <a:pt x="1717802" y="268986"/>
                  </a:lnTo>
                  <a:lnTo>
                    <a:pt x="1661414" y="261365"/>
                  </a:lnTo>
                  <a:lnTo>
                    <a:pt x="1662460" y="253594"/>
                  </a:lnTo>
                  <a:close/>
                </a:path>
                <a:path w="1758314" h="320039">
                  <a:moveTo>
                    <a:pt x="1682904" y="245093"/>
                  </a:moveTo>
                  <a:lnTo>
                    <a:pt x="1662460" y="253594"/>
                  </a:lnTo>
                  <a:lnTo>
                    <a:pt x="1661414" y="261365"/>
                  </a:lnTo>
                  <a:lnTo>
                    <a:pt x="1717802" y="268986"/>
                  </a:lnTo>
                  <a:lnTo>
                    <a:pt x="1718315" y="265175"/>
                  </a:lnTo>
                  <a:lnTo>
                    <a:pt x="1708658" y="265175"/>
                  </a:lnTo>
                  <a:lnTo>
                    <a:pt x="1682904" y="245093"/>
                  </a:lnTo>
                  <a:close/>
                </a:path>
                <a:path w="1758314" h="320039">
                  <a:moveTo>
                    <a:pt x="1717391" y="223647"/>
                  </a:moveTo>
                  <a:lnTo>
                    <a:pt x="1666493" y="223647"/>
                  </a:lnTo>
                  <a:lnTo>
                    <a:pt x="1722882" y="231266"/>
                  </a:lnTo>
                  <a:lnTo>
                    <a:pt x="1717802" y="268986"/>
                  </a:lnTo>
                  <a:lnTo>
                    <a:pt x="1724544" y="268986"/>
                  </a:lnTo>
                  <a:lnTo>
                    <a:pt x="1757807" y="255142"/>
                  </a:lnTo>
                  <a:lnTo>
                    <a:pt x="1717391" y="223647"/>
                  </a:lnTo>
                  <a:close/>
                </a:path>
                <a:path w="1758314" h="320039">
                  <a:moveTo>
                    <a:pt x="1713102" y="232537"/>
                  </a:moveTo>
                  <a:lnTo>
                    <a:pt x="1682904" y="245093"/>
                  </a:lnTo>
                  <a:lnTo>
                    <a:pt x="1708658" y="265175"/>
                  </a:lnTo>
                  <a:lnTo>
                    <a:pt x="1713102" y="232537"/>
                  </a:lnTo>
                  <a:close/>
                </a:path>
                <a:path w="1758314" h="320039">
                  <a:moveTo>
                    <a:pt x="1722710" y="232537"/>
                  </a:moveTo>
                  <a:lnTo>
                    <a:pt x="1713102" y="232537"/>
                  </a:lnTo>
                  <a:lnTo>
                    <a:pt x="1708658" y="265175"/>
                  </a:lnTo>
                  <a:lnTo>
                    <a:pt x="1718315" y="265175"/>
                  </a:lnTo>
                  <a:lnTo>
                    <a:pt x="1722710" y="232537"/>
                  </a:lnTo>
                  <a:close/>
                </a:path>
                <a:path w="1758314" h="320039">
                  <a:moveTo>
                    <a:pt x="1515491" y="203326"/>
                  </a:moveTo>
                  <a:lnTo>
                    <a:pt x="1510411" y="241046"/>
                  </a:lnTo>
                  <a:lnTo>
                    <a:pt x="1623695" y="256286"/>
                  </a:lnTo>
                  <a:lnTo>
                    <a:pt x="1628775" y="218566"/>
                  </a:lnTo>
                  <a:lnTo>
                    <a:pt x="1515491" y="203326"/>
                  </a:lnTo>
                  <a:close/>
                </a:path>
                <a:path w="1758314" h="320039">
                  <a:moveTo>
                    <a:pt x="1665439" y="231474"/>
                  </a:moveTo>
                  <a:lnTo>
                    <a:pt x="1662460" y="253594"/>
                  </a:lnTo>
                  <a:lnTo>
                    <a:pt x="1682904" y="245093"/>
                  </a:lnTo>
                  <a:lnTo>
                    <a:pt x="1665439" y="231474"/>
                  </a:lnTo>
                  <a:close/>
                </a:path>
                <a:path w="1758314" h="320039">
                  <a:moveTo>
                    <a:pt x="1666493" y="223647"/>
                  </a:moveTo>
                  <a:lnTo>
                    <a:pt x="1665439" y="231474"/>
                  </a:lnTo>
                  <a:lnTo>
                    <a:pt x="1682904" y="245093"/>
                  </a:lnTo>
                  <a:lnTo>
                    <a:pt x="1713102" y="232537"/>
                  </a:lnTo>
                  <a:lnTo>
                    <a:pt x="1722710" y="232537"/>
                  </a:lnTo>
                  <a:lnTo>
                    <a:pt x="1722882" y="231266"/>
                  </a:lnTo>
                  <a:lnTo>
                    <a:pt x="1666493" y="223647"/>
                  </a:lnTo>
                  <a:close/>
                </a:path>
                <a:path w="1758314" h="320039">
                  <a:moveTo>
                    <a:pt x="1613646" y="149875"/>
                  </a:moveTo>
                  <a:lnTo>
                    <a:pt x="1606702" y="152136"/>
                  </a:lnTo>
                  <a:lnTo>
                    <a:pt x="1600961" y="157099"/>
                  </a:lnTo>
                  <a:lnTo>
                    <a:pt x="1597584" y="163837"/>
                  </a:lnTo>
                  <a:lnTo>
                    <a:pt x="1597088" y="171100"/>
                  </a:lnTo>
                  <a:lnTo>
                    <a:pt x="1599354" y="178030"/>
                  </a:lnTo>
                  <a:lnTo>
                    <a:pt x="1604264" y="183768"/>
                  </a:lnTo>
                  <a:lnTo>
                    <a:pt x="1665439" y="231474"/>
                  </a:lnTo>
                  <a:lnTo>
                    <a:pt x="1666493" y="223647"/>
                  </a:lnTo>
                  <a:lnTo>
                    <a:pt x="1717391" y="223647"/>
                  </a:lnTo>
                  <a:lnTo>
                    <a:pt x="1627759" y="153797"/>
                  </a:lnTo>
                  <a:lnTo>
                    <a:pt x="1620946" y="150401"/>
                  </a:lnTo>
                  <a:lnTo>
                    <a:pt x="1613646" y="14987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34032" y="2098928"/>
            <a:ext cx="6915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자극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달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1233" y="3427221"/>
            <a:ext cx="1223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시냅스에서 </a:t>
            </a:r>
            <a:r>
              <a:rPr dirty="0" sz="1800" spc="-229">
                <a:latin typeface="Malgun Gothic"/>
                <a:cs typeface="Malgun Gothic"/>
              </a:rPr>
              <a:t> </a:t>
            </a:r>
            <a:r>
              <a:rPr dirty="0" sz="1800" spc="-195">
                <a:latin typeface="Malgun Gothic"/>
                <a:cs typeface="Malgun Gothic"/>
              </a:rPr>
              <a:t>신경전달물질  </a:t>
            </a:r>
            <a:r>
              <a:rPr dirty="0" sz="1800" spc="-235">
                <a:latin typeface="Malgun Gothic"/>
                <a:cs typeface="Malgun Gothic"/>
              </a:rPr>
              <a:t>배출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9015" y="2254122"/>
            <a:ext cx="2957195" cy="1644650"/>
          </a:xfrm>
          <a:custGeom>
            <a:avLst/>
            <a:gdLst/>
            <a:ahLst/>
            <a:cxnLst/>
            <a:rect l="l" t="t" r="r" b="b"/>
            <a:pathLst>
              <a:path w="2957195" h="1644650">
                <a:moveTo>
                  <a:pt x="119888" y="534162"/>
                </a:moveTo>
                <a:lnTo>
                  <a:pt x="8382" y="509397"/>
                </a:lnTo>
                <a:lnTo>
                  <a:pt x="0" y="546481"/>
                </a:lnTo>
                <a:lnTo>
                  <a:pt x="111633" y="571373"/>
                </a:lnTo>
                <a:lnTo>
                  <a:pt x="119888" y="534162"/>
                </a:lnTo>
                <a:close/>
              </a:path>
              <a:path w="2957195" h="1644650">
                <a:moveTo>
                  <a:pt x="268732" y="567182"/>
                </a:moveTo>
                <a:lnTo>
                  <a:pt x="157099" y="542417"/>
                </a:lnTo>
                <a:lnTo>
                  <a:pt x="148844" y="579628"/>
                </a:lnTo>
                <a:lnTo>
                  <a:pt x="260477" y="604393"/>
                </a:lnTo>
                <a:lnTo>
                  <a:pt x="268732" y="567182"/>
                </a:lnTo>
                <a:close/>
              </a:path>
              <a:path w="2957195" h="1644650">
                <a:moveTo>
                  <a:pt x="400050" y="615823"/>
                </a:moveTo>
                <a:lnTo>
                  <a:pt x="356412" y="575437"/>
                </a:lnTo>
                <a:lnTo>
                  <a:pt x="279019" y="503809"/>
                </a:lnTo>
                <a:lnTo>
                  <a:pt x="272542" y="499884"/>
                </a:lnTo>
                <a:lnTo>
                  <a:pt x="246976" y="518528"/>
                </a:lnTo>
                <a:lnTo>
                  <a:pt x="248666" y="525640"/>
                </a:lnTo>
                <a:lnTo>
                  <a:pt x="253111" y="531749"/>
                </a:lnTo>
                <a:lnTo>
                  <a:pt x="304876" y="579666"/>
                </a:lnTo>
                <a:lnTo>
                  <a:pt x="298513" y="608330"/>
                </a:lnTo>
                <a:lnTo>
                  <a:pt x="231267" y="629793"/>
                </a:lnTo>
                <a:lnTo>
                  <a:pt x="224663" y="633526"/>
                </a:lnTo>
                <a:lnTo>
                  <a:pt x="220154" y="639279"/>
                </a:lnTo>
                <a:lnTo>
                  <a:pt x="218122" y="646277"/>
                </a:lnTo>
                <a:lnTo>
                  <a:pt x="218948" y="653796"/>
                </a:lnTo>
                <a:lnTo>
                  <a:pt x="222618" y="660400"/>
                </a:lnTo>
                <a:lnTo>
                  <a:pt x="228371" y="664908"/>
                </a:lnTo>
                <a:lnTo>
                  <a:pt x="235407" y="666940"/>
                </a:lnTo>
                <a:lnTo>
                  <a:pt x="242951" y="666115"/>
                </a:lnTo>
                <a:lnTo>
                  <a:pt x="367512" y="626237"/>
                </a:lnTo>
                <a:lnTo>
                  <a:pt x="400050" y="615823"/>
                </a:lnTo>
                <a:close/>
              </a:path>
              <a:path w="2957195" h="1644650">
                <a:moveTo>
                  <a:pt x="768350" y="1542669"/>
                </a:moveTo>
                <a:lnTo>
                  <a:pt x="734441" y="1525270"/>
                </a:lnTo>
                <a:lnTo>
                  <a:pt x="682244" y="1626870"/>
                </a:lnTo>
                <a:lnTo>
                  <a:pt x="716026" y="1644269"/>
                </a:lnTo>
                <a:lnTo>
                  <a:pt x="768350" y="1542669"/>
                </a:lnTo>
                <a:close/>
              </a:path>
              <a:path w="2957195" h="1644650">
                <a:moveTo>
                  <a:pt x="840232" y="1543050"/>
                </a:moveTo>
                <a:lnTo>
                  <a:pt x="832789" y="1403096"/>
                </a:lnTo>
                <a:lnTo>
                  <a:pt x="831469" y="1378204"/>
                </a:lnTo>
                <a:lnTo>
                  <a:pt x="692404" y="1466977"/>
                </a:lnTo>
                <a:lnTo>
                  <a:pt x="686943" y="1472196"/>
                </a:lnTo>
                <a:lnTo>
                  <a:pt x="684047" y="1478889"/>
                </a:lnTo>
                <a:lnTo>
                  <a:pt x="683856" y="1486204"/>
                </a:lnTo>
                <a:lnTo>
                  <a:pt x="686562" y="1493266"/>
                </a:lnTo>
                <a:lnTo>
                  <a:pt x="691819" y="1498727"/>
                </a:lnTo>
                <a:lnTo>
                  <a:pt x="698512" y="1501622"/>
                </a:lnTo>
                <a:lnTo>
                  <a:pt x="705789" y="1501813"/>
                </a:lnTo>
                <a:lnTo>
                  <a:pt x="712851" y="1499108"/>
                </a:lnTo>
                <a:lnTo>
                  <a:pt x="764933" y="1465922"/>
                </a:lnTo>
                <a:lnTo>
                  <a:pt x="751840" y="1491361"/>
                </a:lnTo>
                <a:lnTo>
                  <a:pt x="785749" y="1508760"/>
                </a:lnTo>
                <a:lnTo>
                  <a:pt x="798855" y="1483271"/>
                </a:lnTo>
                <a:lnTo>
                  <a:pt x="802132" y="1545082"/>
                </a:lnTo>
                <a:lnTo>
                  <a:pt x="804049" y="1552371"/>
                </a:lnTo>
                <a:lnTo>
                  <a:pt x="808443" y="1558188"/>
                </a:lnTo>
                <a:lnTo>
                  <a:pt x="814705" y="1561934"/>
                </a:lnTo>
                <a:lnTo>
                  <a:pt x="822198" y="1562989"/>
                </a:lnTo>
                <a:lnTo>
                  <a:pt x="829525" y="1561134"/>
                </a:lnTo>
                <a:lnTo>
                  <a:pt x="835355" y="1556740"/>
                </a:lnTo>
                <a:lnTo>
                  <a:pt x="839101" y="1550492"/>
                </a:lnTo>
                <a:lnTo>
                  <a:pt x="840232" y="1543050"/>
                </a:lnTo>
                <a:close/>
              </a:path>
              <a:path w="2957195" h="1644650">
                <a:moveTo>
                  <a:pt x="1494155" y="680847"/>
                </a:moveTo>
                <a:lnTo>
                  <a:pt x="1478915" y="645922"/>
                </a:lnTo>
                <a:lnTo>
                  <a:pt x="1374267" y="691769"/>
                </a:lnTo>
                <a:lnTo>
                  <a:pt x="1389507" y="726694"/>
                </a:lnTo>
                <a:lnTo>
                  <a:pt x="1494155" y="680847"/>
                </a:lnTo>
                <a:close/>
              </a:path>
              <a:path w="2957195" h="1644650">
                <a:moveTo>
                  <a:pt x="1633855" y="619633"/>
                </a:moveTo>
                <a:lnTo>
                  <a:pt x="1618488" y="584708"/>
                </a:lnTo>
                <a:lnTo>
                  <a:pt x="1513840" y="630555"/>
                </a:lnTo>
                <a:lnTo>
                  <a:pt x="1529080" y="665480"/>
                </a:lnTo>
                <a:lnTo>
                  <a:pt x="1633855" y="619633"/>
                </a:lnTo>
                <a:close/>
              </a:path>
              <a:path w="2957195" h="1644650">
                <a:moveTo>
                  <a:pt x="1773428" y="558419"/>
                </a:moveTo>
                <a:lnTo>
                  <a:pt x="1758061" y="523494"/>
                </a:lnTo>
                <a:lnTo>
                  <a:pt x="1653413" y="569468"/>
                </a:lnTo>
                <a:lnTo>
                  <a:pt x="1668653" y="604266"/>
                </a:lnTo>
                <a:lnTo>
                  <a:pt x="1773428" y="558419"/>
                </a:lnTo>
                <a:close/>
              </a:path>
              <a:path w="2957195" h="1644650">
                <a:moveTo>
                  <a:pt x="1913001" y="497205"/>
                </a:moveTo>
                <a:lnTo>
                  <a:pt x="1897634" y="462407"/>
                </a:lnTo>
                <a:lnTo>
                  <a:pt x="1792986" y="508254"/>
                </a:lnTo>
                <a:lnTo>
                  <a:pt x="1808226" y="543179"/>
                </a:lnTo>
                <a:lnTo>
                  <a:pt x="1913001" y="497205"/>
                </a:lnTo>
                <a:close/>
              </a:path>
              <a:path w="2957195" h="1644650">
                <a:moveTo>
                  <a:pt x="2052574" y="436118"/>
                </a:moveTo>
                <a:lnTo>
                  <a:pt x="2037207" y="401193"/>
                </a:lnTo>
                <a:lnTo>
                  <a:pt x="1932559" y="447040"/>
                </a:lnTo>
                <a:lnTo>
                  <a:pt x="1947799" y="481965"/>
                </a:lnTo>
                <a:lnTo>
                  <a:pt x="2052574" y="436118"/>
                </a:lnTo>
                <a:close/>
              </a:path>
              <a:path w="2957195" h="1644650">
                <a:moveTo>
                  <a:pt x="2192147" y="374904"/>
                </a:moveTo>
                <a:lnTo>
                  <a:pt x="2176780" y="339979"/>
                </a:lnTo>
                <a:lnTo>
                  <a:pt x="2072132" y="385826"/>
                </a:lnTo>
                <a:lnTo>
                  <a:pt x="2087499" y="420751"/>
                </a:lnTo>
                <a:lnTo>
                  <a:pt x="2192147" y="374904"/>
                </a:lnTo>
                <a:close/>
              </a:path>
              <a:path w="2957195" h="1644650">
                <a:moveTo>
                  <a:pt x="2331720" y="313690"/>
                </a:moveTo>
                <a:lnTo>
                  <a:pt x="2316353" y="278765"/>
                </a:lnTo>
                <a:lnTo>
                  <a:pt x="2211705" y="324739"/>
                </a:lnTo>
                <a:lnTo>
                  <a:pt x="2227072" y="359664"/>
                </a:lnTo>
                <a:lnTo>
                  <a:pt x="2331720" y="313690"/>
                </a:lnTo>
                <a:close/>
              </a:path>
              <a:path w="2957195" h="1644650">
                <a:moveTo>
                  <a:pt x="2471293" y="252603"/>
                </a:moveTo>
                <a:lnTo>
                  <a:pt x="2456053" y="217678"/>
                </a:lnTo>
                <a:lnTo>
                  <a:pt x="2351278" y="263525"/>
                </a:lnTo>
                <a:lnTo>
                  <a:pt x="2366645" y="298450"/>
                </a:lnTo>
                <a:lnTo>
                  <a:pt x="2471293" y="252603"/>
                </a:lnTo>
                <a:close/>
              </a:path>
              <a:path w="2957195" h="1644650">
                <a:moveTo>
                  <a:pt x="2610866" y="191389"/>
                </a:moveTo>
                <a:lnTo>
                  <a:pt x="2595626" y="156464"/>
                </a:lnTo>
                <a:lnTo>
                  <a:pt x="2490851" y="202311"/>
                </a:lnTo>
                <a:lnTo>
                  <a:pt x="2506218" y="237236"/>
                </a:lnTo>
                <a:lnTo>
                  <a:pt x="2610866" y="191389"/>
                </a:lnTo>
                <a:close/>
              </a:path>
              <a:path w="2957195" h="1644650">
                <a:moveTo>
                  <a:pt x="2750439" y="130175"/>
                </a:moveTo>
                <a:lnTo>
                  <a:pt x="2735199" y="95250"/>
                </a:lnTo>
                <a:lnTo>
                  <a:pt x="2630424" y="141224"/>
                </a:lnTo>
                <a:lnTo>
                  <a:pt x="2645791" y="176022"/>
                </a:lnTo>
                <a:lnTo>
                  <a:pt x="2750439" y="130175"/>
                </a:lnTo>
                <a:close/>
              </a:path>
              <a:path w="2957195" h="1644650">
                <a:moveTo>
                  <a:pt x="2956941" y="18923"/>
                </a:moveTo>
                <a:lnTo>
                  <a:pt x="2937129" y="16637"/>
                </a:lnTo>
                <a:lnTo>
                  <a:pt x="2887662" y="10934"/>
                </a:lnTo>
                <a:lnTo>
                  <a:pt x="2887662" y="49237"/>
                </a:lnTo>
                <a:lnTo>
                  <a:pt x="2883725" y="54635"/>
                </a:lnTo>
                <a:lnTo>
                  <a:pt x="2881033" y="48475"/>
                </a:lnTo>
                <a:lnTo>
                  <a:pt x="2887662" y="49237"/>
                </a:lnTo>
                <a:lnTo>
                  <a:pt x="2887662" y="10934"/>
                </a:lnTo>
                <a:lnTo>
                  <a:pt x="2792984" y="0"/>
                </a:lnTo>
                <a:lnTo>
                  <a:pt x="2785465" y="609"/>
                </a:lnTo>
                <a:lnTo>
                  <a:pt x="2779014" y="3937"/>
                </a:lnTo>
                <a:lnTo>
                  <a:pt x="2774264" y="9474"/>
                </a:lnTo>
                <a:lnTo>
                  <a:pt x="2771902" y="16637"/>
                </a:lnTo>
                <a:lnTo>
                  <a:pt x="2772562" y="24231"/>
                </a:lnTo>
                <a:lnTo>
                  <a:pt x="2775940" y="30721"/>
                </a:lnTo>
                <a:lnTo>
                  <a:pt x="2781490" y="35483"/>
                </a:lnTo>
                <a:lnTo>
                  <a:pt x="2788666" y="37846"/>
                </a:lnTo>
                <a:lnTo>
                  <a:pt x="2850184" y="44919"/>
                </a:lnTo>
                <a:lnTo>
                  <a:pt x="2769997" y="80010"/>
                </a:lnTo>
                <a:lnTo>
                  <a:pt x="2785364" y="114935"/>
                </a:lnTo>
                <a:lnTo>
                  <a:pt x="2865399" y="79781"/>
                </a:lnTo>
                <a:lnTo>
                  <a:pt x="2828925" y="129794"/>
                </a:lnTo>
                <a:lnTo>
                  <a:pt x="2825800" y="136677"/>
                </a:lnTo>
                <a:lnTo>
                  <a:pt x="2825534" y="143992"/>
                </a:lnTo>
                <a:lnTo>
                  <a:pt x="2828010" y="150876"/>
                </a:lnTo>
                <a:lnTo>
                  <a:pt x="2833116" y="156464"/>
                </a:lnTo>
                <a:lnTo>
                  <a:pt x="2839986" y="159588"/>
                </a:lnTo>
                <a:lnTo>
                  <a:pt x="2847302" y="159854"/>
                </a:lnTo>
                <a:lnTo>
                  <a:pt x="2854185" y="157378"/>
                </a:lnTo>
                <a:lnTo>
                  <a:pt x="2859786" y="152273"/>
                </a:lnTo>
                <a:lnTo>
                  <a:pt x="2931579" y="53721"/>
                </a:lnTo>
                <a:lnTo>
                  <a:pt x="2956941" y="1892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106415" y="2244978"/>
            <a:ext cx="6915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자극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달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2248" y="3258946"/>
            <a:ext cx="1186180" cy="1122045"/>
          </a:xfrm>
          <a:custGeom>
            <a:avLst/>
            <a:gdLst/>
            <a:ahLst/>
            <a:cxnLst/>
            <a:rect l="l" t="t" r="r" b="b"/>
            <a:pathLst>
              <a:path w="1186179" h="1122045">
                <a:moveTo>
                  <a:pt x="1026261" y="1047126"/>
                </a:moveTo>
                <a:lnTo>
                  <a:pt x="1019444" y="1049718"/>
                </a:lnTo>
                <a:lnTo>
                  <a:pt x="1014081" y="1054691"/>
                </a:lnTo>
                <a:lnTo>
                  <a:pt x="1010920" y="1061592"/>
                </a:lnTo>
                <a:lnTo>
                  <a:pt x="1010695" y="1069111"/>
                </a:lnTo>
                <a:lnTo>
                  <a:pt x="1013317" y="1075928"/>
                </a:lnTo>
                <a:lnTo>
                  <a:pt x="1018295" y="1081291"/>
                </a:lnTo>
                <a:lnTo>
                  <a:pt x="1025143" y="1084452"/>
                </a:lnTo>
                <a:lnTo>
                  <a:pt x="1185799" y="1121917"/>
                </a:lnTo>
                <a:lnTo>
                  <a:pt x="1182220" y="1109726"/>
                </a:lnTo>
                <a:lnTo>
                  <a:pt x="1145286" y="1109726"/>
                </a:lnTo>
                <a:lnTo>
                  <a:pt x="1094138" y="1061403"/>
                </a:lnTo>
                <a:lnTo>
                  <a:pt x="1033779" y="1047369"/>
                </a:lnTo>
                <a:lnTo>
                  <a:pt x="1026261" y="1047126"/>
                </a:lnTo>
                <a:close/>
              </a:path>
              <a:path w="1186179" h="1122045">
                <a:moveTo>
                  <a:pt x="1094138" y="1061403"/>
                </a:moveTo>
                <a:lnTo>
                  <a:pt x="1145286" y="1109726"/>
                </a:lnTo>
                <a:lnTo>
                  <a:pt x="1153326" y="1101216"/>
                </a:lnTo>
                <a:lnTo>
                  <a:pt x="1140078" y="1101216"/>
                </a:lnTo>
                <a:lnTo>
                  <a:pt x="1130875" y="1069944"/>
                </a:lnTo>
                <a:lnTo>
                  <a:pt x="1094138" y="1061403"/>
                </a:lnTo>
                <a:close/>
              </a:path>
              <a:path w="1186179" h="1122045">
                <a:moveTo>
                  <a:pt x="1123261" y="950029"/>
                </a:moveTo>
                <a:lnTo>
                  <a:pt x="1115695" y="950721"/>
                </a:lnTo>
                <a:lnTo>
                  <a:pt x="1109027" y="954216"/>
                </a:lnTo>
                <a:lnTo>
                  <a:pt x="1104360" y="959818"/>
                </a:lnTo>
                <a:lnTo>
                  <a:pt x="1102121" y="966777"/>
                </a:lnTo>
                <a:lnTo>
                  <a:pt x="1102740" y="974344"/>
                </a:lnTo>
                <a:lnTo>
                  <a:pt x="1120180" y="1033603"/>
                </a:lnTo>
                <a:lnTo>
                  <a:pt x="1171448" y="1082039"/>
                </a:lnTo>
                <a:lnTo>
                  <a:pt x="1145286" y="1109726"/>
                </a:lnTo>
                <a:lnTo>
                  <a:pt x="1182220" y="1109726"/>
                </a:lnTo>
                <a:lnTo>
                  <a:pt x="1139316" y="963548"/>
                </a:lnTo>
                <a:lnTo>
                  <a:pt x="1135822" y="956883"/>
                </a:lnTo>
                <a:lnTo>
                  <a:pt x="1130220" y="952230"/>
                </a:lnTo>
                <a:lnTo>
                  <a:pt x="1123261" y="950029"/>
                </a:lnTo>
                <a:close/>
              </a:path>
              <a:path w="1186179" h="1122045">
                <a:moveTo>
                  <a:pt x="1130875" y="1069944"/>
                </a:moveTo>
                <a:lnTo>
                  <a:pt x="1140078" y="1101216"/>
                </a:lnTo>
                <a:lnTo>
                  <a:pt x="1162685" y="1077340"/>
                </a:lnTo>
                <a:lnTo>
                  <a:pt x="1130875" y="1069944"/>
                </a:lnTo>
                <a:close/>
              </a:path>
              <a:path w="1186179" h="1122045">
                <a:moveTo>
                  <a:pt x="1120180" y="1033603"/>
                </a:moveTo>
                <a:lnTo>
                  <a:pt x="1130875" y="1069944"/>
                </a:lnTo>
                <a:lnTo>
                  <a:pt x="1162685" y="1077340"/>
                </a:lnTo>
                <a:lnTo>
                  <a:pt x="1140078" y="1101216"/>
                </a:lnTo>
                <a:lnTo>
                  <a:pt x="1153326" y="1101216"/>
                </a:lnTo>
                <a:lnTo>
                  <a:pt x="1171448" y="1082039"/>
                </a:lnTo>
                <a:lnTo>
                  <a:pt x="1120180" y="1033603"/>
                </a:lnTo>
                <a:close/>
              </a:path>
              <a:path w="1186179" h="1122045">
                <a:moveTo>
                  <a:pt x="26162" y="0"/>
                </a:moveTo>
                <a:lnTo>
                  <a:pt x="0" y="27686"/>
                </a:lnTo>
                <a:lnTo>
                  <a:pt x="1094138" y="1061403"/>
                </a:lnTo>
                <a:lnTo>
                  <a:pt x="1130875" y="1069944"/>
                </a:lnTo>
                <a:lnTo>
                  <a:pt x="1120180" y="1033603"/>
                </a:lnTo>
                <a:lnTo>
                  <a:pt x="261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29147" y="4390390"/>
            <a:ext cx="24263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들어오는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자극이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일정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이상이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되어야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뒤로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전달됨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8459" y="2484120"/>
            <a:ext cx="2601468" cy="172821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145" y="3954272"/>
            <a:ext cx="26746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19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5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𝛽ℎ</a:t>
            </a:r>
            <a:r>
              <a:rPr dirty="0" sz="2800" spc="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+ (1 − </a:t>
            </a:r>
            <a:r>
              <a:rPr dirty="0" sz="2800" spc="35">
                <a:latin typeface="Cambria Math"/>
                <a:cs typeface="Cambria Math"/>
              </a:rPr>
              <a:t>𝛽)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3102" y="3766819"/>
            <a:ext cx="821055" cy="905510"/>
          </a:xfrm>
          <a:custGeom>
            <a:avLst/>
            <a:gdLst/>
            <a:ahLst/>
            <a:cxnLst/>
            <a:rect l="l" t="t" r="r" b="b"/>
            <a:pathLst>
              <a:path w="821054" h="905510">
                <a:moveTo>
                  <a:pt x="163195" y="12954"/>
                </a:moveTo>
                <a:lnTo>
                  <a:pt x="121272" y="34251"/>
                </a:lnTo>
                <a:lnTo>
                  <a:pt x="91147" y="75996"/>
                </a:lnTo>
                <a:lnTo>
                  <a:pt x="64693" y="125260"/>
                </a:lnTo>
                <a:lnTo>
                  <a:pt x="41910" y="181991"/>
                </a:lnTo>
                <a:lnTo>
                  <a:pt x="26822" y="231508"/>
                </a:lnTo>
                <a:lnTo>
                  <a:pt x="15087" y="283286"/>
                </a:lnTo>
                <a:lnTo>
                  <a:pt x="6705" y="337312"/>
                </a:lnTo>
                <a:lnTo>
                  <a:pt x="1676" y="393585"/>
                </a:lnTo>
                <a:lnTo>
                  <a:pt x="0" y="452120"/>
                </a:lnTo>
                <a:lnTo>
                  <a:pt x="1676" y="509917"/>
                </a:lnTo>
                <a:lnTo>
                  <a:pt x="6705" y="565785"/>
                </a:lnTo>
                <a:lnTo>
                  <a:pt x="15087" y="619734"/>
                </a:lnTo>
                <a:lnTo>
                  <a:pt x="26822" y="671766"/>
                </a:lnTo>
                <a:lnTo>
                  <a:pt x="41910" y="721868"/>
                </a:lnTo>
                <a:lnTo>
                  <a:pt x="64693" y="779411"/>
                </a:lnTo>
                <a:lnTo>
                  <a:pt x="91147" y="829157"/>
                </a:lnTo>
                <a:lnTo>
                  <a:pt x="121272" y="871143"/>
                </a:lnTo>
                <a:lnTo>
                  <a:pt x="155067" y="905383"/>
                </a:lnTo>
                <a:lnTo>
                  <a:pt x="163195" y="892556"/>
                </a:lnTo>
                <a:lnTo>
                  <a:pt x="134188" y="857745"/>
                </a:lnTo>
                <a:lnTo>
                  <a:pt x="108712" y="815949"/>
                </a:lnTo>
                <a:lnTo>
                  <a:pt x="86753" y="767156"/>
                </a:lnTo>
                <a:lnTo>
                  <a:pt x="68326" y="711327"/>
                </a:lnTo>
                <a:lnTo>
                  <a:pt x="56324" y="663054"/>
                </a:lnTo>
                <a:lnTo>
                  <a:pt x="47002" y="613016"/>
                </a:lnTo>
                <a:lnTo>
                  <a:pt x="40360" y="561213"/>
                </a:lnTo>
                <a:lnTo>
                  <a:pt x="36372" y="507669"/>
                </a:lnTo>
                <a:lnTo>
                  <a:pt x="35052" y="452120"/>
                </a:lnTo>
                <a:lnTo>
                  <a:pt x="36385" y="395947"/>
                </a:lnTo>
                <a:lnTo>
                  <a:pt x="40398" y="341693"/>
                </a:lnTo>
                <a:lnTo>
                  <a:pt x="47091" y="289636"/>
                </a:lnTo>
                <a:lnTo>
                  <a:pt x="56438" y="239750"/>
                </a:lnTo>
                <a:lnTo>
                  <a:pt x="68453" y="192024"/>
                </a:lnTo>
                <a:lnTo>
                  <a:pt x="86880" y="137185"/>
                </a:lnTo>
                <a:lnTo>
                  <a:pt x="108813" y="89065"/>
                </a:lnTo>
                <a:lnTo>
                  <a:pt x="134264" y="47650"/>
                </a:lnTo>
                <a:lnTo>
                  <a:pt x="163195" y="12954"/>
                </a:lnTo>
                <a:close/>
              </a:path>
              <a:path w="821054" h="905510">
                <a:moveTo>
                  <a:pt x="646049" y="441452"/>
                </a:moveTo>
                <a:lnTo>
                  <a:pt x="175133" y="441452"/>
                </a:lnTo>
                <a:lnTo>
                  <a:pt x="175133" y="464312"/>
                </a:lnTo>
                <a:lnTo>
                  <a:pt x="646049" y="464312"/>
                </a:lnTo>
                <a:lnTo>
                  <a:pt x="646049" y="441452"/>
                </a:lnTo>
                <a:close/>
              </a:path>
              <a:path w="821054" h="905510">
                <a:moveTo>
                  <a:pt x="820674" y="452120"/>
                </a:moveTo>
                <a:lnTo>
                  <a:pt x="818997" y="393585"/>
                </a:lnTo>
                <a:lnTo>
                  <a:pt x="813968" y="337312"/>
                </a:lnTo>
                <a:lnTo>
                  <a:pt x="805573" y="283286"/>
                </a:lnTo>
                <a:lnTo>
                  <a:pt x="793851" y="231508"/>
                </a:lnTo>
                <a:lnTo>
                  <a:pt x="778764" y="181991"/>
                </a:lnTo>
                <a:lnTo>
                  <a:pt x="755967" y="125260"/>
                </a:lnTo>
                <a:lnTo>
                  <a:pt x="729513" y="75996"/>
                </a:lnTo>
                <a:lnTo>
                  <a:pt x="699389" y="34251"/>
                </a:lnTo>
                <a:lnTo>
                  <a:pt x="665607" y="0"/>
                </a:lnTo>
                <a:lnTo>
                  <a:pt x="657479" y="12954"/>
                </a:lnTo>
                <a:lnTo>
                  <a:pt x="686333" y="47650"/>
                </a:lnTo>
                <a:lnTo>
                  <a:pt x="711733" y="89065"/>
                </a:lnTo>
                <a:lnTo>
                  <a:pt x="733666" y="137185"/>
                </a:lnTo>
                <a:lnTo>
                  <a:pt x="752094" y="192024"/>
                </a:lnTo>
                <a:lnTo>
                  <a:pt x="764159" y="239750"/>
                </a:lnTo>
                <a:lnTo>
                  <a:pt x="773544" y="289636"/>
                </a:lnTo>
                <a:lnTo>
                  <a:pt x="780249" y="341693"/>
                </a:lnTo>
                <a:lnTo>
                  <a:pt x="784275" y="395947"/>
                </a:lnTo>
                <a:lnTo>
                  <a:pt x="785622" y="452374"/>
                </a:lnTo>
                <a:lnTo>
                  <a:pt x="784275" y="507669"/>
                </a:lnTo>
                <a:lnTo>
                  <a:pt x="780262" y="561213"/>
                </a:lnTo>
                <a:lnTo>
                  <a:pt x="773595" y="613016"/>
                </a:lnTo>
                <a:lnTo>
                  <a:pt x="764286" y="663054"/>
                </a:lnTo>
                <a:lnTo>
                  <a:pt x="752348" y="711327"/>
                </a:lnTo>
                <a:lnTo>
                  <a:pt x="733907" y="767156"/>
                </a:lnTo>
                <a:lnTo>
                  <a:pt x="711962" y="815949"/>
                </a:lnTo>
                <a:lnTo>
                  <a:pt x="686473" y="857745"/>
                </a:lnTo>
                <a:lnTo>
                  <a:pt x="657479" y="892556"/>
                </a:lnTo>
                <a:lnTo>
                  <a:pt x="665607" y="905383"/>
                </a:lnTo>
                <a:lnTo>
                  <a:pt x="699389" y="871143"/>
                </a:lnTo>
                <a:lnTo>
                  <a:pt x="729513" y="829157"/>
                </a:lnTo>
                <a:lnTo>
                  <a:pt x="755967" y="779411"/>
                </a:lnTo>
                <a:lnTo>
                  <a:pt x="778764" y="721868"/>
                </a:lnTo>
                <a:lnTo>
                  <a:pt x="793851" y="671766"/>
                </a:lnTo>
                <a:lnTo>
                  <a:pt x="805573" y="619734"/>
                </a:lnTo>
                <a:lnTo>
                  <a:pt x="813968" y="565785"/>
                </a:lnTo>
                <a:lnTo>
                  <a:pt x="818997" y="509917"/>
                </a:lnTo>
                <a:lnTo>
                  <a:pt x="820674" y="4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64458" y="3686047"/>
            <a:ext cx="446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6170" y="4192015"/>
            <a:ext cx="4870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1302" y="3574796"/>
            <a:ext cx="17589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45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05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0"/>
              <a:t>RMSP</a:t>
            </a:r>
            <a:r>
              <a:rPr dirty="0" sz="2800" spc="-130"/>
              <a:t>r</a:t>
            </a:r>
            <a:r>
              <a:rPr dirty="0" sz="2800" spc="-195"/>
              <a:t>op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1940" y="986027"/>
            <a:ext cx="1602740" cy="1799589"/>
            <a:chOff x="281940" y="986027"/>
            <a:chExt cx="1602740" cy="179958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708" y="1830396"/>
              <a:ext cx="968728" cy="6973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986027"/>
              <a:ext cx="1602612" cy="17992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0709" y="1268952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95" y="0"/>
                  </a:moveTo>
                  <a:lnTo>
                    <a:pt x="499828" y="680"/>
                  </a:lnTo>
                  <a:lnTo>
                    <a:pt x="454721" y="5204"/>
                  </a:lnTo>
                  <a:lnTo>
                    <a:pt x="410037" y="13578"/>
                  </a:lnTo>
                  <a:lnTo>
                    <a:pt x="366043" y="25809"/>
                  </a:lnTo>
                  <a:lnTo>
                    <a:pt x="323002" y="41904"/>
                  </a:lnTo>
                  <a:lnTo>
                    <a:pt x="281180" y="61870"/>
                  </a:lnTo>
                  <a:lnTo>
                    <a:pt x="240843" y="85714"/>
                  </a:lnTo>
                  <a:lnTo>
                    <a:pt x="202254" y="113443"/>
                  </a:lnTo>
                  <a:lnTo>
                    <a:pt x="165679" y="145065"/>
                  </a:lnTo>
                  <a:lnTo>
                    <a:pt x="132088" y="179857"/>
                  </a:lnTo>
                  <a:lnTo>
                    <a:pt x="102276" y="216872"/>
                  </a:lnTo>
                  <a:lnTo>
                    <a:pt x="76250" y="255845"/>
                  </a:lnTo>
                  <a:lnTo>
                    <a:pt x="54016" y="296512"/>
                  </a:lnTo>
                  <a:lnTo>
                    <a:pt x="35583" y="338608"/>
                  </a:lnTo>
                  <a:lnTo>
                    <a:pt x="20958" y="381869"/>
                  </a:lnTo>
                  <a:lnTo>
                    <a:pt x="10147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9" y="606360"/>
                  </a:lnTo>
                  <a:lnTo>
                    <a:pt x="13572" y="651043"/>
                  </a:lnTo>
                  <a:lnTo>
                    <a:pt x="25803" y="695035"/>
                  </a:lnTo>
                  <a:lnTo>
                    <a:pt x="41900" y="738073"/>
                  </a:lnTo>
                  <a:lnTo>
                    <a:pt x="61870" y="779892"/>
                  </a:lnTo>
                  <a:lnTo>
                    <a:pt x="85721" y="820226"/>
                  </a:lnTo>
                  <a:lnTo>
                    <a:pt x="113459" y="858811"/>
                  </a:lnTo>
                  <a:lnTo>
                    <a:pt x="145092" y="895381"/>
                  </a:lnTo>
                  <a:lnTo>
                    <a:pt x="187313" y="925161"/>
                  </a:lnTo>
                  <a:lnTo>
                    <a:pt x="241269" y="943919"/>
                  </a:lnTo>
                  <a:lnTo>
                    <a:pt x="302131" y="955841"/>
                  </a:lnTo>
                  <a:lnTo>
                    <a:pt x="365070" y="965111"/>
                  </a:lnTo>
                  <a:lnTo>
                    <a:pt x="395809" y="970059"/>
                  </a:lnTo>
                  <a:lnTo>
                    <a:pt x="452808" y="983197"/>
                  </a:lnTo>
                  <a:lnTo>
                    <a:pt x="499811" y="1004144"/>
                  </a:lnTo>
                  <a:lnTo>
                    <a:pt x="531990" y="1037084"/>
                  </a:lnTo>
                  <a:lnTo>
                    <a:pt x="544513" y="1086203"/>
                  </a:lnTo>
                  <a:lnTo>
                    <a:pt x="541896" y="1118136"/>
                  </a:lnTo>
                  <a:lnTo>
                    <a:pt x="532554" y="1155684"/>
                  </a:lnTo>
                  <a:lnTo>
                    <a:pt x="515884" y="1199367"/>
                  </a:lnTo>
                  <a:lnTo>
                    <a:pt x="491282" y="1249711"/>
                  </a:lnTo>
                  <a:lnTo>
                    <a:pt x="895345" y="915955"/>
                  </a:lnTo>
                  <a:lnTo>
                    <a:pt x="928934" y="881165"/>
                  </a:lnTo>
                  <a:lnTo>
                    <a:pt x="958745" y="844153"/>
                  </a:lnTo>
                  <a:lnTo>
                    <a:pt x="984772" y="805184"/>
                  </a:lnTo>
                  <a:lnTo>
                    <a:pt x="1007006" y="764523"/>
                  </a:lnTo>
                  <a:lnTo>
                    <a:pt x="1025441" y="722433"/>
                  </a:lnTo>
                  <a:lnTo>
                    <a:pt x="1040068" y="679180"/>
                  </a:lnTo>
                  <a:lnTo>
                    <a:pt x="1050881" y="635028"/>
                  </a:lnTo>
                  <a:lnTo>
                    <a:pt x="1057871" y="590241"/>
                  </a:lnTo>
                  <a:lnTo>
                    <a:pt x="1061032" y="545084"/>
                  </a:lnTo>
                  <a:lnTo>
                    <a:pt x="1060356" y="499820"/>
                  </a:lnTo>
                  <a:lnTo>
                    <a:pt x="1055835" y="454716"/>
                  </a:lnTo>
                  <a:lnTo>
                    <a:pt x="1047463" y="410034"/>
                  </a:lnTo>
                  <a:lnTo>
                    <a:pt x="1035230" y="366040"/>
                  </a:lnTo>
                  <a:lnTo>
                    <a:pt x="1019132" y="322998"/>
                  </a:lnTo>
                  <a:lnTo>
                    <a:pt x="999158" y="281173"/>
                  </a:lnTo>
                  <a:lnTo>
                    <a:pt x="975304" y="240828"/>
                  </a:lnTo>
                  <a:lnTo>
                    <a:pt x="947559" y="202229"/>
                  </a:lnTo>
                  <a:lnTo>
                    <a:pt x="915919" y="165639"/>
                  </a:lnTo>
                  <a:lnTo>
                    <a:pt x="881147" y="132051"/>
                  </a:lnTo>
                  <a:lnTo>
                    <a:pt x="844149" y="102243"/>
                  </a:lnTo>
                  <a:lnTo>
                    <a:pt x="805190" y="76221"/>
                  </a:lnTo>
                  <a:lnTo>
                    <a:pt x="764535" y="53992"/>
                  </a:lnTo>
                  <a:lnTo>
                    <a:pt x="722449" y="35564"/>
                  </a:lnTo>
                  <a:lnTo>
                    <a:pt x="679197" y="20944"/>
                  </a:lnTo>
                  <a:lnTo>
                    <a:pt x="635044" y="10138"/>
                  </a:lnTo>
                  <a:lnTo>
                    <a:pt x="590255" y="3155"/>
                  </a:lnTo>
                  <a:lnTo>
                    <a:pt x="5450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0709" y="1268952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19" y="165639"/>
                  </a:moveTo>
                  <a:lnTo>
                    <a:pt x="947559" y="202229"/>
                  </a:lnTo>
                  <a:lnTo>
                    <a:pt x="975304" y="240828"/>
                  </a:lnTo>
                  <a:lnTo>
                    <a:pt x="999158" y="281173"/>
                  </a:lnTo>
                  <a:lnTo>
                    <a:pt x="1019132" y="322998"/>
                  </a:lnTo>
                  <a:lnTo>
                    <a:pt x="1035230" y="366040"/>
                  </a:lnTo>
                  <a:lnTo>
                    <a:pt x="1047463" y="410034"/>
                  </a:lnTo>
                  <a:lnTo>
                    <a:pt x="1055835" y="454716"/>
                  </a:lnTo>
                  <a:lnTo>
                    <a:pt x="1060356" y="499820"/>
                  </a:lnTo>
                  <a:lnTo>
                    <a:pt x="1061032" y="545084"/>
                  </a:lnTo>
                  <a:lnTo>
                    <a:pt x="1057871" y="590241"/>
                  </a:lnTo>
                  <a:lnTo>
                    <a:pt x="1050881" y="635028"/>
                  </a:lnTo>
                  <a:lnTo>
                    <a:pt x="1040068" y="679180"/>
                  </a:lnTo>
                  <a:lnTo>
                    <a:pt x="1025441" y="722433"/>
                  </a:lnTo>
                  <a:lnTo>
                    <a:pt x="1007006" y="764523"/>
                  </a:lnTo>
                  <a:lnTo>
                    <a:pt x="984772" y="805184"/>
                  </a:lnTo>
                  <a:lnTo>
                    <a:pt x="958745" y="844153"/>
                  </a:lnTo>
                  <a:lnTo>
                    <a:pt x="928934" y="881165"/>
                  </a:lnTo>
                  <a:lnTo>
                    <a:pt x="895345" y="915955"/>
                  </a:lnTo>
                  <a:lnTo>
                    <a:pt x="491282" y="1249711"/>
                  </a:lnTo>
                  <a:lnTo>
                    <a:pt x="515884" y="1199367"/>
                  </a:lnTo>
                  <a:lnTo>
                    <a:pt x="532554" y="1155684"/>
                  </a:lnTo>
                  <a:lnTo>
                    <a:pt x="541896" y="1118136"/>
                  </a:lnTo>
                  <a:lnTo>
                    <a:pt x="544513" y="1086203"/>
                  </a:lnTo>
                  <a:lnTo>
                    <a:pt x="541010" y="1059360"/>
                  </a:lnTo>
                  <a:lnTo>
                    <a:pt x="518055" y="1018853"/>
                  </a:lnTo>
                  <a:lnTo>
                    <a:pt x="477861" y="992433"/>
                  </a:lnTo>
                  <a:lnTo>
                    <a:pt x="425256" y="975914"/>
                  </a:lnTo>
                  <a:lnTo>
                    <a:pt x="365070" y="965111"/>
                  </a:lnTo>
                  <a:lnTo>
                    <a:pt x="333643" y="960546"/>
                  </a:lnTo>
                  <a:lnTo>
                    <a:pt x="302131" y="955841"/>
                  </a:lnTo>
                  <a:lnTo>
                    <a:pt x="241269" y="943919"/>
                  </a:lnTo>
                  <a:lnTo>
                    <a:pt x="187313" y="925161"/>
                  </a:lnTo>
                  <a:lnTo>
                    <a:pt x="145092" y="895381"/>
                  </a:lnTo>
                  <a:lnTo>
                    <a:pt x="113459" y="858811"/>
                  </a:lnTo>
                  <a:lnTo>
                    <a:pt x="85721" y="820226"/>
                  </a:lnTo>
                  <a:lnTo>
                    <a:pt x="61870" y="779892"/>
                  </a:lnTo>
                  <a:lnTo>
                    <a:pt x="41900" y="738073"/>
                  </a:lnTo>
                  <a:lnTo>
                    <a:pt x="25803" y="695035"/>
                  </a:lnTo>
                  <a:lnTo>
                    <a:pt x="13572" y="651043"/>
                  </a:lnTo>
                  <a:lnTo>
                    <a:pt x="5199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7" y="426028"/>
                  </a:lnTo>
                  <a:lnTo>
                    <a:pt x="20958" y="381869"/>
                  </a:lnTo>
                  <a:lnTo>
                    <a:pt x="35583" y="338608"/>
                  </a:lnTo>
                  <a:lnTo>
                    <a:pt x="54016" y="296512"/>
                  </a:lnTo>
                  <a:lnTo>
                    <a:pt x="76250" y="255845"/>
                  </a:lnTo>
                  <a:lnTo>
                    <a:pt x="102276" y="216872"/>
                  </a:lnTo>
                  <a:lnTo>
                    <a:pt x="132088" y="179857"/>
                  </a:lnTo>
                  <a:lnTo>
                    <a:pt x="165679" y="145065"/>
                  </a:lnTo>
                  <a:lnTo>
                    <a:pt x="202254" y="113443"/>
                  </a:lnTo>
                  <a:lnTo>
                    <a:pt x="240843" y="85714"/>
                  </a:lnTo>
                  <a:lnTo>
                    <a:pt x="281180" y="61870"/>
                  </a:lnTo>
                  <a:lnTo>
                    <a:pt x="323002" y="41904"/>
                  </a:lnTo>
                  <a:lnTo>
                    <a:pt x="366043" y="25809"/>
                  </a:lnTo>
                  <a:lnTo>
                    <a:pt x="410037" y="13578"/>
                  </a:lnTo>
                  <a:lnTo>
                    <a:pt x="454721" y="5204"/>
                  </a:lnTo>
                  <a:lnTo>
                    <a:pt x="499828" y="680"/>
                  </a:lnTo>
                  <a:lnTo>
                    <a:pt x="545095" y="0"/>
                  </a:lnTo>
                  <a:lnTo>
                    <a:pt x="590255" y="3155"/>
                  </a:lnTo>
                  <a:lnTo>
                    <a:pt x="635044" y="10138"/>
                  </a:lnTo>
                  <a:lnTo>
                    <a:pt x="679197" y="20944"/>
                  </a:lnTo>
                  <a:lnTo>
                    <a:pt x="722449" y="35564"/>
                  </a:lnTo>
                  <a:lnTo>
                    <a:pt x="764535" y="53992"/>
                  </a:lnTo>
                  <a:lnTo>
                    <a:pt x="805190" y="76221"/>
                  </a:lnTo>
                  <a:lnTo>
                    <a:pt x="844149" y="102243"/>
                  </a:lnTo>
                  <a:lnTo>
                    <a:pt x="881147" y="132051"/>
                  </a:lnTo>
                  <a:lnTo>
                    <a:pt x="915919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" y="1321307"/>
              <a:ext cx="890777" cy="8923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6938" y="1323593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1" y="2611"/>
                  </a:lnTo>
                  <a:lnTo>
                    <a:pt x="540464" y="10265"/>
                  </a:lnTo>
                  <a:lnTo>
                    <a:pt x="585654" y="22689"/>
                  </a:lnTo>
                  <a:lnTo>
                    <a:pt x="628790" y="39612"/>
                  </a:lnTo>
                  <a:lnTo>
                    <a:pt x="669600" y="60762"/>
                  </a:lnTo>
                  <a:lnTo>
                    <a:pt x="707812" y="85868"/>
                  </a:lnTo>
                  <a:lnTo>
                    <a:pt x="743155" y="114658"/>
                  </a:lnTo>
                  <a:lnTo>
                    <a:pt x="775357" y="146860"/>
                  </a:lnTo>
                  <a:lnTo>
                    <a:pt x="804147" y="182203"/>
                  </a:lnTo>
                  <a:lnTo>
                    <a:pt x="829253" y="220415"/>
                  </a:lnTo>
                  <a:lnTo>
                    <a:pt x="850403" y="261225"/>
                  </a:lnTo>
                  <a:lnTo>
                    <a:pt x="867326" y="304361"/>
                  </a:lnTo>
                  <a:lnTo>
                    <a:pt x="879750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0" y="540464"/>
                  </a:lnTo>
                  <a:lnTo>
                    <a:pt x="867326" y="585654"/>
                  </a:lnTo>
                  <a:lnTo>
                    <a:pt x="850403" y="628790"/>
                  </a:lnTo>
                  <a:lnTo>
                    <a:pt x="829253" y="669600"/>
                  </a:lnTo>
                  <a:lnTo>
                    <a:pt x="804147" y="707812"/>
                  </a:lnTo>
                  <a:lnTo>
                    <a:pt x="775357" y="743155"/>
                  </a:lnTo>
                  <a:lnTo>
                    <a:pt x="743155" y="775357"/>
                  </a:lnTo>
                  <a:lnTo>
                    <a:pt x="707812" y="804147"/>
                  </a:lnTo>
                  <a:lnTo>
                    <a:pt x="669600" y="829253"/>
                  </a:lnTo>
                  <a:lnTo>
                    <a:pt x="628790" y="850403"/>
                  </a:lnTo>
                  <a:lnTo>
                    <a:pt x="585654" y="867326"/>
                  </a:lnTo>
                  <a:lnTo>
                    <a:pt x="540464" y="879750"/>
                  </a:lnTo>
                  <a:lnTo>
                    <a:pt x="493491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54124" y="1981199"/>
              <a:ext cx="93345" cy="520065"/>
            </a:xfrm>
            <a:custGeom>
              <a:avLst/>
              <a:gdLst/>
              <a:ahLst/>
              <a:cxnLst/>
              <a:rect l="l" t="t" r="r" b="b"/>
              <a:pathLst>
                <a:path w="93344" h="520064">
                  <a:moveTo>
                    <a:pt x="85344" y="465582"/>
                  </a:moveTo>
                  <a:lnTo>
                    <a:pt x="0" y="411480"/>
                  </a:lnTo>
                  <a:lnTo>
                    <a:pt x="0" y="519684"/>
                  </a:lnTo>
                  <a:lnTo>
                    <a:pt x="85344" y="465582"/>
                  </a:lnTo>
                  <a:close/>
                </a:path>
                <a:path w="93344" h="520064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208" y="1534668"/>
              <a:ext cx="469391" cy="47243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03656" y="1287018"/>
            <a:ext cx="8881745" cy="2171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24915">
              <a:lnSpc>
                <a:spcPct val="100000"/>
              </a:lnSpc>
              <a:spcBef>
                <a:spcPts val="105"/>
              </a:spcBef>
              <a:tabLst>
                <a:tab pos="8444865" algn="l"/>
              </a:tabLst>
            </a:pPr>
            <a:r>
              <a:rPr dirty="0" u="sng" sz="2000" spc="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RMSProp	</a:t>
            </a:r>
            <a:endParaRPr sz="2000">
              <a:latin typeface="Malgun Gothic"/>
              <a:cs typeface="Malgun Gothic"/>
            </a:endParaRPr>
          </a:p>
          <a:p>
            <a:pPr marL="1569720">
              <a:lnSpc>
                <a:spcPct val="100000"/>
              </a:lnSpc>
              <a:spcBef>
                <a:spcPts val="2250"/>
              </a:spcBef>
            </a:pPr>
            <a:r>
              <a:rPr dirty="0" sz="1800" spc="-50" b="1">
                <a:latin typeface="Malgun Gothic"/>
                <a:cs typeface="Malgun Gothic"/>
              </a:rPr>
              <a:t>Geoffrey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95" b="1">
                <a:latin typeface="Malgun Gothic"/>
                <a:cs typeface="Malgun Gothic"/>
              </a:rPr>
              <a:t>H</a:t>
            </a:r>
            <a:r>
              <a:rPr dirty="0" sz="1800" spc="-85" b="1">
                <a:latin typeface="Malgun Gothic"/>
                <a:cs typeface="Malgun Gothic"/>
              </a:rPr>
              <a:t>into</a:t>
            </a:r>
            <a:r>
              <a:rPr dirty="0" sz="1800" spc="-135" b="1">
                <a:latin typeface="Malgun Gothic"/>
                <a:cs typeface="Malgun Gothic"/>
              </a:rPr>
              <a:t>n</a:t>
            </a:r>
            <a:r>
              <a:rPr dirty="0" sz="1800" spc="-235" b="1">
                <a:latin typeface="Malgun Gothic"/>
                <a:cs typeface="Malgun Gothic"/>
              </a:rPr>
              <a:t>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코세라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강의에서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</a:t>
            </a:r>
            <a:endParaRPr sz="1800">
              <a:latin typeface="Malgun Gothic"/>
              <a:cs typeface="Malgun Gothic"/>
            </a:endParaRPr>
          </a:p>
          <a:p>
            <a:pPr marL="1569720">
              <a:lnSpc>
                <a:spcPct val="100000"/>
              </a:lnSpc>
              <a:spcBef>
                <a:spcPts val="1075"/>
              </a:spcBef>
            </a:pPr>
            <a:r>
              <a:rPr dirty="0" sz="1800" spc="-114" b="1">
                <a:latin typeface="Malgun Gothic"/>
                <a:cs typeface="Malgun Gothic"/>
              </a:rPr>
              <a:t>AdaGrad에서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수정량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감소를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통해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정체되는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단점을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극복한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방법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91664" algn="l"/>
              </a:tabLst>
            </a:pPr>
            <a:r>
              <a:rPr dirty="0" sz="1800" spc="-35">
                <a:latin typeface="Malgun Gothic"/>
                <a:cs typeface="Malgun Gothic"/>
              </a:rPr>
              <a:t>A</a:t>
            </a:r>
            <a:r>
              <a:rPr dirty="0" sz="1800" spc="-45">
                <a:latin typeface="Malgun Gothic"/>
                <a:cs typeface="Malgun Gothic"/>
              </a:rPr>
              <a:t>d</a:t>
            </a:r>
            <a:r>
              <a:rPr dirty="0" sz="1800" spc="-15">
                <a:latin typeface="Malgun Gothic"/>
                <a:cs typeface="Malgun Gothic"/>
              </a:rPr>
              <a:t>aG</a:t>
            </a:r>
            <a:r>
              <a:rPr dirty="0" sz="1800" spc="-25">
                <a:latin typeface="Malgun Gothic"/>
                <a:cs typeface="Malgun Gothic"/>
              </a:rPr>
              <a:t>r</a:t>
            </a:r>
            <a:r>
              <a:rPr dirty="0" sz="1800" spc="-50">
                <a:latin typeface="Malgun Gothic"/>
                <a:cs typeface="Malgun Gothic"/>
              </a:rPr>
              <a:t>a</a:t>
            </a:r>
            <a:r>
              <a:rPr dirty="0" sz="1800" spc="-60">
                <a:latin typeface="Malgun Gothic"/>
                <a:cs typeface="Malgun Gothic"/>
              </a:rPr>
              <a:t>d</a:t>
            </a:r>
            <a:r>
              <a:rPr dirty="0" sz="1800" spc="-235">
                <a:latin typeface="Malgun Gothic"/>
                <a:cs typeface="Malgun Gothic"/>
              </a:rPr>
              <a:t>는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간단한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25">
                <a:latin typeface="Malgun Gothic"/>
                <a:cs typeface="Malgun Gothic"/>
              </a:rPr>
              <a:t>c</a:t>
            </a:r>
            <a:r>
              <a:rPr dirty="0" sz="1800" spc="-65">
                <a:latin typeface="Malgun Gothic"/>
                <a:cs typeface="Malgun Gothic"/>
              </a:rPr>
              <a:t>o</a:t>
            </a:r>
            <a:r>
              <a:rPr dirty="0" sz="1800" spc="-70">
                <a:latin typeface="Malgun Gothic"/>
                <a:cs typeface="Malgun Gothic"/>
              </a:rPr>
              <a:t>n</a:t>
            </a:r>
            <a:r>
              <a:rPr dirty="0" sz="1800" spc="20">
                <a:latin typeface="Malgun Gothic"/>
                <a:cs typeface="Malgun Gothic"/>
              </a:rPr>
              <a:t>v</a:t>
            </a:r>
            <a:r>
              <a:rPr dirty="0" sz="1800" spc="25">
                <a:latin typeface="Malgun Gothic"/>
                <a:cs typeface="Malgun Gothic"/>
              </a:rPr>
              <a:t>e</a:t>
            </a:r>
            <a:r>
              <a:rPr dirty="0" sz="1800" spc="70">
                <a:latin typeface="Malgun Gothic"/>
                <a:cs typeface="Malgun Gothic"/>
              </a:rPr>
              <a:t>x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f</a:t>
            </a:r>
            <a:r>
              <a:rPr dirty="0" sz="1800" spc="-5">
                <a:latin typeface="Malgun Gothic"/>
                <a:cs typeface="Malgun Gothic"/>
              </a:rPr>
              <a:t>u</a:t>
            </a:r>
            <a:r>
              <a:rPr dirty="0" sz="1800" spc="-20">
                <a:latin typeface="Malgun Gothic"/>
                <a:cs typeface="Malgun Gothic"/>
              </a:rPr>
              <a:t>ncti</a:t>
            </a:r>
            <a:r>
              <a:rPr dirty="0" sz="1800" spc="-35">
                <a:latin typeface="Malgun Gothic"/>
                <a:cs typeface="Malgun Gothic"/>
              </a:rPr>
              <a:t>o</a:t>
            </a:r>
            <a:r>
              <a:rPr dirty="0" sz="1800" spc="-35">
                <a:latin typeface="Malgun Gothic"/>
                <a:cs typeface="Malgun Gothic"/>
              </a:rPr>
              <a:t>n</a:t>
            </a:r>
            <a:r>
              <a:rPr dirty="0" sz="1800" spc="-235">
                <a:latin typeface="Malgun Gothic"/>
                <a:cs typeface="Malgun Gothic"/>
              </a:rPr>
              <a:t>에서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동작하지</a:t>
            </a:r>
            <a:r>
              <a:rPr dirty="0" sz="1800" spc="-229">
                <a:latin typeface="Malgun Gothic"/>
                <a:cs typeface="Malgun Gothic"/>
              </a:rPr>
              <a:t>만</a:t>
            </a:r>
            <a:r>
              <a:rPr dirty="0" sz="1800" spc="145">
                <a:latin typeface="Malgun Gothic"/>
                <a:cs typeface="Malgun Gothic"/>
              </a:rPr>
              <a:t>,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복잡한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다차원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곡면의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f</a:t>
            </a:r>
            <a:r>
              <a:rPr dirty="0" sz="1800" spc="-5">
                <a:latin typeface="Malgun Gothic"/>
                <a:cs typeface="Malgun Gothic"/>
              </a:rPr>
              <a:t>u</a:t>
            </a:r>
            <a:r>
              <a:rPr dirty="0" sz="1800" spc="-20">
                <a:latin typeface="Malgun Gothic"/>
                <a:cs typeface="Malgun Gothic"/>
              </a:rPr>
              <a:t>ncti</a:t>
            </a:r>
            <a:r>
              <a:rPr dirty="0" sz="1800" spc="-35">
                <a:latin typeface="Malgun Gothic"/>
                <a:cs typeface="Malgun Gothic"/>
              </a:rPr>
              <a:t>o</a:t>
            </a:r>
            <a:r>
              <a:rPr dirty="0" sz="1800" spc="-35">
                <a:latin typeface="Malgun Gothic"/>
                <a:cs typeface="Malgun Gothic"/>
              </a:rPr>
              <a:t>n</a:t>
            </a:r>
            <a:r>
              <a:rPr dirty="0" sz="1800" spc="-235">
                <a:latin typeface="Malgun Gothic"/>
                <a:cs typeface="Malgun Gothic"/>
              </a:rPr>
              <a:t>에서는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70">
                <a:latin typeface="Malgun Gothic"/>
                <a:cs typeface="Malgun Gothic"/>
              </a:rPr>
              <a:t>g</a:t>
            </a:r>
            <a:r>
              <a:rPr dirty="0" sz="1800" spc="-70">
                <a:latin typeface="Malgun Gothic"/>
                <a:cs typeface="Malgun Gothic"/>
              </a:rPr>
              <a:t>l</a:t>
            </a:r>
            <a:r>
              <a:rPr dirty="0" sz="1800" spc="-100">
                <a:latin typeface="Malgun Gothic"/>
                <a:cs typeface="Malgun Gothic"/>
              </a:rPr>
              <a:t>o</a:t>
            </a:r>
            <a:r>
              <a:rPr dirty="0" sz="1800" spc="-40">
                <a:latin typeface="Malgun Gothic"/>
                <a:cs typeface="Malgun Gothic"/>
              </a:rPr>
              <a:t>bal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-5">
                <a:latin typeface="Malgun Gothic"/>
                <a:cs typeface="Malgun Gothic"/>
              </a:rPr>
              <a:t>mi</a:t>
            </a:r>
            <a:r>
              <a:rPr dirty="0" sz="1800" spc="-15">
                <a:latin typeface="Malgun Gothic"/>
                <a:cs typeface="Malgun Gothic"/>
              </a:rPr>
              <a:t>nim</a:t>
            </a:r>
            <a:r>
              <a:rPr dirty="0" sz="1800" spc="-25">
                <a:latin typeface="Malgun Gothic"/>
                <a:cs typeface="Malgun Gothic"/>
              </a:rPr>
              <a:t>u</a:t>
            </a:r>
            <a:r>
              <a:rPr dirty="0" sz="1800" spc="25">
                <a:latin typeface="Malgun Gothic"/>
                <a:cs typeface="Malgun Gothic"/>
              </a:rPr>
              <a:t>m</a:t>
            </a:r>
            <a:r>
              <a:rPr dirty="0" sz="1800" spc="-229">
                <a:latin typeface="Malgun Gothic"/>
                <a:cs typeface="Malgun Gothic"/>
              </a:rPr>
              <a:t>에</a:t>
            </a:r>
            <a:r>
              <a:rPr dirty="0" sz="1800" spc="-14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도달하기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전에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학습률이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0</a:t>
            </a:r>
            <a:r>
              <a:rPr dirty="0" sz="1800" spc="-229">
                <a:latin typeface="Malgun Gothic"/>
                <a:cs typeface="Malgun Gothic"/>
              </a:rPr>
              <a:t>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수렴할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있기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때문에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35">
                <a:latin typeface="Malgun Gothic"/>
                <a:cs typeface="Malgun Gothic"/>
              </a:rPr>
              <a:t>RMSP</a:t>
            </a:r>
            <a:r>
              <a:rPr dirty="0" sz="1800" spc="-50">
                <a:latin typeface="Malgun Gothic"/>
                <a:cs typeface="Malgun Gothic"/>
              </a:rPr>
              <a:t>r</a:t>
            </a:r>
            <a:r>
              <a:rPr dirty="0" sz="1800" spc="-100">
                <a:latin typeface="Malgun Gothic"/>
                <a:cs typeface="Malgun Gothic"/>
              </a:rPr>
              <a:t>o</a:t>
            </a:r>
            <a:r>
              <a:rPr dirty="0" sz="1800" spc="-75">
                <a:latin typeface="Malgun Gothic"/>
                <a:cs typeface="Malgun Gothic"/>
              </a:rPr>
              <a:t>p</a:t>
            </a:r>
            <a:r>
              <a:rPr dirty="0" sz="1800" spc="-229">
                <a:latin typeface="Malgun Gothic"/>
                <a:cs typeface="Malgun Gothic"/>
              </a:rPr>
              <a:t>에서</a:t>
            </a:r>
            <a:r>
              <a:rPr dirty="0" sz="1800" spc="-7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이를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보완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8084" y="4203572"/>
            <a:ext cx="436245" cy="22860"/>
          </a:xfrm>
          <a:custGeom>
            <a:avLst/>
            <a:gdLst/>
            <a:ahLst/>
            <a:cxnLst/>
            <a:rect l="l" t="t" r="r" b="b"/>
            <a:pathLst>
              <a:path w="436245" h="22860">
                <a:moveTo>
                  <a:pt x="435864" y="0"/>
                </a:moveTo>
                <a:lnTo>
                  <a:pt x="0" y="0"/>
                </a:lnTo>
                <a:lnTo>
                  <a:pt x="0" y="22859"/>
                </a:lnTo>
                <a:lnTo>
                  <a:pt x="435864" y="22859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44181" y="4295013"/>
            <a:ext cx="429895" cy="342900"/>
          </a:xfrm>
          <a:custGeom>
            <a:avLst/>
            <a:gdLst/>
            <a:ahLst/>
            <a:cxnLst/>
            <a:rect l="l" t="t" r="r" b="b"/>
            <a:pathLst>
              <a:path w="429895" h="342900">
                <a:moveTo>
                  <a:pt x="429768" y="0"/>
                </a:moveTo>
                <a:lnTo>
                  <a:pt x="227075" y="0"/>
                </a:lnTo>
                <a:lnTo>
                  <a:pt x="227075" y="635"/>
                </a:lnTo>
                <a:lnTo>
                  <a:pt x="203708" y="635"/>
                </a:lnTo>
                <a:lnTo>
                  <a:pt x="117983" y="296544"/>
                </a:lnTo>
                <a:lnTo>
                  <a:pt x="56769" y="162051"/>
                </a:lnTo>
                <a:lnTo>
                  <a:pt x="0" y="188087"/>
                </a:lnTo>
                <a:lnTo>
                  <a:pt x="5334" y="201041"/>
                </a:lnTo>
                <a:lnTo>
                  <a:pt x="34671" y="188087"/>
                </a:lnTo>
                <a:lnTo>
                  <a:pt x="106425" y="342392"/>
                </a:lnTo>
                <a:lnTo>
                  <a:pt x="123190" y="342392"/>
                </a:lnTo>
                <a:lnTo>
                  <a:pt x="216535" y="23622"/>
                </a:lnTo>
                <a:lnTo>
                  <a:pt x="247903" y="23622"/>
                </a:lnTo>
                <a:lnTo>
                  <a:pt x="247903" y="22860"/>
                </a:lnTo>
                <a:lnTo>
                  <a:pt x="429768" y="22860"/>
                </a:lnTo>
                <a:lnTo>
                  <a:pt x="429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03132" y="4203572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70" h="22860">
                <a:moveTo>
                  <a:pt x="470916" y="0"/>
                </a:moveTo>
                <a:lnTo>
                  <a:pt x="0" y="0"/>
                </a:lnTo>
                <a:lnTo>
                  <a:pt x="0" y="22859"/>
                </a:lnTo>
                <a:lnTo>
                  <a:pt x="470916" y="22859"/>
                </a:lnTo>
                <a:lnTo>
                  <a:pt x="470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544058" y="3681222"/>
            <a:ext cx="3284854" cy="958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13915">
              <a:lnSpc>
                <a:spcPts val="2735"/>
              </a:lnSpc>
              <a:spcBef>
                <a:spcPts val="95"/>
              </a:spcBef>
              <a:tabLst>
                <a:tab pos="2778125" algn="l"/>
              </a:tabLst>
            </a:pPr>
            <a:r>
              <a:rPr dirty="0" sz="2800" spc="-5">
                <a:latin typeface="Cambria Math"/>
                <a:cs typeface="Cambria Math"/>
              </a:rPr>
              <a:t>1	</a:t>
            </a:r>
            <a:r>
              <a:rPr dirty="0" sz="2800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  <a:p>
            <a:pPr marL="38100">
              <a:lnSpc>
                <a:spcPts val="1995"/>
              </a:lnSpc>
              <a:tabLst>
                <a:tab pos="2510155" algn="l"/>
              </a:tabLst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4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9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r>
              <a:rPr dirty="0" sz="2800" spc="8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∗	∗</a:t>
            </a:r>
            <a:endParaRPr sz="2800">
              <a:latin typeface="Cambria Math"/>
              <a:cs typeface="Cambria Math"/>
            </a:endParaRPr>
          </a:p>
          <a:p>
            <a:pPr marL="2228215">
              <a:lnSpc>
                <a:spcPts val="2615"/>
              </a:lnSpc>
              <a:tabLst>
                <a:tab pos="2760345" algn="l"/>
              </a:tabLst>
            </a:pPr>
            <a:r>
              <a:rPr dirty="0" baseline="-8928" sz="4200" spc="-7">
                <a:latin typeface="Cambria Math"/>
                <a:cs typeface="Cambria Math"/>
              </a:rPr>
              <a:t>ℎ	</a:t>
            </a: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09138" y="4050029"/>
            <a:ext cx="288290" cy="355600"/>
          </a:xfrm>
          <a:custGeom>
            <a:avLst/>
            <a:gdLst/>
            <a:ahLst/>
            <a:cxnLst/>
            <a:rect l="l" t="t" r="r" b="b"/>
            <a:pathLst>
              <a:path w="288289" h="355600">
                <a:moveTo>
                  <a:pt x="0" y="355092"/>
                </a:moveTo>
                <a:lnTo>
                  <a:pt x="288036" y="355092"/>
                </a:lnTo>
                <a:lnTo>
                  <a:pt x="288036" y="0"/>
                </a:lnTo>
                <a:lnTo>
                  <a:pt x="0" y="0"/>
                </a:lnTo>
                <a:lnTo>
                  <a:pt x="0" y="355092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46176" y="5076444"/>
            <a:ext cx="6971030" cy="1077595"/>
          </a:xfrm>
          <a:prstGeom prst="rect">
            <a:avLst/>
          </a:prstGeom>
          <a:solidFill>
            <a:srgbClr val="F1DCDB"/>
          </a:solidFill>
        </p:spPr>
        <p:txBody>
          <a:bodyPr wrap="square" lIns="0" tIns="19050" rIns="0" bIns="0" rtlCol="0" vert="horz">
            <a:spAutoFit/>
          </a:bodyPr>
          <a:lstStyle/>
          <a:p>
            <a:pPr marL="263525" indent="-173355">
              <a:lnSpc>
                <a:spcPct val="100000"/>
              </a:lnSpc>
              <a:spcBef>
                <a:spcPts val="150"/>
              </a:spcBef>
              <a:buFont typeface="Arial MT"/>
              <a:buChar char="•"/>
              <a:tabLst>
                <a:tab pos="264160" algn="l"/>
              </a:tabLst>
            </a:pPr>
            <a:r>
              <a:rPr dirty="0" sz="1600" spc="-15">
                <a:latin typeface="Cambria Math"/>
                <a:cs typeface="Cambria Math"/>
              </a:rPr>
              <a:t>A</a:t>
            </a:r>
            <a:r>
              <a:rPr dirty="0" sz="1600" spc="-5">
                <a:latin typeface="Cambria Math"/>
                <a:cs typeface="Cambria Math"/>
              </a:rPr>
              <a:t>daG</a:t>
            </a:r>
            <a:r>
              <a:rPr dirty="0" sz="1600" spc="-30">
                <a:latin typeface="Cambria Math"/>
                <a:cs typeface="Cambria Math"/>
              </a:rPr>
              <a:t>r</a:t>
            </a:r>
            <a:r>
              <a:rPr dirty="0" sz="1600" spc="-10">
                <a:latin typeface="Cambria Math"/>
                <a:cs typeface="Cambria Math"/>
              </a:rPr>
              <a:t>a</a:t>
            </a:r>
            <a:r>
              <a:rPr dirty="0" sz="1600" spc="-5">
                <a:latin typeface="Cambria Math"/>
                <a:cs typeface="Cambria Math"/>
              </a:rPr>
              <a:t>d</a:t>
            </a:r>
            <a:r>
              <a:rPr dirty="0" sz="1600" spc="-210">
                <a:latin typeface="Malgun Gothic"/>
                <a:cs typeface="Malgun Gothic"/>
              </a:rPr>
              <a:t>의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0">
                <a:latin typeface="Cambria Math"/>
                <a:cs typeface="Cambria Math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에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50">
                <a:latin typeface="Cambria Math"/>
                <a:cs typeface="Cambria Math"/>
              </a:rPr>
              <a:t>h</a:t>
            </a:r>
            <a:r>
              <a:rPr dirty="0" sz="1600" spc="-5">
                <a:latin typeface="Cambria Math"/>
                <a:cs typeface="Cambria Math"/>
              </a:rPr>
              <a:t>yper</a:t>
            </a:r>
            <a:r>
              <a:rPr dirty="0" sz="1600" spc="15">
                <a:latin typeface="Cambria Math"/>
                <a:cs typeface="Cambria Math"/>
              </a:rPr>
              <a:t> </a:t>
            </a:r>
            <a:r>
              <a:rPr dirty="0" sz="1600" spc="-10">
                <a:latin typeface="Cambria Math"/>
                <a:cs typeface="Cambria Math"/>
              </a:rPr>
              <a:t>pa</a:t>
            </a:r>
            <a:r>
              <a:rPr dirty="0" sz="1600" spc="-30">
                <a:latin typeface="Cambria Math"/>
                <a:cs typeface="Cambria Math"/>
              </a:rPr>
              <a:t>r</a:t>
            </a:r>
            <a:r>
              <a:rPr dirty="0" sz="1600" spc="-10">
                <a:latin typeface="Cambria Math"/>
                <a:cs typeface="Cambria Math"/>
              </a:rPr>
              <a:t>a</a:t>
            </a:r>
            <a:r>
              <a:rPr dirty="0" sz="1600" spc="-5">
                <a:latin typeface="Cambria Math"/>
                <a:cs typeface="Cambria Math"/>
              </a:rPr>
              <a:t>me</a:t>
            </a:r>
            <a:r>
              <a:rPr dirty="0" sz="1600" spc="-15">
                <a:latin typeface="Cambria Math"/>
                <a:cs typeface="Cambria Math"/>
              </a:rPr>
              <a:t>t</a:t>
            </a:r>
            <a:r>
              <a:rPr dirty="0" sz="1600" spc="-5">
                <a:latin typeface="Cambria Math"/>
                <a:cs typeface="Cambria Math"/>
              </a:rPr>
              <a:t>er</a:t>
            </a:r>
            <a:r>
              <a:rPr dirty="0" sz="1600" spc="1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𝛽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추가됨</a:t>
            </a:r>
            <a:endParaRPr sz="1600">
              <a:latin typeface="Malgun Gothic"/>
              <a:cs typeface="Malgun Gothic"/>
            </a:endParaRPr>
          </a:p>
          <a:p>
            <a:pPr marL="263525" indent="-173355">
              <a:lnSpc>
                <a:spcPts val="1914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600" spc="-5">
                <a:latin typeface="Cambria Math"/>
                <a:cs typeface="Cambria Math"/>
              </a:rPr>
              <a:t>𝛽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작을수</a:t>
            </a:r>
            <a:r>
              <a:rPr dirty="0" sz="1600" spc="-210">
                <a:latin typeface="Malgun Gothic"/>
                <a:cs typeface="Malgun Gothic"/>
              </a:rPr>
              <a:t>록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가</a:t>
            </a:r>
            <a:r>
              <a:rPr dirty="0" sz="1600" spc="-210">
                <a:latin typeface="Malgun Gothic"/>
                <a:cs typeface="Malgun Gothic"/>
              </a:rPr>
              <a:t>장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최신</a:t>
            </a:r>
            <a:r>
              <a:rPr dirty="0" sz="1600" spc="-210">
                <a:latin typeface="Malgun Gothic"/>
                <a:cs typeface="Malgun Gothic"/>
              </a:rPr>
              <a:t>의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기울기를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더</a:t>
            </a:r>
            <a:r>
              <a:rPr dirty="0" sz="1600" spc="-220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크</a:t>
            </a:r>
            <a:r>
              <a:rPr dirty="0" sz="1600" spc="-210">
                <a:latin typeface="Malgun Gothic"/>
                <a:cs typeface="Malgun Gothic"/>
              </a:rPr>
              <a:t>게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반영</a:t>
            </a:r>
            <a:endParaRPr sz="1600">
              <a:latin typeface="Malgun Gothic"/>
              <a:cs typeface="Malgun Gothic"/>
            </a:endParaRPr>
          </a:p>
          <a:p>
            <a:pPr marL="263525" indent="-173355">
              <a:lnSpc>
                <a:spcPts val="1914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600" spc="-5">
                <a:latin typeface="Cambria Math"/>
                <a:cs typeface="Cambria Math"/>
              </a:rPr>
              <a:t>𝛽</a:t>
            </a:r>
            <a:r>
              <a:rPr dirty="0" sz="1600" spc="45">
                <a:latin typeface="Cambria Math"/>
                <a:cs typeface="Cambria Math"/>
              </a:rPr>
              <a:t> </a:t>
            </a:r>
            <a:r>
              <a:rPr dirty="0" sz="1600" spc="150">
                <a:latin typeface="Malgun Gothic"/>
                <a:cs typeface="Malgun Gothic"/>
              </a:rPr>
              <a:t>: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를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구하는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식에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𝛽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존재함으로써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이전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시점의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h</a:t>
            </a:r>
            <a:r>
              <a:rPr dirty="0" sz="1600" spc="-210">
                <a:latin typeface="Malgun Gothic"/>
                <a:cs typeface="Malgun Gothic"/>
              </a:rPr>
              <a:t>를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적당한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비율로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감소시킴</a:t>
            </a:r>
            <a:endParaRPr sz="1600">
              <a:latin typeface="Malgun Gothic"/>
              <a:cs typeface="Malgun Gothic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4160" algn="l"/>
              </a:tabLst>
            </a:pPr>
            <a:r>
              <a:rPr dirty="0" sz="1600" spc="-5">
                <a:latin typeface="Cambria Math"/>
                <a:cs typeface="Cambria Math"/>
              </a:rPr>
              <a:t>Geoff</a:t>
            </a:r>
            <a:r>
              <a:rPr dirty="0" sz="1600" spc="-10">
                <a:latin typeface="Cambria Math"/>
                <a:cs typeface="Cambria Math"/>
              </a:rPr>
              <a:t>r</a:t>
            </a:r>
            <a:r>
              <a:rPr dirty="0" sz="1600" spc="-5">
                <a:latin typeface="Cambria Math"/>
                <a:cs typeface="Cambria Math"/>
              </a:rPr>
              <a:t>ey</a:t>
            </a:r>
            <a:r>
              <a:rPr dirty="0" sz="1600" spc="1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Hi</a:t>
            </a:r>
            <a:r>
              <a:rPr dirty="0" sz="1600" spc="-15">
                <a:latin typeface="Cambria Math"/>
                <a:cs typeface="Cambria Math"/>
              </a:rPr>
              <a:t>n</a:t>
            </a:r>
            <a:r>
              <a:rPr dirty="0" sz="1600" spc="-10">
                <a:latin typeface="Cambria Math"/>
                <a:cs typeface="Cambria Math"/>
              </a:rPr>
              <a:t>t</a:t>
            </a:r>
            <a:r>
              <a:rPr dirty="0" sz="1600" spc="-5">
                <a:latin typeface="Cambria Math"/>
                <a:cs typeface="Cambria Math"/>
              </a:rPr>
              <a:t>o</a:t>
            </a:r>
            <a:r>
              <a:rPr dirty="0" sz="1600" spc="-10">
                <a:latin typeface="Cambria Math"/>
                <a:cs typeface="Cambria Math"/>
              </a:rPr>
              <a:t>n</a:t>
            </a:r>
            <a:r>
              <a:rPr dirty="0" sz="1600" spc="-210">
                <a:latin typeface="Malgun Gothic"/>
                <a:cs typeface="Malgun Gothic"/>
              </a:rPr>
              <a:t>은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𝛽</a:t>
            </a:r>
            <a:r>
              <a:rPr dirty="0" sz="1600" spc="-210">
                <a:latin typeface="Malgun Gothic"/>
                <a:cs typeface="Malgun Gothic"/>
              </a:rPr>
              <a:t>값으로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0</a:t>
            </a:r>
            <a:r>
              <a:rPr dirty="0" sz="1600" spc="-10">
                <a:latin typeface="Cambria Math"/>
                <a:cs typeface="Cambria Math"/>
              </a:rPr>
              <a:t>.</a:t>
            </a:r>
            <a:r>
              <a:rPr dirty="0" sz="1600" spc="-5">
                <a:latin typeface="Cambria Math"/>
                <a:cs typeface="Cambria Math"/>
              </a:rPr>
              <a:t>9</a:t>
            </a:r>
            <a:r>
              <a:rPr dirty="0" sz="1600" spc="-210">
                <a:latin typeface="Malgun Gothic"/>
                <a:cs typeface="Malgun Gothic"/>
              </a:rPr>
              <a:t>를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추천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4011" y="4405121"/>
            <a:ext cx="1027430" cy="672465"/>
          </a:xfrm>
          <a:custGeom>
            <a:avLst/>
            <a:gdLst/>
            <a:ahLst/>
            <a:cxnLst/>
            <a:rect l="l" t="t" r="r" b="b"/>
            <a:pathLst>
              <a:path w="1027429" h="672464">
                <a:moveTo>
                  <a:pt x="19812" y="0"/>
                </a:moveTo>
                <a:lnTo>
                  <a:pt x="0" y="0"/>
                </a:lnTo>
                <a:lnTo>
                  <a:pt x="0" y="19811"/>
                </a:lnTo>
                <a:lnTo>
                  <a:pt x="19812" y="19811"/>
                </a:lnTo>
                <a:lnTo>
                  <a:pt x="19812" y="0"/>
                </a:lnTo>
                <a:close/>
              </a:path>
              <a:path w="1027429" h="672464">
                <a:moveTo>
                  <a:pt x="19812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2" y="59435"/>
                </a:lnTo>
                <a:lnTo>
                  <a:pt x="19812" y="39623"/>
                </a:lnTo>
                <a:close/>
              </a:path>
              <a:path w="1027429" h="672464">
                <a:moveTo>
                  <a:pt x="19812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2" y="99059"/>
                </a:lnTo>
                <a:lnTo>
                  <a:pt x="19812" y="79247"/>
                </a:lnTo>
                <a:close/>
              </a:path>
              <a:path w="1027429" h="672464">
                <a:moveTo>
                  <a:pt x="19812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2" y="138683"/>
                </a:lnTo>
                <a:lnTo>
                  <a:pt x="19812" y="118871"/>
                </a:lnTo>
                <a:close/>
              </a:path>
              <a:path w="1027429" h="672464">
                <a:moveTo>
                  <a:pt x="19812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2" y="178307"/>
                </a:lnTo>
                <a:lnTo>
                  <a:pt x="19812" y="158495"/>
                </a:lnTo>
                <a:close/>
              </a:path>
              <a:path w="1027429" h="672464">
                <a:moveTo>
                  <a:pt x="19812" y="198119"/>
                </a:moveTo>
                <a:lnTo>
                  <a:pt x="0" y="198119"/>
                </a:lnTo>
                <a:lnTo>
                  <a:pt x="0" y="217931"/>
                </a:lnTo>
                <a:lnTo>
                  <a:pt x="19812" y="217931"/>
                </a:lnTo>
                <a:lnTo>
                  <a:pt x="19812" y="198119"/>
                </a:lnTo>
                <a:close/>
              </a:path>
              <a:path w="1027429" h="672464">
                <a:moveTo>
                  <a:pt x="19812" y="237744"/>
                </a:moveTo>
                <a:lnTo>
                  <a:pt x="0" y="237744"/>
                </a:lnTo>
                <a:lnTo>
                  <a:pt x="0" y="257555"/>
                </a:lnTo>
                <a:lnTo>
                  <a:pt x="19812" y="257555"/>
                </a:lnTo>
                <a:lnTo>
                  <a:pt x="19812" y="237744"/>
                </a:lnTo>
                <a:close/>
              </a:path>
              <a:path w="1027429" h="672464">
                <a:moveTo>
                  <a:pt x="19812" y="277367"/>
                </a:moveTo>
                <a:lnTo>
                  <a:pt x="0" y="277367"/>
                </a:lnTo>
                <a:lnTo>
                  <a:pt x="0" y="297179"/>
                </a:lnTo>
                <a:lnTo>
                  <a:pt x="19812" y="297179"/>
                </a:lnTo>
                <a:lnTo>
                  <a:pt x="19812" y="277367"/>
                </a:lnTo>
                <a:close/>
              </a:path>
              <a:path w="1027429" h="672464">
                <a:moveTo>
                  <a:pt x="19812" y="316991"/>
                </a:moveTo>
                <a:lnTo>
                  <a:pt x="0" y="316991"/>
                </a:lnTo>
                <a:lnTo>
                  <a:pt x="0" y="341375"/>
                </a:lnTo>
                <a:lnTo>
                  <a:pt x="4444" y="345820"/>
                </a:lnTo>
                <a:lnTo>
                  <a:pt x="10794" y="345820"/>
                </a:lnTo>
                <a:lnTo>
                  <a:pt x="10794" y="326897"/>
                </a:lnTo>
                <a:lnTo>
                  <a:pt x="9906" y="326008"/>
                </a:lnTo>
                <a:lnTo>
                  <a:pt x="19812" y="326008"/>
                </a:lnTo>
                <a:lnTo>
                  <a:pt x="19812" y="316991"/>
                </a:lnTo>
                <a:close/>
              </a:path>
              <a:path w="1027429" h="672464">
                <a:moveTo>
                  <a:pt x="19812" y="326008"/>
                </a:moveTo>
                <a:lnTo>
                  <a:pt x="10794" y="326008"/>
                </a:lnTo>
                <a:lnTo>
                  <a:pt x="10794" y="326897"/>
                </a:lnTo>
                <a:lnTo>
                  <a:pt x="19812" y="335914"/>
                </a:lnTo>
                <a:lnTo>
                  <a:pt x="19812" y="326008"/>
                </a:lnTo>
                <a:close/>
              </a:path>
              <a:path w="1027429" h="672464">
                <a:moveTo>
                  <a:pt x="10794" y="326008"/>
                </a:moveTo>
                <a:lnTo>
                  <a:pt x="9906" y="326008"/>
                </a:lnTo>
                <a:lnTo>
                  <a:pt x="10794" y="326897"/>
                </a:lnTo>
                <a:lnTo>
                  <a:pt x="10794" y="326008"/>
                </a:lnTo>
                <a:close/>
              </a:path>
              <a:path w="1027429" h="672464">
                <a:moveTo>
                  <a:pt x="50418" y="326008"/>
                </a:moveTo>
                <a:lnTo>
                  <a:pt x="30606" y="326008"/>
                </a:lnTo>
                <a:lnTo>
                  <a:pt x="30606" y="345820"/>
                </a:lnTo>
                <a:lnTo>
                  <a:pt x="50418" y="345820"/>
                </a:lnTo>
                <a:lnTo>
                  <a:pt x="50418" y="326008"/>
                </a:lnTo>
                <a:close/>
              </a:path>
              <a:path w="1027429" h="672464">
                <a:moveTo>
                  <a:pt x="90043" y="326008"/>
                </a:moveTo>
                <a:lnTo>
                  <a:pt x="70231" y="326008"/>
                </a:lnTo>
                <a:lnTo>
                  <a:pt x="70231" y="345820"/>
                </a:lnTo>
                <a:lnTo>
                  <a:pt x="90043" y="345820"/>
                </a:lnTo>
                <a:lnTo>
                  <a:pt x="90043" y="326008"/>
                </a:lnTo>
                <a:close/>
              </a:path>
              <a:path w="1027429" h="672464">
                <a:moveTo>
                  <a:pt x="129666" y="326008"/>
                </a:moveTo>
                <a:lnTo>
                  <a:pt x="109854" y="326008"/>
                </a:lnTo>
                <a:lnTo>
                  <a:pt x="109854" y="345820"/>
                </a:lnTo>
                <a:lnTo>
                  <a:pt x="129666" y="345820"/>
                </a:lnTo>
                <a:lnTo>
                  <a:pt x="129666" y="326008"/>
                </a:lnTo>
                <a:close/>
              </a:path>
              <a:path w="1027429" h="672464">
                <a:moveTo>
                  <a:pt x="169290" y="326008"/>
                </a:moveTo>
                <a:lnTo>
                  <a:pt x="149478" y="326008"/>
                </a:lnTo>
                <a:lnTo>
                  <a:pt x="149478" y="345820"/>
                </a:lnTo>
                <a:lnTo>
                  <a:pt x="169290" y="345820"/>
                </a:lnTo>
                <a:lnTo>
                  <a:pt x="169290" y="326008"/>
                </a:lnTo>
                <a:close/>
              </a:path>
              <a:path w="1027429" h="672464">
                <a:moveTo>
                  <a:pt x="208914" y="326008"/>
                </a:moveTo>
                <a:lnTo>
                  <a:pt x="189102" y="326008"/>
                </a:lnTo>
                <a:lnTo>
                  <a:pt x="189102" y="345820"/>
                </a:lnTo>
                <a:lnTo>
                  <a:pt x="208914" y="345820"/>
                </a:lnTo>
                <a:lnTo>
                  <a:pt x="208914" y="326008"/>
                </a:lnTo>
                <a:close/>
              </a:path>
              <a:path w="1027429" h="672464">
                <a:moveTo>
                  <a:pt x="248538" y="326008"/>
                </a:moveTo>
                <a:lnTo>
                  <a:pt x="228726" y="326008"/>
                </a:lnTo>
                <a:lnTo>
                  <a:pt x="228726" y="345820"/>
                </a:lnTo>
                <a:lnTo>
                  <a:pt x="248538" y="345820"/>
                </a:lnTo>
                <a:lnTo>
                  <a:pt x="248538" y="326008"/>
                </a:lnTo>
                <a:close/>
              </a:path>
              <a:path w="1027429" h="672464">
                <a:moveTo>
                  <a:pt x="288163" y="326008"/>
                </a:moveTo>
                <a:lnTo>
                  <a:pt x="268350" y="326008"/>
                </a:lnTo>
                <a:lnTo>
                  <a:pt x="268350" y="345820"/>
                </a:lnTo>
                <a:lnTo>
                  <a:pt x="288163" y="345820"/>
                </a:lnTo>
                <a:lnTo>
                  <a:pt x="288163" y="326008"/>
                </a:lnTo>
                <a:close/>
              </a:path>
              <a:path w="1027429" h="672464">
                <a:moveTo>
                  <a:pt x="327787" y="326008"/>
                </a:moveTo>
                <a:lnTo>
                  <a:pt x="307975" y="326008"/>
                </a:lnTo>
                <a:lnTo>
                  <a:pt x="307975" y="345820"/>
                </a:lnTo>
                <a:lnTo>
                  <a:pt x="327787" y="345820"/>
                </a:lnTo>
                <a:lnTo>
                  <a:pt x="327787" y="326008"/>
                </a:lnTo>
                <a:close/>
              </a:path>
              <a:path w="1027429" h="672464">
                <a:moveTo>
                  <a:pt x="367411" y="326008"/>
                </a:moveTo>
                <a:lnTo>
                  <a:pt x="347599" y="326008"/>
                </a:lnTo>
                <a:lnTo>
                  <a:pt x="347599" y="345820"/>
                </a:lnTo>
                <a:lnTo>
                  <a:pt x="367411" y="345820"/>
                </a:lnTo>
                <a:lnTo>
                  <a:pt x="367411" y="326008"/>
                </a:lnTo>
                <a:close/>
              </a:path>
              <a:path w="1027429" h="672464">
                <a:moveTo>
                  <a:pt x="407035" y="326008"/>
                </a:moveTo>
                <a:lnTo>
                  <a:pt x="387223" y="326008"/>
                </a:lnTo>
                <a:lnTo>
                  <a:pt x="387223" y="345820"/>
                </a:lnTo>
                <a:lnTo>
                  <a:pt x="407035" y="345820"/>
                </a:lnTo>
                <a:lnTo>
                  <a:pt x="407035" y="326008"/>
                </a:lnTo>
                <a:close/>
              </a:path>
              <a:path w="1027429" h="672464">
                <a:moveTo>
                  <a:pt x="446659" y="326008"/>
                </a:moveTo>
                <a:lnTo>
                  <a:pt x="426847" y="326008"/>
                </a:lnTo>
                <a:lnTo>
                  <a:pt x="426847" y="345820"/>
                </a:lnTo>
                <a:lnTo>
                  <a:pt x="446659" y="345820"/>
                </a:lnTo>
                <a:lnTo>
                  <a:pt x="446659" y="326008"/>
                </a:lnTo>
                <a:close/>
              </a:path>
              <a:path w="1027429" h="672464">
                <a:moveTo>
                  <a:pt x="486283" y="326008"/>
                </a:moveTo>
                <a:lnTo>
                  <a:pt x="466471" y="326008"/>
                </a:lnTo>
                <a:lnTo>
                  <a:pt x="466471" y="345820"/>
                </a:lnTo>
                <a:lnTo>
                  <a:pt x="486283" y="345820"/>
                </a:lnTo>
                <a:lnTo>
                  <a:pt x="486283" y="326008"/>
                </a:lnTo>
                <a:close/>
              </a:path>
              <a:path w="1027429" h="672464">
                <a:moveTo>
                  <a:pt x="525907" y="326008"/>
                </a:moveTo>
                <a:lnTo>
                  <a:pt x="506095" y="326008"/>
                </a:lnTo>
                <a:lnTo>
                  <a:pt x="506095" y="345820"/>
                </a:lnTo>
                <a:lnTo>
                  <a:pt x="525907" y="345820"/>
                </a:lnTo>
                <a:lnTo>
                  <a:pt x="525907" y="326008"/>
                </a:lnTo>
                <a:close/>
              </a:path>
              <a:path w="1027429" h="672464">
                <a:moveTo>
                  <a:pt x="565530" y="326008"/>
                </a:moveTo>
                <a:lnTo>
                  <a:pt x="545718" y="326008"/>
                </a:lnTo>
                <a:lnTo>
                  <a:pt x="545718" y="345820"/>
                </a:lnTo>
                <a:lnTo>
                  <a:pt x="565530" y="345820"/>
                </a:lnTo>
                <a:lnTo>
                  <a:pt x="565530" y="326008"/>
                </a:lnTo>
                <a:close/>
              </a:path>
              <a:path w="1027429" h="672464">
                <a:moveTo>
                  <a:pt x="605154" y="326008"/>
                </a:moveTo>
                <a:lnTo>
                  <a:pt x="585342" y="326008"/>
                </a:lnTo>
                <a:lnTo>
                  <a:pt x="585342" y="345820"/>
                </a:lnTo>
                <a:lnTo>
                  <a:pt x="605154" y="345820"/>
                </a:lnTo>
                <a:lnTo>
                  <a:pt x="605154" y="326008"/>
                </a:lnTo>
                <a:close/>
              </a:path>
              <a:path w="1027429" h="672464">
                <a:moveTo>
                  <a:pt x="644778" y="326008"/>
                </a:moveTo>
                <a:lnTo>
                  <a:pt x="624966" y="326008"/>
                </a:lnTo>
                <a:lnTo>
                  <a:pt x="624966" y="345820"/>
                </a:lnTo>
                <a:lnTo>
                  <a:pt x="644778" y="345820"/>
                </a:lnTo>
                <a:lnTo>
                  <a:pt x="644778" y="326008"/>
                </a:lnTo>
                <a:close/>
              </a:path>
              <a:path w="1027429" h="672464">
                <a:moveTo>
                  <a:pt x="684402" y="326008"/>
                </a:moveTo>
                <a:lnTo>
                  <a:pt x="664590" y="326008"/>
                </a:lnTo>
                <a:lnTo>
                  <a:pt x="664590" y="345820"/>
                </a:lnTo>
                <a:lnTo>
                  <a:pt x="684402" y="345820"/>
                </a:lnTo>
                <a:lnTo>
                  <a:pt x="684402" y="326008"/>
                </a:lnTo>
                <a:close/>
              </a:path>
              <a:path w="1027429" h="672464">
                <a:moveTo>
                  <a:pt x="724026" y="326008"/>
                </a:moveTo>
                <a:lnTo>
                  <a:pt x="704214" y="326008"/>
                </a:lnTo>
                <a:lnTo>
                  <a:pt x="704214" y="345820"/>
                </a:lnTo>
                <a:lnTo>
                  <a:pt x="724026" y="345820"/>
                </a:lnTo>
                <a:lnTo>
                  <a:pt x="724026" y="326008"/>
                </a:lnTo>
                <a:close/>
              </a:path>
              <a:path w="1027429" h="672464">
                <a:moveTo>
                  <a:pt x="763651" y="326008"/>
                </a:moveTo>
                <a:lnTo>
                  <a:pt x="743838" y="326008"/>
                </a:lnTo>
                <a:lnTo>
                  <a:pt x="743838" y="345820"/>
                </a:lnTo>
                <a:lnTo>
                  <a:pt x="763651" y="345820"/>
                </a:lnTo>
                <a:lnTo>
                  <a:pt x="763651" y="326008"/>
                </a:lnTo>
                <a:close/>
              </a:path>
              <a:path w="1027429" h="672464">
                <a:moveTo>
                  <a:pt x="803275" y="326008"/>
                </a:moveTo>
                <a:lnTo>
                  <a:pt x="783463" y="326008"/>
                </a:lnTo>
                <a:lnTo>
                  <a:pt x="783463" y="345820"/>
                </a:lnTo>
                <a:lnTo>
                  <a:pt x="803275" y="345820"/>
                </a:lnTo>
                <a:lnTo>
                  <a:pt x="803275" y="326008"/>
                </a:lnTo>
                <a:close/>
              </a:path>
              <a:path w="1027429" h="672464">
                <a:moveTo>
                  <a:pt x="842899" y="326008"/>
                </a:moveTo>
                <a:lnTo>
                  <a:pt x="823087" y="326008"/>
                </a:lnTo>
                <a:lnTo>
                  <a:pt x="823087" y="345820"/>
                </a:lnTo>
                <a:lnTo>
                  <a:pt x="842899" y="345820"/>
                </a:lnTo>
                <a:lnTo>
                  <a:pt x="842899" y="326008"/>
                </a:lnTo>
                <a:close/>
              </a:path>
              <a:path w="1027429" h="672464">
                <a:moveTo>
                  <a:pt x="882523" y="326008"/>
                </a:moveTo>
                <a:lnTo>
                  <a:pt x="862711" y="326008"/>
                </a:lnTo>
                <a:lnTo>
                  <a:pt x="862711" y="345820"/>
                </a:lnTo>
                <a:lnTo>
                  <a:pt x="882523" y="345820"/>
                </a:lnTo>
                <a:lnTo>
                  <a:pt x="882523" y="326008"/>
                </a:lnTo>
                <a:close/>
              </a:path>
              <a:path w="1027429" h="672464">
                <a:moveTo>
                  <a:pt x="922147" y="326008"/>
                </a:moveTo>
                <a:lnTo>
                  <a:pt x="902335" y="326008"/>
                </a:lnTo>
                <a:lnTo>
                  <a:pt x="902335" y="345820"/>
                </a:lnTo>
                <a:lnTo>
                  <a:pt x="922147" y="345820"/>
                </a:lnTo>
                <a:lnTo>
                  <a:pt x="922147" y="326008"/>
                </a:lnTo>
                <a:close/>
              </a:path>
              <a:path w="1027429" h="672464">
                <a:moveTo>
                  <a:pt x="961771" y="326008"/>
                </a:moveTo>
                <a:lnTo>
                  <a:pt x="941959" y="326008"/>
                </a:lnTo>
                <a:lnTo>
                  <a:pt x="941959" y="345820"/>
                </a:lnTo>
                <a:lnTo>
                  <a:pt x="961771" y="345820"/>
                </a:lnTo>
                <a:lnTo>
                  <a:pt x="961771" y="326008"/>
                </a:lnTo>
                <a:close/>
              </a:path>
              <a:path w="1027429" h="672464">
                <a:moveTo>
                  <a:pt x="978915" y="335914"/>
                </a:moveTo>
                <a:lnTo>
                  <a:pt x="978915" y="348488"/>
                </a:lnTo>
                <a:lnTo>
                  <a:pt x="998727" y="348488"/>
                </a:lnTo>
                <a:lnTo>
                  <a:pt x="998727" y="345820"/>
                </a:lnTo>
                <a:lnTo>
                  <a:pt x="981583" y="345820"/>
                </a:lnTo>
                <a:lnTo>
                  <a:pt x="981583" y="338582"/>
                </a:lnTo>
                <a:lnTo>
                  <a:pt x="978915" y="335914"/>
                </a:lnTo>
                <a:close/>
              </a:path>
              <a:path w="1027429" h="672464">
                <a:moveTo>
                  <a:pt x="981583" y="338582"/>
                </a:moveTo>
                <a:lnTo>
                  <a:pt x="981583" y="345820"/>
                </a:lnTo>
                <a:lnTo>
                  <a:pt x="988822" y="345820"/>
                </a:lnTo>
                <a:lnTo>
                  <a:pt x="981583" y="338582"/>
                </a:lnTo>
                <a:close/>
              </a:path>
              <a:path w="1027429" h="672464">
                <a:moveTo>
                  <a:pt x="994283" y="326008"/>
                </a:moveTo>
                <a:lnTo>
                  <a:pt x="981583" y="326008"/>
                </a:lnTo>
                <a:lnTo>
                  <a:pt x="981583" y="338582"/>
                </a:lnTo>
                <a:lnTo>
                  <a:pt x="988822" y="345820"/>
                </a:lnTo>
                <a:lnTo>
                  <a:pt x="998727" y="345820"/>
                </a:lnTo>
                <a:lnTo>
                  <a:pt x="998727" y="330453"/>
                </a:lnTo>
                <a:lnTo>
                  <a:pt x="994283" y="326008"/>
                </a:lnTo>
                <a:close/>
              </a:path>
              <a:path w="1027429" h="672464">
                <a:moveTo>
                  <a:pt x="998727" y="368300"/>
                </a:moveTo>
                <a:lnTo>
                  <a:pt x="978915" y="368300"/>
                </a:lnTo>
                <a:lnTo>
                  <a:pt x="978915" y="388111"/>
                </a:lnTo>
                <a:lnTo>
                  <a:pt x="998727" y="388111"/>
                </a:lnTo>
                <a:lnTo>
                  <a:pt x="998727" y="368300"/>
                </a:lnTo>
                <a:close/>
              </a:path>
              <a:path w="1027429" h="672464">
                <a:moveTo>
                  <a:pt x="998727" y="407923"/>
                </a:moveTo>
                <a:lnTo>
                  <a:pt x="978915" y="407923"/>
                </a:lnTo>
                <a:lnTo>
                  <a:pt x="978915" y="427735"/>
                </a:lnTo>
                <a:lnTo>
                  <a:pt x="998727" y="427735"/>
                </a:lnTo>
                <a:lnTo>
                  <a:pt x="998727" y="407923"/>
                </a:lnTo>
                <a:close/>
              </a:path>
              <a:path w="1027429" h="672464">
                <a:moveTo>
                  <a:pt x="998727" y="447547"/>
                </a:moveTo>
                <a:lnTo>
                  <a:pt x="978915" y="447547"/>
                </a:lnTo>
                <a:lnTo>
                  <a:pt x="978915" y="467359"/>
                </a:lnTo>
                <a:lnTo>
                  <a:pt x="998727" y="467359"/>
                </a:lnTo>
                <a:lnTo>
                  <a:pt x="998727" y="447547"/>
                </a:lnTo>
                <a:close/>
              </a:path>
              <a:path w="1027429" h="672464">
                <a:moveTo>
                  <a:pt x="998727" y="487171"/>
                </a:moveTo>
                <a:lnTo>
                  <a:pt x="978915" y="487171"/>
                </a:lnTo>
                <a:lnTo>
                  <a:pt x="978915" y="506983"/>
                </a:lnTo>
                <a:lnTo>
                  <a:pt x="998727" y="506983"/>
                </a:lnTo>
                <a:lnTo>
                  <a:pt x="998727" y="487171"/>
                </a:lnTo>
                <a:close/>
              </a:path>
              <a:path w="1027429" h="672464">
                <a:moveTo>
                  <a:pt x="998727" y="526795"/>
                </a:moveTo>
                <a:lnTo>
                  <a:pt x="978915" y="526795"/>
                </a:lnTo>
                <a:lnTo>
                  <a:pt x="978915" y="546607"/>
                </a:lnTo>
                <a:lnTo>
                  <a:pt x="998727" y="546607"/>
                </a:lnTo>
                <a:lnTo>
                  <a:pt x="998727" y="526795"/>
                </a:lnTo>
                <a:close/>
              </a:path>
              <a:path w="1027429" h="672464">
                <a:moveTo>
                  <a:pt x="998727" y="566419"/>
                </a:moveTo>
                <a:lnTo>
                  <a:pt x="978915" y="566419"/>
                </a:lnTo>
                <a:lnTo>
                  <a:pt x="978915" y="586232"/>
                </a:lnTo>
                <a:lnTo>
                  <a:pt x="998727" y="586232"/>
                </a:lnTo>
                <a:lnTo>
                  <a:pt x="998727" y="566419"/>
                </a:lnTo>
                <a:close/>
              </a:path>
              <a:path w="1027429" h="672464">
                <a:moveTo>
                  <a:pt x="1026922" y="595757"/>
                </a:moveTo>
                <a:lnTo>
                  <a:pt x="950722" y="595757"/>
                </a:lnTo>
                <a:lnTo>
                  <a:pt x="988822" y="671957"/>
                </a:lnTo>
                <a:lnTo>
                  <a:pt x="1020572" y="608457"/>
                </a:lnTo>
                <a:lnTo>
                  <a:pt x="978915" y="608457"/>
                </a:lnTo>
                <a:lnTo>
                  <a:pt x="978915" y="606044"/>
                </a:lnTo>
                <a:lnTo>
                  <a:pt x="1021778" y="606044"/>
                </a:lnTo>
                <a:lnTo>
                  <a:pt x="1026922" y="595757"/>
                </a:lnTo>
                <a:close/>
              </a:path>
              <a:path w="1027429" h="672464">
                <a:moveTo>
                  <a:pt x="998727" y="606044"/>
                </a:moveTo>
                <a:lnTo>
                  <a:pt x="978915" y="606044"/>
                </a:lnTo>
                <a:lnTo>
                  <a:pt x="978915" y="608457"/>
                </a:lnTo>
                <a:lnTo>
                  <a:pt x="998727" y="608457"/>
                </a:lnTo>
                <a:lnTo>
                  <a:pt x="998727" y="606044"/>
                </a:lnTo>
                <a:close/>
              </a:path>
              <a:path w="1027429" h="672464">
                <a:moveTo>
                  <a:pt x="1021778" y="606044"/>
                </a:moveTo>
                <a:lnTo>
                  <a:pt x="998727" y="606044"/>
                </a:lnTo>
                <a:lnTo>
                  <a:pt x="998727" y="608457"/>
                </a:lnTo>
                <a:lnTo>
                  <a:pt x="1020572" y="608457"/>
                </a:lnTo>
                <a:lnTo>
                  <a:pt x="1021778" y="6060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9271" y="5909894"/>
            <a:ext cx="429895" cy="342900"/>
          </a:xfrm>
          <a:custGeom>
            <a:avLst/>
            <a:gdLst/>
            <a:ahLst/>
            <a:cxnLst/>
            <a:rect l="l" t="t" r="r" b="b"/>
            <a:pathLst>
              <a:path w="429895" h="342900">
                <a:moveTo>
                  <a:pt x="429768" y="0"/>
                </a:moveTo>
                <a:lnTo>
                  <a:pt x="227075" y="0"/>
                </a:lnTo>
                <a:lnTo>
                  <a:pt x="227075" y="647"/>
                </a:lnTo>
                <a:lnTo>
                  <a:pt x="203707" y="647"/>
                </a:lnTo>
                <a:lnTo>
                  <a:pt x="118109" y="296621"/>
                </a:lnTo>
                <a:lnTo>
                  <a:pt x="56896" y="162077"/>
                </a:lnTo>
                <a:lnTo>
                  <a:pt x="0" y="188074"/>
                </a:lnTo>
                <a:lnTo>
                  <a:pt x="5333" y="201079"/>
                </a:lnTo>
                <a:lnTo>
                  <a:pt x="34671" y="188074"/>
                </a:lnTo>
                <a:lnTo>
                  <a:pt x="106425" y="342391"/>
                </a:lnTo>
                <a:lnTo>
                  <a:pt x="123317" y="342391"/>
                </a:lnTo>
                <a:lnTo>
                  <a:pt x="216534" y="23710"/>
                </a:lnTo>
                <a:lnTo>
                  <a:pt x="247903" y="23710"/>
                </a:lnTo>
                <a:lnTo>
                  <a:pt x="247903" y="22859"/>
                </a:lnTo>
                <a:lnTo>
                  <a:pt x="429768" y="22859"/>
                </a:lnTo>
                <a:lnTo>
                  <a:pt x="429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57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/>
              <a:t>AdaDel</a:t>
            </a:r>
            <a:r>
              <a:rPr dirty="0" sz="2800" spc="-95"/>
              <a:t>t</a:t>
            </a:r>
            <a:r>
              <a:rPr dirty="0" sz="2800" spc="-110"/>
              <a:t>a</a:t>
            </a:r>
            <a:r>
              <a:rPr dirty="0" sz="2800" spc="-160"/>
              <a:t> </a:t>
            </a:r>
            <a:r>
              <a:rPr dirty="0" sz="2800" spc="-75"/>
              <a:t>(1/2)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9372" y="914400"/>
            <a:ext cx="1602740" cy="1797685"/>
            <a:chOff x="309372" y="914400"/>
            <a:chExt cx="1602740" cy="1797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688" y="1759561"/>
              <a:ext cx="964180" cy="696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" y="914400"/>
              <a:ext cx="1602613" cy="17976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7708" y="119694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69" y="0"/>
                  </a:moveTo>
                  <a:lnTo>
                    <a:pt x="499804" y="680"/>
                  </a:lnTo>
                  <a:lnTo>
                    <a:pt x="454699" y="5204"/>
                  </a:lnTo>
                  <a:lnTo>
                    <a:pt x="410018" y="13578"/>
                  </a:lnTo>
                  <a:lnTo>
                    <a:pt x="366027" y="25809"/>
                  </a:lnTo>
                  <a:lnTo>
                    <a:pt x="322990" y="41904"/>
                  </a:lnTo>
                  <a:lnTo>
                    <a:pt x="281173" y="61870"/>
                  </a:lnTo>
                  <a:lnTo>
                    <a:pt x="240838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6" y="925161"/>
                  </a:lnTo>
                  <a:lnTo>
                    <a:pt x="241267" y="943919"/>
                  </a:lnTo>
                  <a:lnTo>
                    <a:pt x="302135" y="955841"/>
                  </a:lnTo>
                  <a:lnTo>
                    <a:pt x="365079" y="965111"/>
                  </a:lnTo>
                  <a:lnTo>
                    <a:pt x="395820" y="970059"/>
                  </a:lnTo>
                  <a:lnTo>
                    <a:pt x="452823" y="983197"/>
                  </a:lnTo>
                  <a:lnTo>
                    <a:pt x="499829" y="1004144"/>
                  </a:lnTo>
                  <a:lnTo>
                    <a:pt x="532008" y="1037084"/>
                  </a:lnTo>
                  <a:lnTo>
                    <a:pt x="544529" y="1086203"/>
                  </a:lnTo>
                  <a:lnTo>
                    <a:pt x="541909" y="1118136"/>
                  </a:lnTo>
                  <a:lnTo>
                    <a:pt x="532564" y="1155684"/>
                  </a:lnTo>
                  <a:lnTo>
                    <a:pt x="515890" y="1199367"/>
                  </a:lnTo>
                  <a:lnTo>
                    <a:pt x="491283" y="1249711"/>
                  </a:lnTo>
                  <a:lnTo>
                    <a:pt x="895397" y="915955"/>
                  </a:lnTo>
                  <a:lnTo>
                    <a:pt x="928985" y="881165"/>
                  </a:lnTo>
                  <a:lnTo>
                    <a:pt x="958794" y="844153"/>
                  </a:lnTo>
                  <a:lnTo>
                    <a:pt x="984816" y="805184"/>
                  </a:lnTo>
                  <a:lnTo>
                    <a:pt x="1007044" y="764523"/>
                  </a:lnTo>
                  <a:lnTo>
                    <a:pt x="1025472" y="722433"/>
                  </a:lnTo>
                  <a:lnTo>
                    <a:pt x="1040092" y="679180"/>
                  </a:lnTo>
                  <a:lnTo>
                    <a:pt x="1050898" y="635028"/>
                  </a:lnTo>
                  <a:lnTo>
                    <a:pt x="1057882" y="590241"/>
                  </a:lnTo>
                  <a:lnTo>
                    <a:pt x="1061037" y="545084"/>
                  </a:lnTo>
                  <a:lnTo>
                    <a:pt x="1060356" y="499820"/>
                  </a:lnTo>
                  <a:lnTo>
                    <a:pt x="1055832" y="454716"/>
                  </a:lnTo>
                  <a:lnTo>
                    <a:pt x="1047458" y="410034"/>
                  </a:lnTo>
                  <a:lnTo>
                    <a:pt x="1035228" y="366040"/>
                  </a:lnTo>
                  <a:lnTo>
                    <a:pt x="1019133" y="322998"/>
                  </a:lnTo>
                  <a:lnTo>
                    <a:pt x="999167" y="281173"/>
                  </a:lnTo>
                  <a:lnTo>
                    <a:pt x="975322" y="240828"/>
                  </a:lnTo>
                  <a:lnTo>
                    <a:pt x="947593" y="202229"/>
                  </a:lnTo>
                  <a:lnTo>
                    <a:pt x="915971" y="165639"/>
                  </a:lnTo>
                  <a:lnTo>
                    <a:pt x="881180" y="132051"/>
                  </a:lnTo>
                  <a:lnTo>
                    <a:pt x="844166" y="102243"/>
                  </a:lnTo>
                  <a:lnTo>
                    <a:pt x="805194" y="76221"/>
                  </a:lnTo>
                  <a:lnTo>
                    <a:pt x="764529" y="53992"/>
                  </a:lnTo>
                  <a:lnTo>
                    <a:pt x="722435" y="35564"/>
                  </a:lnTo>
                  <a:lnTo>
                    <a:pt x="679177" y="20944"/>
                  </a:lnTo>
                  <a:lnTo>
                    <a:pt x="635021" y="10138"/>
                  </a:lnTo>
                  <a:lnTo>
                    <a:pt x="590230" y="3155"/>
                  </a:lnTo>
                  <a:lnTo>
                    <a:pt x="5450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7708" y="119694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71" y="165639"/>
                  </a:moveTo>
                  <a:lnTo>
                    <a:pt x="947593" y="202229"/>
                  </a:lnTo>
                  <a:lnTo>
                    <a:pt x="975322" y="240828"/>
                  </a:lnTo>
                  <a:lnTo>
                    <a:pt x="999167" y="281173"/>
                  </a:lnTo>
                  <a:lnTo>
                    <a:pt x="1019133" y="322998"/>
                  </a:lnTo>
                  <a:lnTo>
                    <a:pt x="1035228" y="366040"/>
                  </a:lnTo>
                  <a:lnTo>
                    <a:pt x="1047458" y="410034"/>
                  </a:lnTo>
                  <a:lnTo>
                    <a:pt x="1055832" y="454716"/>
                  </a:lnTo>
                  <a:lnTo>
                    <a:pt x="1060356" y="499820"/>
                  </a:lnTo>
                  <a:lnTo>
                    <a:pt x="1061037" y="545084"/>
                  </a:lnTo>
                  <a:lnTo>
                    <a:pt x="1057882" y="590241"/>
                  </a:lnTo>
                  <a:lnTo>
                    <a:pt x="1050898" y="635028"/>
                  </a:lnTo>
                  <a:lnTo>
                    <a:pt x="1040092" y="679180"/>
                  </a:lnTo>
                  <a:lnTo>
                    <a:pt x="1025472" y="722433"/>
                  </a:lnTo>
                  <a:lnTo>
                    <a:pt x="1007044" y="764523"/>
                  </a:lnTo>
                  <a:lnTo>
                    <a:pt x="984816" y="805184"/>
                  </a:lnTo>
                  <a:lnTo>
                    <a:pt x="958794" y="844153"/>
                  </a:lnTo>
                  <a:lnTo>
                    <a:pt x="928985" y="881165"/>
                  </a:lnTo>
                  <a:lnTo>
                    <a:pt x="895397" y="915955"/>
                  </a:lnTo>
                  <a:lnTo>
                    <a:pt x="491283" y="1249711"/>
                  </a:lnTo>
                  <a:lnTo>
                    <a:pt x="515890" y="1199367"/>
                  </a:lnTo>
                  <a:lnTo>
                    <a:pt x="532564" y="1155684"/>
                  </a:lnTo>
                  <a:lnTo>
                    <a:pt x="541909" y="1118136"/>
                  </a:lnTo>
                  <a:lnTo>
                    <a:pt x="544529" y="1086203"/>
                  </a:lnTo>
                  <a:lnTo>
                    <a:pt x="541027" y="1059360"/>
                  </a:lnTo>
                  <a:lnTo>
                    <a:pt x="518074" y="1018853"/>
                  </a:lnTo>
                  <a:lnTo>
                    <a:pt x="477878" y="992433"/>
                  </a:lnTo>
                  <a:lnTo>
                    <a:pt x="425269" y="975914"/>
                  </a:lnTo>
                  <a:lnTo>
                    <a:pt x="365079" y="965111"/>
                  </a:lnTo>
                  <a:lnTo>
                    <a:pt x="333649" y="960546"/>
                  </a:lnTo>
                  <a:lnTo>
                    <a:pt x="302135" y="955841"/>
                  </a:lnTo>
                  <a:lnTo>
                    <a:pt x="241267" y="943919"/>
                  </a:lnTo>
                  <a:lnTo>
                    <a:pt x="187306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8" y="85714"/>
                  </a:lnTo>
                  <a:lnTo>
                    <a:pt x="281173" y="61870"/>
                  </a:lnTo>
                  <a:lnTo>
                    <a:pt x="322990" y="41904"/>
                  </a:lnTo>
                  <a:lnTo>
                    <a:pt x="366027" y="25809"/>
                  </a:lnTo>
                  <a:lnTo>
                    <a:pt x="410018" y="13578"/>
                  </a:lnTo>
                  <a:lnTo>
                    <a:pt x="454699" y="5204"/>
                  </a:lnTo>
                  <a:lnTo>
                    <a:pt x="499804" y="680"/>
                  </a:lnTo>
                  <a:lnTo>
                    <a:pt x="545069" y="0"/>
                  </a:lnTo>
                  <a:lnTo>
                    <a:pt x="590230" y="3155"/>
                  </a:lnTo>
                  <a:lnTo>
                    <a:pt x="635021" y="10138"/>
                  </a:lnTo>
                  <a:lnTo>
                    <a:pt x="679177" y="20944"/>
                  </a:lnTo>
                  <a:lnTo>
                    <a:pt x="722435" y="35564"/>
                  </a:lnTo>
                  <a:lnTo>
                    <a:pt x="764529" y="53992"/>
                  </a:lnTo>
                  <a:lnTo>
                    <a:pt x="805194" y="76221"/>
                  </a:lnTo>
                  <a:lnTo>
                    <a:pt x="844166" y="102243"/>
                  </a:lnTo>
                  <a:lnTo>
                    <a:pt x="881180" y="132051"/>
                  </a:lnTo>
                  <a:lnTo>
                    <a:pt x="915971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" y="1249679"/>
              <a:ext cx="890778" cy="8923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4370" y="1251965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8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1" y="2611"/>
                  </a:lnTo>
                  <a:lnTo>
                    <a:pt x="540464" y="10265"/>
                  </a:lnTo>
                  <a:lnTo>
                    <a:pt x="585654" y="22689"/>
                  </a:lnTo>
                  <a:lnTo>
                    <a:pt x="628790" y="39612"/>
                  </a:lnTo>
                  <a:lnTo>
                    <a:pt x="669600" y="60762"/>
                  </a:lnTo>
                  <a:lnTo>
                    <a:pt x="707812" y="85868"/>
                  </a:lnTo>
                  <a:lnTo>
                    <a:pt x="743155" y="114658"/>
                  </a:lnTo>
                  <a:lnTo>
                    <a:pt x="775357" y="146860"/>
                  </a:lnTo>
                  <a:lnTo>
                    <a:pt x="804147" y="182203"/>
                  </a:lnTo>
                  <a:lnTo>
                    <a:pt x="829253" y="220415"/>
                  </a:lnTo>
                  <a:lnTo>
                    <a:pt x="850403" y="261225"/>
                  </a:lnTo>
                  <a:lnTo>
                    <a:pt x="867326" y="304361"/>
                  </a:lnTo>
                  <a:lnTo>
                    <a:pt x="879750" y="349551"/>
                  </a:lnTo>
                  <a:lnTo>
                    <a:pt x="887404" y="396524"/>
                  </a:lnTo>
                  <a:lnTo>
                    <a:pt x="890016" y="445008"/>
                  </a:lnTo>
                  <a:lnTo>
                    <a:pt x="887404" y="493491"/>
                  </a:lnTo>
                  <a:lnTo>
                    <a:pt x="879750" y="540464"/>
                  </a:lnTo>
                  <a:lnTo>
                    <a:pt x="867326" y="585654"/>
                  </a:lnTo>
                  <a:lnTo>
                    <a:pt x="850403" y="628790"/>
                  </a:lnTo>
                  <a:lnTo>
                    <a:pt x="829253" y="669600"/>
                  </a:lnTo>
                  <a:lnTo>
                    <a:pt x="804147" y="707812"/>
                  </a:lnTo>
                  <a:lnTo>
                    <a:pt x="775357" y="743155"/>
                  </a:lnTo>
                  <a:lnTo>
                    <a:pt x="743155" y="775357"/>
                  </a:lnTo>
                  <a:lnTo>
                    <a:pt x="707812" y="804147"/>
                  </a:lnTo>
                  <a:lnTo>
                    <a:pt x="669600" y="829253"/>
                  </a:lnTo>
                  <a:lnTo>
                    <a:pt x="628790" y="850403"/>
                  </a:lnTo>
                  <a:lnTo>
                    <a:pt x="585654" y="867326"/>
                  </a:lnTo>
                  <a:lnTo>
                    <a:pt x="540464" y="879750"/>
                  </a:lnTo>
                  <a:lnTo>
                    <a:pt x="493491" y="887404"/>
                  </a:lnTo>
                  <a:lnTo>
                    <a:pt x="445008" y="890016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80032" y="1909571"/>
              <a:ext cx="94615" cy="716280"/>
            </a:xfrm>
            <a:custGeom>
              <a:avLst/>
              <a:gdLst/>
              <a:ahLst/>
              <a:cxnLst/>
              <a:rect l="l" t="t" r="r" b="b"/>
              <a:pathLst>
                <a:path w="94614" h="716280">
                  <a:moveTo>
                    <a:pt x="85344" y="661416"/>
                  </a:moveTo>
                  <a:lnTo>
                    <a:pt x="0" y="606552"/>
                  </a:lnTo>
                  <a:lnTo>
                    <a:pt x="0" y="716280"/>
                  </a:lnTo>
                  <a:lnTo>
                    <a:pt x="85344" y="661416"/>
                  </a:lnTo>
                  <a:close/>
                </a:path>
                <a:path w="94614" h="716280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642364" y="1214450"/>
            <a:ext cx="7491730" cy="2212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32015" algn="l"/>
              </a:tabLst>
            </a:pPr>
            <a:r>
              <a:rPr dirty="0" u="sng" sz="2000" spc="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Ad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Delt</a:t>
            </a:r>
            <a:r>
              <a:rPr dirty="0" u="sng" sz="2000" spc="-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10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(Adapt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i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v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1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Delta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358140" marR="280670">
              <a:lnSpc>
                <a:spcPct val="100000"/>
              </a:lnSpc>
              <a:spcBef>
                <a:spcPts val="2255"/>
              </a:spcBef>
            </a:pPr>
            <a:r>
              <a:rPr dirty="0" sz="1800" spc="-85" b="1">
                <a:latin typeface="Malgun Gothic"/>
                <a:cs typeface="Malgun Gothic"/>
              </a:rPr>
              <a:t>AdaDelta는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90" b="1">
                <a:latin typeface="Malgun Gothic"/>
                <a:cs typeface="Malgun Gothic"/>
              </a:rPr>
              <a:t>RMSProp과</a:t>
            </a:r>
            <a:r>
              <a:rPr dirty="0" sz="1800" spc="-6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유사하게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00" b="1">
                <a:latin typeface="Malgun Gothic"/>
                <a:cs typeface="Malgun Gothic"/>
              </a:rPr>
              <a:t>AdaGrad의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단점을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보완하기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위해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 </a:t>
            </a:r>
            <a:r>
              <a:rPr dirty="0" sz="1800" spc="-61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방법</a:t>
            </a:r>
            <a:endParaRPr sz="1800">
              <a:latin typeface="Malgun Gothic"/>
              <a:cs typeface="Malgun Gothic"/>
            </a:endParaRPr>
          </a:p>
          <a:p>
            <a:pPr marL="358140">
              <a:lnSpc>
                <a:spcPct val="100000"/>
              </a:lnSpc>
              <a:spcBef>
                <a:spcPts val="459"/>
              </a:spcBef>
            </a:pP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</a:rPr>
              <a:t>https:</a:t>
            </a: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  <a:hlinkClick r:id="rId5"/>
              </a:rPr>
              <a:t>//ww</a:t>
            </a: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</a:rPr>
              <a:t>w</a:t>
            </a: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  <a:hlinkClick r:id="rId5"/>
              </a:rPr>
              <a:t>.matth</a:t>
            </a: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</a:rPr>
              <a:t>e</a:t>
            </a: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  <a:hlinkClick r:id="rId5"/>
              </a:rPr>
              <a:t>wzeiler.com/mattzeiler/adadelta.pdf</a:t>
            </a:r>
            <a:endParaRPr sz="1800">
              <a:latin typeface="Malgun Gothic"/>
              <a:cs typeface="Malgun Gothic"/>
            </a:endParaRPr>
          </a:p>
          <a:p>
            <a:pPr marL="358140" marR="5080">
              <a:lnSpc>
                <a:spcPct val="100000"/>
              </a:lnSpc>
              <a:spcBef>
                <a:spcPts val="1300"/>
              </a:spcBef>
            </a:pPr>
            <a:r>
              <a:rPr dirty="0" sz="1800" spc="-85" b="1">
                <a:latin typeface="Malgun Gothic"/>
                <a:cs typeface="Malgun Gothic"/>
              </a:rPr>
              <a:t>AdaDelta는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95" b="1">
                <a:latin typeface="Malgun Gothic"/>
                <a:cs typeface="Malgun Gothic"/>
              </a:rPr>
              <a:t>RMSProp과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동일하게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h를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구할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합을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구하는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지수평균을 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구한다.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다만,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여기에서는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step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55" b="1">
                <a:latin typeface="Malgun Gothic"/>
                <a:cs typeface="Malgun Gothic"/>
              </a:rPr>
              <a:t>size를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단순하게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55" b="1">
                <a:latin typeface="Malgun Gothic"/>
                <a:cs typeface="Malgun Gothic"/>
              </a:rPr>
              <a:t>η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사용하는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step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size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8311" y="3401948"/>
            <a:ext cx="4226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변화값의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제곱을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가지고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지수평균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0032" y="2956560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3"/>
                </a:lnTo>
                <a:lnTo>
                  <a:pt x="85343" y="54101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639" y="1463039"/>
            <a:ext cx="467868" cy="47243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77646" y="5538622"/>
            <a:ext cx="1643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2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77261" y="5792254"/>
            <a:ext cx="436245" cy="22860"/>
          </a:xfrm>
          <a:custGeom>
            <a:avLst/>
            <a:gdLst/>
            <a:ahLst/>
            <a:cxnLst/>
            <a:rect l="l" t="t" r="r" b="b"/>
            <a:pathLst>
              <a:path w="436244" h="22860">
                <a:moveTo>
                  <a:pt x="435863" y="0"/>
                </a:moveTo>
                <a:lnTo>
                  <a:pt x="0" y="0"/>
                </a:lnTo>
                <a:lnTo>
                  <a:pt x="0" y="22860"/>
                </a:lnTo>
                <a:lnTo>
                  <a:pt x="435863" y="22860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83942" y="5270398"/>
            <a:ext cx="8401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7034" algn="l"/>
              </a:tabLst>
            </a:pPr>
            <a:r>
              <a:rPr dirty="0" sz="2800" spc="-5">
                <a:latin typeface="Cambria Math"/>
                <a:cs typeface="Cambria Math"/>
              </a:rPr>
              <a:t>1</a:t>
            </a:r>
            <a:r>
              <a:rPr dirty="0" sz="2800" spc="-5">
                <a:latin typeface="Cambria Math"/>
                <a:cs typeface="Cambria Math"/>
              </a:rPr>
              <a:t>	</a:t>
            </a: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3357" y="5883693"/>
            <a:ext cx="429895" cy="342900"/>
          </a:xfrm>
          <a:custGeom>
            <a:avLst/>
            <a:gdLst/>
            <a:ahLst/>
            <a:cxnLst/>
            <a:rect l="l" t="t" r="r" b="b"/>
            <a:pathLst>
              <a:path w="429894" h="342900">
                <a:moveTo>
                  <a:pt x="429768" y="0"/>
                </a:moveTo>
                <a:lnTo>
                  <a:pt x="227075" y="0"/>
                </a:lnTo>
                <a:lnTo>
                  <a:pt x="227075" y="647"/>
                </a:lnTo>
                <a:lnTo>
                  <a:pt x="203708" y="647"/>
                </a:lnTo>
                <a:lnTo>
                  <a:pt x="117983" y="296621"/>
                </a:lnTo>
                <a:lnTo>
                  <a:pt x="56768" y="162077"/>
                </a:lnTo>
                <a:lnTo>
                  <a:pt x="0" y="188074"/>
                </a:lnTo>
                <a:lnTo>
                  <a:pt x="5334" y="201079"/>
                </a:lnTo>
                <a:lnTo>
                  <a:pt x="34671" y="188074"/>
                </a:lnTo>
                <a:lnTo>
                  <a:pt x="106425" y="342391"/>
                </a:lnTo>
                <a:lnTo>
                  <a:pt x="123190" y="342391"/>
                </a:lnTo>
                <a:lnTo>
                  <a:pt x="216535" y="23710"/>
                </a:lnTo>
                <a:lnTo>
                  <a:pt x="247904" y="23710"/>
                </a:lnTo>
                <a:lnTo>
                  <a:pt x="247904" y="22859"/>
                </a:lnTo>
                <a:lnTo>
                  <a:pt x="429768" y="22859"/>
                </a:lnTo>
                <a:lnTo>
                  <a:pt x="429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72561" y="5792254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70" h="22860">
                <a:moveTo>
                  <a:pt x="470915" y="0"/>
                </a:moveTo>
                <a:lnTo>
                  <a:pt x="0" y="0"/>
                </a:lnTo>
                <a:lnTo>
                  <a:pt x="0" y="22860"/>
                </a:lnTo>
                <a:lnTo>
                  <a:pt x="470915" y="22860"/>
                </a:lnTo>
                <a:lnTo>
                  <a:pt x="470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72842" y="5776366"/>
            <a:ext cx="7988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8928" sz="4200" spc="-7">
                <a:latin typeface="Cambria Math"/>
                <a:cs typeface="Cambria Math"/>
              </a:rPr>
              <a:t>ℎ</a:t>
            </a:r>
            <a:r>
              <a:rPr dirty="0" baseline="-8928" sz="4200" spc="-157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3145" y="4552569"/>
            <a:ext cx="26746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19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5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𝛽ℎ</a:t>
            </a:r>
            <a:r>
              <a:rPr dirty="0" sz="2800" spc="3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+ (1 − </a:t>
            </a:r>
            <a:r>
              <a:rPr dirty="0" sz="2800" spc="35">
                <a:latin typeface="Cambria Math"/>
                <a:cs typeface="Cambria Math"/>
              </a:rPr>
              <a:t>𝛽)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83102" y="4364989"/>
            <a:ext cx="821055" cy="905510"/>
          </a:xfrm>
          <a:custGeom>
            <a:avLst/>
            <a:gdLst/>
            <a:ahLst/>
            <a:cxnLst/>
            <a:rect l="l" t="t" r="r" b="b"/>
            <a:pathLst>
              <a:path w="821054" h="905510">
                <a:moveTo>
                  <a:pt x="163195" y="12954"/>
                </a:moveTo>
                <a:lnTo>
                  <a:pt x="121272" y="34251"/>
                </a:lnTo>
                <a:lnTo>
                  <a:pt x="91147" y="75996"/>
                </a:lnTo>
                <a:lnTo>
                  <a:pt x="64693" y="125260"/>
                </a:lnTo>
                <a:lnTo>
                  <a:pt x="41910" y="181991"/>
                </a:lnTo>
                <a:lnTo>
                  <a:pt x="26822" y="231571"/>
                </a:lnTo>
                <a:lnTo>
                  <a:pt x="15087" y="283375"/>
                </a:lnTo>
                <a:lnTo>
                  <a:pt x="6705" y="337400"/>
                </a:lnTo>
                <a:lnTo>
                  <a:pt x="1676" y="393649"/>
                </a:lnTo>
                <a:lnTo>
                  <a:pt x="0" y="452120"/>
                </a:lnTo>
                <a:lnTo>
                  <a:pt x="1676" y="509917"/>
                </a:lnTo>
                <a:lnTo>
                  <a:pt x="6705" y="565785"/>
                </a:lnTo>
                <a:lnTo>
                  <a:pt x="15087" y="619734"/>
                </a:lnTo>
                <a:lnTo>
                  <a:pt x="26822" y="671766"/>
                </a:lnTo>
                <a:lnTo>
                  <a:pt x="41910" y="721868"/>
                </a:lnTo>
                <a:lnTo>
                  <a:pt x="64693" y="779424"/>
                </a:lnTo>
                <a:lnTo>
                  <a:pt x="91147" y="829208"/>
                </a:lnTo>
                <a:lnTo>
                  <a:pt x="121272" y="871194"/>
                </a:lnTo>
                <a:lnTo>
                  <a:pt x="155067" y="905383"/>
                </a:lnTo>
                <a:lnTo>
                  <a:pt x="163195" y="892556"/>
                </a:lnTo>
                <a:lnTo>
                  <a:pt x="134188" y="857796"/>
                </a:lnTo>
                <a:lnTo>
                  <a:pt x="108712" y="816000"/>
                </a:lnTo>
                <a:lnTo>
                  <a:pt x="86753" y="767168"/>
                </a:lnTo>
                <a:lnTo>
                  <a:pt x="68326" y="711327"/>
                </a:lnTo>
                <a:lnTo>
                  <a:pt x="56324" y="663054"/>
                </a:lnTo>
                <a:lnTo>
                  <a:pt x="47002" y="613016"/>
                </a:lnTo>
                <a:lnTo>
                  <a:pt x="40360" y="561213"/>
                </a:lnTo>
                <a:lnTo>
                  <a:pt x="36372" y="507669"/>
                </a:lnTo>
                <a:lnTo>
                  <a:pt x="35052" y="452120"/>
                </a:lnTo>
                <a:lnTo>
                  <a:pt x="36385" y="395947"/>
                </a:lnTo>
                <a:lnTo>
                  <a:pt x="40398" y="341706"/>
                </a:lnTo>
                <a:lnTo>
                  <a:pt x="47091" y="289661"/>
                </a:lnTo>
                <a:lnTo>
                  <a:pt x="56438" y="239814"/>
                </a:lnTo>
                <a:lnTo>
                  <a:pt x="68453" y="192151"/>
                </a:lnTo>
                <a:lnTo>
                  <a:pt x="86880" y="137248"/>
                </a:lnTo>
                <a:lnTo>
                  <a:pt x="108813" y="89077"/>
                </a:lnTo>
                <a:lnTo>
                  <a:pt x="134264" y="47663"/>
                </a:lnTo>
                <a:lnTo>
                  <a:pt x="163195" y="12954"/>
                </a:lnTo>
                <a:close/>
              </a:path>
              <a:path w="821054" h="905510">
                <a:moveTo>
                  <a:pt x="646049" y="441579"/>
                </a:moveTo>
                <a:lnTo>
                  <a:pt x="175133" y="441579"/>
                </a:lnTo>
                <a:lnTo>
                  <a:pt x="175133" y="464439"/>
                </a:lnTo>
                <a:lnTo>
                  <a:pt x="646049" y="464439"/>
                </a:lnTo>
                <a:lnTo>
                  <a:pt x="646049" y="441579"/>
                </a:lnTo>
                <a:close/>
              </a:path>
              <a:path w="821054" h="905510">
                <a:moveTo>
                  <a:pt x="820674" y="452120"/>
                </a:moveTo>
                <a:lnTo>
                  <a:pt x="818997" y="393649"/>
                </a:lnTo>
                <a:lnTo>
                  <a:pt x="813968" y="337400"/>
                </a:lnTo>
                <a:lnTo>
                  <a:pt x="805573" y="283375"/>
                </a:lnTo>
                <a:lnTo>
                  <a:pt x="793851" y="231571"/>
                </a:lnTo>
                <a:lnTo>
                  <a:pt x="778764" y="181991"/>
                </a:lnTo>
                <a:lnTo>
                  <a:pt x="755967" y="125260"/>
                </a:lnTo>
                <a:lnTo>
                  <a:pt x="729513" y="75996"/>
                </a:lnTo>
                <a:lnTo>
                  <a:pt x="699389" y="34251"/>
                </a:lnTo>
                <a:lnTo>
                  <a:pt x="665607" y="0"/>
                </a:lnTo>
                <a:lnTo>
                  <a:pt x="657479" y="12954"/>
                </a:lnTo>
                <a:lnTo>
                  <a:pt x="686333" y="47663"/>
                </a:lnTo>
                <a:lnTo>
                  <a:pt x="711733" y="89077"/>
                </a:lnTo>
                <a:lnTo>
                  <a:pt x="733666" y="137248"/>
                </a:lnTo>
                <a:lnTo>
                  <a:pt x="752094" y="192151"/>
                </a:lnTo>
                <a:lnTo>
                  <a:pt x="764159" y="239814"/>
                </a:lnTo>
                <a:lnTo>
                  <a:pt x="773544" y="289661"/>
                </a:lnTo>
                <a:lnTo>
                  <a:pt x="780249" y="341706"/>
                </a:lnTo>
                <a:lnTo>
                  <a:pt x="784275" y="395947"/>
                </a:lnTo>
                <a:lnTo>
                  <a:pt x="785622" y="452374"/>
                </a:lnTo>
                <a:lnTo>
                  <a:pt x="784275" y="507669"/>
                </a:lnTo>
                <a:lnTo>
                  <a:pt x="780262" y="561213"/>
                </a:lnTo>
                <a:lnTo>
                  <a:pt x="773595" y="613016"/>
                </a:lnTo>
                <a:lnTo>
                  <a:pt x="764286" y="663054"/>
                </a:lnTo>
                <a:lnTo>
                  <a:pt x="752348" y="711327"/>
                </a:lnTo>
                <a:lnTo>
                  <a:pt x="733907" y="767168"/>
                </a:lnTo>
                <a:lnTo>
                  <a:pt x="711962" y="816000"/>
                </a:lnTo>
                <a:lnTo>
                  <a:pt x="686473" y="857796"/>
                </a:lnTo>
                <a:lnTo>
                  <a:pt x="657479" y="892556"/>
                </a:lnTo>
                <a:lnTo>
                  <a:pt x="665607" y="905383"/>
                </a:lnTo>
                <a:lnTo>
                  <a:pt x="699389" y="871194"/>
                </a:lnTo>
                <a:lnTo>
                  <a:pt x="729513" y="829208"/>
                </a:lnTo>
                <a:lnTo>
                  <a:pt x="755967" y="779424"/>
                </a:lnTo>
                <a:lnTo>
                  <a:pt x="778764" y="721868"/>
                </a:lnTo>
                <a:lnTo>
                  <a:pt x="793851" y="671766"/>
                </a:lnTo>
                <a:lnTo>
                  <a:pt x="805573" y="619734"/>
                </a:lnTo>
                <a:lnTo>
                  <a:pt x="813968" y="565785"/>
                </a:lnTo>
                <a:lnTo>
                  <a:pt x="818997" y="509917"/>
                </a:lnTo>
                <a:lnTo>
                  <a:pt x="820674" y="4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633470" y="4204860"/>
            <a:ext cx="889000" cy="10375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720"/>
              </a:spcBef>
              <a:tabLst>
                <a:tab pos="700405" algn="l"/>
              </a:tabLst>
            </a:pPr>
            <a:r>
              <a:rPr dirty="0" sz="2800" spc="-5">
                <a:latin typeface="Cambria Math"/>
                <a:cs typeface="Cambria Math"/>
              </a:rPr>
              <a:t>𝜕𝐸	</a:t>
            </a:r>
            <a:r>
              <a:rPr dirty="0" baseline="44715" sz="3075" spc="67">
                <a:latin typeface="Cambria Math"/>
                <a:cs typeface="Cambria Math"/>
              </a:rPr>
              <a:t>2</a:t>
            </a:r>
            <a:endParaRPr baseline="44715" sz="3075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62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57883" y="3223260"/>
            <a:ext cx="3887470" cy="2086610"/>
            <a:chOff x="1357883" y="3223260"/>
            <a:chExt cx="3887470" cy="2086610"/>
          </a:xfrm>
        </p:grpSpPr>
        <p:sp>
          <p:nvSpPr>
            <p:cNvPr id="27" name="object 27"/>
            <p:cNvSpPr/>
            <p:nvPr/>
          </p:nvSpPr>
          <p:spPr>
            <a:xfrm>
              <a:off x="3658361" y="3223260"/>
              <a:ext cx="1586865" cy="1005205"/>
            </a:xfrm>
            <a:custGeom>
              <a:avLst/>
              <a:gdLst/>
              <a:ahLst/>
              <a:cxnLst/>
              <a:rect l="l" t="t" r="r" b="b"/>
              <a:pathLst>
                <a:path w="1586864" h="1005204">
                  <a:moveTo>
                    <a:pt x="44196" y="931926"/>
                  </a:moveTo>
                  <a:lnTo>
                    <a:pt x="0" y="1004823"/>
                  </a:lnTo>
                  <a:lnTo>
                    <a:pt x="84836" y="996441"/>
                  </a:lnTo>
                  <a:lnTo>
                    <a:pt x="74036" y="979296"/>
                  </a:lnTo>
                  <a:lnTo>
                    <a:pt x="59054" y="979296"/>
                  </a:lnTo>
                  <a:lnTo>
                    <a:pt x="48387" y="962532"/>
                  </a:lnTo>
                  <a:lnTo>
                    <a:pt x="59189" y="955727"/>
                  </a:lnTo>
                  <a:lnTo>
                    <a:pt x="44196" y="931926"/>
                  </a:lnTo>
                  <a:close/>
                </a:path>
                <a:path w="1586864" h="1005204">
                  <a:moveTo>
                    <a:pt x="59189" y="955727"/>
                  </a:moveTo>
                  <a:lnTo>
                    <a:pt x="48387" y="962532"/>
                  </a:lnTo>
                  <a:lnTo>
                    <a:pt x="59054" y="979296"/>
                  </a:lnTo>
                  <a:lnTo>
                    <a:pt x="69779" y="972540"/>
                  </a:lnTo>
                  <a:lnTo>
                    <a:pt x="59189" y="955727"/>
                  </a:lnTo>
                  <a:close/>
                </a:path>
                <a:path w="1586864" h="1005204">
                  <a:moveTo>
                    <a:pt x="69779" y="972540"/>
                  </a:moveTo>
                  <a:lnTo>
                    <a:pt x="59054" y="979296"/>
                  </a:lnTo>
                  <a:lnTo>
                    <a:pt x="74036" y="979296"/>
                  </a:lnTo>
                  <a:lnTo>
                    <a:pt x="69779" y="972540"/>
                  </a:lnTo>
                  <a:close/>
                </a:path>
                <a:path w="1586864" h="1005204">
                  <a:moveTo>
                    <a:pt x="1576324" y="0"/>
                  </a:moveTo>
                  <a:lnTo>
                    <a:pt x="59189" y="955727"/>
                  </a:lnTo>
                  <a:lnTo>
                    <a:pt x="69779" y="972540"/>
                  </a:lnTo>
                  <a:lnTo>
                    <a:pt x="1586864" y="16763"/>
                  </a:lnTo>
                  <a:lnTo>
                    <a:pt x="1576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72361" y="4228338"/>
              <a:ext cx="3154680" cy="1066800"/>
            </a:xfrm>
            <a:custGeom>
              <a:avLst/>
              <a:gdLst/>
              <a:ahLst/>
              <a:cxnLst/>
              <a:rect l="l" t="t" r="r" b="b"/>
              <a:pathLst>
                <a:path w="3154679" h="1066800">
                  <a:moveTo>
                    <a:pt x="0" y="1066800"/>
                  </a:moveTo>
                  <a:lnTo>
                    <a:pt x="3154680" y="1066800"/>
                  </a:lnTo>
                  <a:lnTo>
                    <a:pt x="315468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8955">
              <a:solidFill>
                <a:srgbClr val="EE4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26186" y="3804665"/>
            <a:ext cx="1156970" cy="36893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"/>
              </a:spcBef>
            </a:pPr>
            <a:r>
              <a:rPr dirty="0" sz="1800" spc="-65" b="1">
                <a:solidFill>
                  <a:srgbClr val="FFFFFF"/>
                </a:solidFill>
                <a:latin typeface="Malgun Gothic"/>
                <a:cs typeface="Malgun Gothic"/>
              </a:rPr>
              <a:t>RMSProp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4296" y="5564835"/>
            <a:ext cx="1643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22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4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r>
              <a:rPr dirty="0" sz="2800" spc="5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23176" y="5818454"/>
            <a:ext cx="436245" cy="22860"/>
          </a:xfrm>
          <a:custGeom>
            <a:avLst/>
            <a:gdLst/>
            <a:ahLst/>
            <a:cxnLst/>
            <a:rect l="l" t="t" r="r" b="b"/>
            <a:pathLst>
              <a:path w="436245" h="22860">
                <a:moveTo>
                  <a:pt x="435864" y="0"/>
                </a:moveTo>
                <a:lnTo>
                  <a:pt x="0" y="0"/>
                </a:lnTo>
                <a:lnTo>
                  <a:pt x="0" y="22859"/>
                </a:lnTo>
                <a:lnTo>
                  <a:pt x="435864" y="22859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44511" y="5385689"/>
            <a:ext cx="398145" cy="342900"/>
          </a:xfrm>
          <a:custGeom>
            <a:avLst/>
            <a:gdLst/>
            <a:ahLst/>
            <a:cxnLst/>
            <a:rect l="l" t="t" r="r" b="b"/>
            <a:pathLst>
              <a:path w="398145" h="342900">
                <a:moveTo>
                  <a:pt x="397764" y="0"/>
                </a:moveTo>
                <a:lnTo>
                  <a:pt x="227076" y="0"/>
                </a:lnTo>
                <a:lnTo>
                  <a:pt x="227076" y="635"/>
                </a:lnTo>
                <a:lnTo>
                  <a:pt x="203708" y="635"/>
                </a:lnTo>
                <a:lnTo>
                  <a:pt x="118110" y="296570"/>
                </a:lnTo>
                <a:lnTo>
                  <a:pt x="56896" y="162052"/>
                </a:lnTo>
                <a:lnTo>
                  <a:pt x="0" y="188087"/>
                </a:lnTo>
                <a:lnTo>
                  <a:pt x="5334" y="201041"/>
                </a:lnTo>
                <a:lnTo>
                  <a:pt x="34671" y="188087"/>
                </a:lnTo>
                <a:lnTo>
                  <a:pt x="106426" y="342341"/>
                </a:lnTo>
                <a:lnTo>
                  <a:pt x="123317" y="342341"/>
                </a:lnTo>
                <a:lnTo>
                  <a:pt x="216535" y="23622"/>
                </a:lnTo>
                <a:lnTo>
                  <a:pt x="247904" y="23622"/>
                </a:lnTo>
                <a:lnTo>
                  <a:pt x="247904" y="22860"/>
                </a:lnTo>
                <a:lnTo>
                  <a:pt x="397764" y="22860"/>
                </a:lnTo>
                <a:lnTo>
                  <a:pt x="39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18476" y="5818454"/>
            <a:ext cx="471170" cy="22860"/>
          </a:xfrm>
          <a:custGeom>
            <a:avLst/>
            <a:gdLst/>
            <a:ahLst/>
            <a:cxnLst/>
            <a:rect l="l" t="t" r="r" b="b"/>
            <a:pathLst>
              <a:path w="471170" h="22860">
                <a:moveTo>
                  <a:pt x="470916" y="0"/>
                </a:moveTo>
                <a:lnTo>
                  <a:pt x="0" y="0"/>
                </a:lnTo>
                <a:lnTo>
                  <a:pt x="0" y="22859"/>
                </a:lnTo>
                <a:lnTo>
                  <a:pt x="470916" y="22859"/>
                </a:lnTo>
                <a:lnTo>
                  <a:pt x="470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319518" y="5802579"/>
            <a:ext cx="7988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8928" sz="4200" spc="-7">
                <a:latin typeface="Cambria Math"/>
                <a:cs typeface="Cambria Math"/>
              </a:rPr>
              <a:t>ℎ</a:t>
            </a:r>
            <a:r>
              <a:rPr dirty="0" baseline="-8928" sz="4200" spc="-157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𝜕</a:t>
            </a:r>
            <a:r>
              <a:rPr dirty="0" sz="2800" spc="-5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0392" y="4436645"/>
            <a:ext cx="2640330" cy="131191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algn="r" marR="34925">
              <a:lnSpc>
                <a:spcPct val="100000"/>
              </a:lnSpc>
              <a:spcBef>
                <a:spcPts val="1805"/>
              </a:spcBef>
            </a:pPr>
            <a:r>
              <a:rPr dirty="0" sz="2800" spc="-5">
                <a:latin typeface="Cambria Math"/>
                <a:cs typeface="Cambria Math"/>
              </a:rPr>
              <a:t>𝑠</a:t>
            </a:r>
            <a:r>
              <a:rPr dirty="0" sz="2800" spc="19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5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𝛽𝑠</a:t>
            </a:r>
            <a:r>
              <a:rPr dirty="0" sz="2800" spc="4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−</a:t>
            </a:r>
            <a:r>
              <a:rPr dirty="0" sz="2800" spc="-1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(1 −</a:t>
            </a:r>
            <a:r>
              <a:rPr dirty="0" sz="2800" spc="-10">
                <a:latin typeface="Cambria Math"/>
                <a:cs typeface="Cambria Math"/>
              </a:rPr>
              <a:t> </a:t>
            </a:r>
            <a:r>
              <a:rPr dirty="0" sz="2800" spc="35">
                <a:latin typeface="Cambria Math"/>
                <a:cs typeface="Cambria Math"/>
              </a:rPr>
              <a:t>𝛽)</a:t>
            </a:r>
            <a:endParaRPr sz="280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1700"/>
              </a:spcBef>
            </a:pPr>
            <a:r>
              <a:rPr dirty="0" sz="2800" spc="-5">
                <a:latin typeface="Cambria Math"/>
                <a:cs typeface="Cambria Math"/>
              </a:rPr>
              <a:t>𝑠</a:t>
            </a:r>
            <a:r>
              <a:rPr dirty="0" sz="2800" spc="130">
                <a:latin typeface="Cambria Math"/>
                <a:cs typeface="Cambria Math"/>
              </a:rPr>
              <a:t> </a:t>
            </a:r>
            <a:r>
              <a:rPr dirty="0" sz="2800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15554" y="4466208"/>
            <a:ext cx="821055" cy="905510"/>
          </a:xfrm>
          <a:custGeom>
            <a:avLst/>
            <a:gdLst/>
            <a:ahLst/>
            <a:cxnLst/>
            <a:rect l="l" t="t" r="r" b="b"/>
            <a:pathLst>
              <a:path w="821054" h="905510">
                <a:moveTo>
                  <a:pt x="163068" y="13081"/>
                </a:moveTo>
                <a:lnTo>
                  <a:pt x="121145" y="34315"/>
                </a:lnTo>
                <a:lnTo>
                  <a:pt x="91020" y="76111"/>
                </a:lnTo>
                <a:lnTo>
                  <a:pt x="64566" y="125374"/>
                </a:lnTo>
                <a:lnTo>
                  <a:pt x="41783" y="182118"/>
                </a:lnTo>
                <a:lnTo>
                  <a:pt x="26708" y="231635"/>
                </a:lnTo>
                <a:lnTo>
                  <a:pt x="14998" y="283413"/>
                </a:lnTo>
                <a:lnTo>
                  <a:pt x="6654" y="337439"/>
                </a:lnTo>
                <a:lnTo>
                  <a:pt x="1651" y="393712"/>
                </a:lnTo>
                <a:lnTo>
                  <a:pt x="0" y="452374"/>
                </a:lnTo>
                <a:lnTo>
                  <a:pt x="1651" y="510044"/>
                </a:lnTo>
                <a:lnTo>
                  <a:pt x="6654" y="565912"/>
                </a:lnTo>
                <a:lnTo>
                  <a:pt x="14998" y="619861"/>
                </a:lnTo>
                <a:lnTo>
                  <a:pt x="26708" y="671893"/>
                </a:lnTo>
                <a:lnTo>
                  <a:pt x="41783" y="721995"/>
                </a:lnTo>
                <a:lnTo>
                  <a:pt x="64566" y="779487"/>
                </a:lnTo>
                <a:lnTo>
                  <a:pt x="91020" y="829233"/>
                </a:lnTo>
                <a:lnTo>
                  <a:pt x="121145" y="871258"/>
                </a:lnTo>
                <a:lnTo>
                  <a:pt x="154940" y="905510"/>
                </a:lnTo>
                <a:lnTo>
                  <a:pt x="163068" y="892683"/>
                </a:lnTo>
                <a:lnTo>
                  <a:pt x="134061" y="857859"/>
                </a:lnTo>
                <a:lnTo>
                  <a:pt x="108572" y="816025"/>
                </a:lnTo>
                <a:lnTo>
                  <a:pt x="86626" y="767232"/>
                </a:lnTo>
                <a:lnTo>
                  <a:pt x="68199" y="711454"/>
                </a:lnTo>
                <a:lnTo>
                  <a:pt x="56248" y="663117"/>
                </a:lnTo>
                <a:lnTo>
                  <a:pt x="46939" y="613041"/>
                </a:lnTo>
                <a:lnTo>
                  <a:pt x="40271" y="561225"/>
                </a:lnTo>
                <a:lnTo>
                  <a:pt x="36258" y="507669"/>
                </a:lnTo>
                <a:lnTo>
                  <a:pt x="34925" y="452247"/>
                </a:lnTo>
                <a:lnTo>
                  <a:pt x="36258" y="396011"/>
                </a:lnTo>
                <a:lnTo>
                  <a:pt x="40271" y="341795"/>
                </a:lnTo>
                <a:lnTo>
                  <a:pt x="46964" y="289750"/>
                </a:lnTo>
                <a:lnTo>
                  <a:pt x="56311" y="239877"/>
                </a:lnTo>
                <a:lnTo>
                  <a:pt x="68326" y="192151"/>
                </a:lnTo>
                <a:lnTo>
                  <a:pt x="86753" y="137248"/>
                </a:lnTo>
                <a:lnTo>
                  <a:pt x="108686" y="89090"/>
                </a:lnTo>
                <a:lnTo>
                  <a:pt x="134137" y="47713"/>
                </a:lnTo>
                <a:lnTo>
                  <a:pt x="163068" y="13081"/>
                </a:lnTo>
                <a:close/>
              </a:path>
              <a:path w="821054" h="905510">
                <a:moveTo>
                  <a:pt x="645922" y="441579"/>
                </a:moveTo>
                <a:lnTo>
                  <a:pt x="175006" y="441579"/>
                </a:lnTo>
                <a:lnTo>
                  <a:pt x="175006" y="464439"/>
                </a:lnTo>
                <a:lnTo>
                  <a:pt x="645922" y="464439"/>
                </a:lnTo>
                <a:lnTo>
                  <a:pt x="645922" y="441579"/>
                </a:lnTo>
                <a:close/>
              </a:path>
              <a:path w="821054" h="905510">
                <a:moveTo>
                  <a:pt x="820547" y="452247"/>
                </a:moveTo>
                <a:lnTo>
                  <a:pt x="818857" y="393712"/>
                </a:lnTo>
                <a:lnTo>
                  <a:pt x="813841" y="337439"/>
                </a:lnTo>
                <a:lnTo>
                  <a:pt x="805459" y="283413"/>
                </a:lnTo>
                <a:lnTo>
                  <a:pt x="793724" y="231635"/>
                </a:lnTo>
                <a:lnTo>
                  <a:pt x="778637" y="182118"/>
                </a:lnTo>
                <a:lnTo>
                  <a:pt x="755865" y="125374"/>
                </a:lnTo>
                <a:lnTo>
                  <a:pt x="729437" y="76111"/>
                </a:lnTo>
                <a:lnTo>
                  <a:pt x="699312" y="34315"/>
                </a:lnTo>
                <a:lnTo>
                  <a:pt x="665480" y="0"/>
                </a:lnTo>
                <a:lnTo>
                  <a:pt x="657352" y="13081"/>
                </a:lnTo>
                <a:lnTo>
                  <a:pt x="686257" y="47713"/>
                </a:lnTo>
                <a:lnTo>
                  <a:pt x="711669" y="89090"/>
                </a:lnTo>
                <a:lnTo>
                  <a:pt x="733602" y="137248"/>
                </a:lnTo>
                <a:lnTo>
                  <a:pt x="752094" y="192151"/>
                </a:lnTo>
                <a:lnTo>
                  <a:pt x="764095" y="239877"/>
                </a:lnTo>
                <a:lnTo>
                  <a:pt x="773442" y="289750"/>
                </a:lnTo>
                <a:lnTo>
                  <a:pt x="780135" y="341795"/>
                </a:lnTo>
                <a:lnTo>
                  <a:pt x="784148" y="396011"/>
                </a:lnTo>
                <a:lnTo>
                  <a:pt x="785495" y="452374"/>
                </a:lnTo>
                <a:lnTo>
                  <a:pt x="784161" y="507669"/>
                </a:lnTo>
                <a:lnTo>
                  <a:pt x="780173" y="561225"/>
                </a:lnTo>
                <a:lnTo>
                  <a:pt x="773531" y="613041"/>
                </a:lnTo>
                <a:lnTo>
                  <a:pt x="764209" y="663117"/>
                </a:lnTo>
                <a:lnTo>
                  <a:pt x="752221" y="711454"/>
                </a:lnTo>
                <a:lnTo>
                  <a:pt x="733780" y="767232"/>
                </a:lnTo>
                <a:lnTo>
                  <a:pt x="711835" y="816025"/>
                </a:lnTo>
                <a:lnTo>
                  <a:pt x="686346" y="857859"/>
                </a:lnTo>
                <a:lnTo>
                  <a:pt x="657352" y="892683"/>
                </a:lnTo>
                <a:lnTo>
                  <a:pt x="665480" y="905510"/>
                </a:lnTo>
                <a:lnTo>
                  <a:pt x="699312" y="871258"/>
                </a:lnTo>
                <a:lnTo>
                  <a:pt x="729437" y="829233"/>
                </a:lnTo>
                <a:lnTo>
                  <a:pt x="755865" y="779487"/>
                </a:lnTo>
                <a:lnTo>
                  <a:pt x="778637" y="721995"/>
                </a:lnTo>
                <a:lnTo>
                  <a:pt x="793724" y="671893"/>
                </a:lnTo>
                <a:lnTo>
                  <a:pt x="805459" y="619861"/>
                </a:lnTo>
                <a:lnTo>
                  <a:pt x="813841" y="565912"/>
                </a:lnTo>
                <a:lnTo>
                  <a:pt x="818870" y="510044"/>
                </a:lnTo>
                <a:lnTo>
                  <a:pt x="820547" y="452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297671" y="4385564"/>
            <a:ext cx="446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79383" y="4891785"/>
            <a:ext cx="4870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54516" y="4274311"/>
            <a:ext cx="17589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45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88940" y="3773881"/>
            <a:ext cx="1238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17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r>
              <a:rPr dirty="0" sz="2800" spc="13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ℎ</a:t>
            </a:r>
            <a:r>
              <a:rPr dirty="0" sz="2800" spc="25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20535" y="3586746"/>
            <a:ext cx="821055" cy="905510"/>
          </a:xfrm>
          <a:custGeom>
            <a:avLst/>
            <a:gdLst/>
            <a:ahLst/>
            <a:cxnLst/>
            <a:rect l="l" t="t" r="r" b="b"/>
            <a:pathLst>
              <a:path w="821054" h="905510">
                <a:moveTo>
                  <a:pt x="163195" y="13068"/>
                </a:moveTo>
                <a:lnTo>
                  <a:pt x="121145" y="34290"/>
                </a:lnTo>
                <a:lnTo>
                  <a:pt x="91033" y="76047"/>
                </a:lnTo>
                <a:lnTo>
                  <a:pt x="64617" y="125310"/>
                </a:lnTo>
                <a:lnTo>
                  <a:pt x="41910" y="182105"/>
                </a:lnTo>
                <a:lnTo>
                  <a:pt x="26809" y="231622"/>
                </a:lnTo>
                <a:lnTo>
                  <a:pt x="15074" y="283400"/>
                </a:lnTo>
                <a:lnTo>
                  <a:pt x="6692" y="337426"/>
                </a:lnTo>
                <a:lnTo>
                  <a:pt x="1663" y="393700"/>
                </a:lnTo>
                <a:lnTo>
                  <a:pt x="0" y="452361"/>
                </a:lnTo>
                <a:lnTo>
                  <a:pt x="1676" y="510032"/>
                </a:lnTo>
                <a:lnTo>
                  <a:pt x="6705" y="565886"/>
                </a:lnTo>
                <a:lnTo>
                  <a:pt x="15087" y="619823"/>
                </a:lnTo>
                <a:lnTo>
                  <a:pt x="26822" y="671817"/>
                </a:lnTo>
                <a:lnTo>
                  <a:pt x="41910" y="721855"/>
                </a:lnTo>
                <a:lnTo>
                  <a:pt x="64617" y="779411"/>
                </a:lnTo>
                <a:lnTo>
                  <a:pt x="91033" y="829195"/>
                </a:lnTo>
                <a:lnTo>
                  <a:pt x="121145" y="871181"/>
                </a:lnTo>
                <a:lnTo>
                  <a:pt x="154940" y="905370"/>
                </a:lnTo>
                <a:lnTo>
                  <a:pt x="163195" y="892543"/>
                </a:lnTo>
                <a:lnTo>
                  <a:pt x="134137" y="857783"/>
                </a:lnTo>
                <a:lnTo>
                  <a:pt x="108661" y="816000"/>
                </a:lnTo>
                <a:lnTo>
                  <a:pt x="86728" y="767207"/>
                </a:lnTo>
                <a:lnTo>
                  <a:pt x="68326" y="711441"/>
                </a:lnTo>
                <a:lnTo>
                  <a:pt x="56324" y="663105"/>
                </a:lnTo>
                <a:lnTo>
                  <a:pt x="47002" y="613029"/>
                </a:lnTo>
                <a:lnTo>
                  <a:pt x="40360" y="561213"/>
                </a:lnTo>
                <a:lnTo>
                  <a:pt x="36372" y="507657"/>
                </a:lnTo>
                <a:lnTo>
                  <a:pt x="35052" y="452234"/>
                </a:lnTo>
                <a:lnTo>
                  <a:pt x="36372" y="395998"/>
                </a:lnTo>
                <a:lnTo>
                  <a:pt x="40360" y="341782"/>
                </a:lnTo>
                <a:lnTo>
                  <a:pt x="47002" y="289737"/>
                </a:lnTo>
                <a:lnTo>
                  <a:pt x="56324" y="239864"/>
                </a:lnTo>
                <a:lnTo>
                  <a:pt x="68326" y="192138"/>
                </a:lnTo>
                <a:lnTo>
                  <a:pt x="86804" y="137236"/>
                </a:lnTo>
                <a:lnTo>
                  <a:pt x="108750" y="89077"/>
                </a:lnTo>
                <a:lnTo>
                  <a:pt x="134200" y="47701"/>
                </a:lnTo>
                <a:lnTo>
                  <a:pt x="163195" y="13068"/>
                </a:lnTo>
                <a:close/>
              </a:path>
              <a:path w="821054" h="905510">
                <a:moveTo>
                  <a:pt x="646049" y="441566"/>
                </a:moveTo>
                <a:lnTo>
                  <a:pt x="175133" y="441566"/>
                </a:lnTo>
                <a:lnTo>
                  <a:pt x="175133" y="464426"/>
                </a:lnTo>
                <a:lnTo>
                  <a:pt x="646049" y="464426"/>
                </a:lnTo>
                <a:lnTo>
                  <a:pt x="646049" y="441566"/>
                </a:lnTo>
                <a:close/>
              </a:path>
              <a:path w="821054" h="905510">
                <a:moveTo>
                  <a:pt x="820547" y="452234"/>
                </a:moveTo>
                <a:lnTo>
                  <a:pt x="818870" y="393700"/>
                </a:lnTo>
                <a:lnTo>
                  <a:pt x="813841" y="337426"/>
                </a:lnTo>
                <a:lnTo>
                  <a:pt x="805484" y="283400"/>
                </a:lnTo>
                <a:lnTo>
                  <a:pt x="793788" y="231622"/>
                </a:lnTo>
                <a:lnTo>
                  <a:pt x="778764" y="182105"/>
                </a:lnTo>
                <a:lnTo>
                  <a:pt x="755967" y="125310"/>
                </a:lnTo>
                <a:lnTo>
                  <a:pt x="729513" y="76047"/>
                </a:lnTo>
                <a:lnTo>
                  <a:pt x="699389" y="34290"/>
                </a:lnTo>
                <a:lnTo>
                  <a:pt x="665607" y="0"/>
                </a:lnTo>
                <a:lnTo>
                  <a:pt x="657479" y="13068"/>
                </a:lnTo>
                <a:lnTo>
                  <a:pt x="686308" y="47701"/>
                </a:lnTo>
                <a:lnTo>
                  <a:pt x="711682" y="89077"/>
                </a:lnTo>
                <a:lnTo>
                  <a:pt x="733602" y="137236"/>
                </a:lnTo>
                <a:lnTo>
                  <a:pt x="752094" y="192138"/>
                </a:lnTo>
                <a:lnTo>
                  <a:pt x="764159" y="239864"/>
                </a:lnTo>
                <a:lnTo>
                  <a:pt x="773544" y="289737"/>
                </a:lnTo>
                <a:lnTo>
                  <a:pt x="780249" y="341782"/>
                </a:lnTo>
                <a:lnTo>
                  <a:pt x="784275" y="395998"/>
                </a:lnTo>
                <a:lnTo>
                  <a:pt x="785622" y="452361"/>
                </a:lnTo>
                <a:lnTo>
                  <a:pt x="784275" y="507657"/>
                </a:lnTo>
                <a:lnTo>
                  <a:pt x="780262" y="561213"/>
                </a:lnTo>
                <a:lnTo>
                  <a:pt x="773569" y="613029"/>
                </a:lnTo>
                <a:lnTo>
                  <a:pt x="764222" y="663105"/>
                </a:lnTo>
                <a:lnTo>
                  <a:pt x="752221" y="711441"/>
                </a:lnTo>
                <a:lnTo>
                  <a:pt x="733856" y="767207"/>
                </a:lnTo>
                <a:lnTo>
                  <a:pt x="711936" y="816000"/>
                </a:lnTo>
                <a:lnTo>
                  <a:pt x="686473" y="857783"/>
                </a:lnTo>
                <a:lnTo>
                  <a:pt x="657479" y="892543"/>
                </a:lnTo>
                <a:lnTo>
                  <a:pt x="665607" y="905370"/>
                </a:lnTo>
                <a:lnTo>
                  <a:pt x="699389" y="871181"/>
                </a:lnTo>
                <a:lnTo>
                  <a:pt x="729513" y="829195"/>
                </a:lnTo>
                <a:lnTo>
                  <a:pt x="755967" y="779411"/>
                </a:lnTo>
                <a:lnTo>
                  <a:pt x="778764" y="721855"/>
                </a:lnTo>
                <a:lnTo>
                  <a:pt x="793788" y="671817"/>
                </a:lnTo>
                <a:lnTo>
                  <a:pt x="805484" y="619823"/>
                </a:lnTo>
                <a:lnTo>
                  <a:pt x="813841" y="565886"/>
                </a:lnTo>
                <a:lnTo>
                  <a:pt x="818870" y="510032"/>
                </a:lnTo>
                <a:lnTo>
                  <a:pt x="820547" y="452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002271" y="3505961"/>
            <a:ext cx="446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𝜕𝐸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43" name="object 43"/>
          <p:cNvSpPr txBox="1"/>
          <p:nvPr/>
        </p:nvSpPr>
        <p:spPr>
          <a:xfrm>
            <a:off x="6983983" y="4011625"/>
            <a:ext cx="4870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659369" y="3394709"/>
            <a:ext cx="17589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45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57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/>
              <a:t>AdaDel</a:t>
            </a:r>
            <a:r>
              <a:rPr dirty="0" sz="2800" spc="-95"/>
              <a:t>t</a:t>
            </a:r>
            <a:r>
              <a:rPr dirty="0" sz="2800" spc="-110"/>
              <a:t>a</a:t>
            </a:r>
            <a:r>
              <a:rPr dirty="0" sz="2800" spc="-160"/>
              <a:t> </a:t>
            </a:r>
            <a:r>
              <a:rPr dirty="0" sz="2800" spc="-75"/>
              <a:t>(2/2)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589" y="1434083"/>
            <a:ext cx="7701898" cy="41833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04159" y="5822391"/>
            <a:ext cx="6494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출처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15">
                <a:latin typeface="Malgun Gothic"/>
                <a:cs typeface="Malgun Gothic"/>
              </a:rPr>
              <a:t>http</a:t>
            </a:r>
            <a:r>
              <a:rPr dirty="0" sz="1800" spc="15">
                <a:latin typeface="Malgun Gothic"/>
                <a:cs typeface="Malgun Gothic"/>
                <a:hlinkClick r:id="rId3"/>
              </a:rPr>
              <a:t>s://www.matth</a:t>
            </a:r>
            <a:r>
              <a:rPr dirty="0" sz="1800" spc="15">
                <a:latin typeface="Malgun Gothic"/>
                <a:cs typeface="Malgun Gothic"/>
              </a:rPr>
              <a:t>e</a:t>
            </a:r>
            <a:r>
              <a:rPr dirty="0" sz="1800" spc="15">
                <a:latin typeface="Malgun Gothic"/>
                <a:cs typeface="Malgun Gothic"/>
                <a:hlinkClick r:id="rId3"/>
              </a:rPr>
              <a:t>wzeil</a:t>
            </a:r>
            <a:r>
              <a:rPr dirty="0" sz="1800" spc="15">
                <a:latin typeface="Malgun Gothic"/>
                <a:cs typeface="Malgun Gothic"/>
              </a:rPr>
              <a:t>er</a:t>
            </a:r>
            <a:r>
              <a:rPr dirty="0" sz="1800" spc="15">
                <a:latin typeface="Malgun Gothic"/>
                <a:cs typeface="Malgun Gothic"/>
                <a:hlinkClick r:id="rId3"/>
              </a:rPr>
              <a:t>.com/mattzeiler/adadelta.pd</a:t>
            </a:r>
            <a:r>
              <a:rPr dirty="0" sz="1800" spc="15">
                <a:latin typeface="Malgun Gothic"/>
                <a:cs typeface="Malgun Gothic"/>
              </a:rPr>
              <a:t>f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38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Adam</a:t>
            </a:r>
            <a:r>
              <a:rPr dirty="0" sz="2800" spc="-170"/>
              <a:t> </a:t>
            </a:r>
            <a:r>
              <a:rPr dirty="0" sz="2800" spc="-75"/>
              <a:t>(1/3)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940" y="1173480"/>
            <a:ext cx="1602740" cy="1797685"/>
            <a:chOff x="281940" y="1173480"/>
            <a:chExt cx="1602740" cy="179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256" y="2017117"/>
              <a:ext cx="964180" cy="69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1173480"/>
              <a:ext cx="1602612" cy="1797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0709" y="1455721"/>
              <a:ext cx="1061085" cy="1249680"/>
            </a:xfrm>
            <a:custGeom>
              <a:avLst/>
              <a:gdLst/>
              <a:ahLst/>
              <a:cxnLst/>
              <a:rect l="l" t="t" r="r" b="b"/>
              <a:pathLst>
                <a:path w="1061085" h="1249680">
                  <a:moveTo>
                    <a:pt x="545095" y="0"/>
                  </a:moveTo>
                  <a:lnTo>
                    <a:pt x="499828" y="676"/>
                  </a:lnTo>
                  <a:lnTo>
                    <a:pt x="454721" y="5196"/>
                  </a:lnTo>
                  <a:lnTo>
                    <a:pt x="410037" y="13569"/>
                  </a:lnTo>
                  <a:lnTo>
                    <a:pt x="366043" y="25801"/>
                  </a:lnTo>
                  <a:lnTo>
                    <a:pt x="323002" y="41900"/>
                  </a:lnTo>
                  <a:lnTo>
                    <a:pt x="281180" y="61873"/>
                  </a:lnTo>
                  <a:lnTo>
                    <a:pt x="240843" y="85728"/>
                  </a:lnTo>
                  <a:lnTo>
                    <a:pt x="202254" y="113472"/>
                  </a:lnTo>
                  <a:lnTo>
                    <a:pt x="165679" y="145113"/>
                  </a:lnTo>
                  <a:lnTo>
                    <a:pt x="132088" y="179884"/>
                  </a:lnTo>
                  <a:lnTo>
                    <a:pt x="102276" y="216881"/>
                  </a:lnTo>
                  <a:lnTo>
                    <a:pt x="76250" y="255839"/>
                  </a:lnTo>
                  <a:lnTo>
                    <a:pt x="54016" y="296493"/>
                  </a:lnTo>
                  <a:lnTo>
                    <a:pt x="35583" y="338577"/>
                  </a:lnTo>
                  <a:lnTo>
                    <a:pt x="20958" y="381827"/>
                  </a:lnTo>
                  <a:lnTo>
                    <a:pt x="10147" y="425977"/>
                  </a:lnTo>
                  <a:lnTo>
                    <a:pt x="3159" y="470764"/>
                  </a:lnTo>
                  <a:lnTo>
                    <a:pt x="0" y="515921"/>
                  </a:lnTo>
                  <a:lnTo>
                    <a:pt x="677" y="561184"/>
                  </a:lnTo>
                  <a:lnTo>
                    <a:pt x="5199" y="606288"/>
                  </a:lnTo>
                  <a:lnTo>
                    <a:pt x="13572" y="650968"/>
                  </a:lnTo>
                  <a:lnTo>
                    <a:pt x="25803" y="694959"/>
                  </a:lnTo>
                  <a:lnTo>
                    <a:pt x="41900" y="737995"/>
                  </a:lnTo>
                  <a:lnTo>
                    <a:pt x="61870" y="779813"/>
                  </a:lnTo>
                  <a:lnTo>
                    <a:pt x="85721" y="820147"/>
                  </a:lnTo>
                  <a:lnTo>
                    <a:pt x="113459" y="858731"/>
                  </a:lnTo>
                  <a:lnTo>
                    <a:pt x="145092" y="895302"/>
                  </a:lnTo>
                  <a:lnTo>
                    <a:pt x="187313" y="925111"/>
                  </a:lnTo>
                  <a:lnTo>
                    <a:pt x="241269" y="943888"/>
                  </a:lnTo>
                  <a:lnTo>
                    <a:pt x="302131" y="955818"/>
                  </a:lnTo>
                  <a:lnTo>
                    <a:pt x="365070" y="965088"/>
                  </a:lnTo>
                  <a:lnTo>
                    <a:pt x="395809" y="970033"/>
                  </a:lnTo>
                  <a:lnTo>
                    <a:pt x="452808" y="983163"/>
                  </a:lnTo>
                  <a:lnTo>
                    <a:pt x="499811" y="1004099"/>
                  </a:lnTo>
                  <a:lnTo>
                    <a:pt x="531990" y="1037027"/>
                  </a:lnTo>
                  <a:lnTo>
                    <a:pt x="544513" y="1086135"/>
                  </a:lnTo>
                  <a:lnTo>
                    <a:pt x="541896" y="1118064"/>
                  </a:lnTo>
                  <a:lnTo>
                    <a:pt x="532554" y="1155607"/>
                  </a:lnTo>
                  <a:lnTo>
                    <a:pt x="515884" y="1199289"/>
                  </a:lnTo>
                  <a:lnTo>
                    <a:pt x="491282" y="1249632"/>
                  </a:lnTo>
                  <a:lnTo>
                    <a:pt x="895345" y="915876"/>
                  </a:lnTo>
                  <a:lnTo>
                    <a:pt x="928934" y="881104"/>
                  </a:lnTo>
                  <a:lnTo>
                    <a:pt x="958745" y="844107"/>
                  </a:lnTo>
                  <a:lnTo>
                    <a:pt x="984772" y="805150"/>
                  </a:lnTo>
                  <a:lnTo>
                    <a:pt x="1007006" y="764496"/>
                  </a:lnTo>
                  <a:lnTo>
                    <a:pt x="1025441" y="722412"/>
                  </a:lnTo>
                  <a:lnTo>
                    <a:pt x="1040068" y="679162"/>
                  </a:lnTo>
                  <a:lnTo>
                    <a:pt x="1050881" y="635011"/>
                  </a:lnTo>
                  <a:lnTo>
                    <a:pt x="1057871" y="590225"/>
                  </a:lnTo>
                  <a:lnTo>
                    <a:pt x="1061032" y="545068"/>
                  </a:lnTo>
                  <a:lnTo>
                    <a:pt x="1060356" y="499805"/>
                  </a:lnTo>
                  <a:lnTo>
                    <a:pt x="1055835" y="454701"/>
                  </a:lnTo>
                  <a:lnTo>
                    <a:pt x="1047463" y="410021"/>
                  </a:lnTo>
                  <a:lnTo>
                    <a:pt x="1035230" y="366030"/>
                  </a:lnTo>
                  <a:lnTo>
                    <a:pt x="1019132" y="322993"/>
                  </a:lnTo>
                  <a:lnTo>
                    <a:pt x="999158" y="281176"/>
                  </a:lnTo>
                  <a:lnTo>
                    <a:pt x="975304" y="240842"/>
                  </a:lnTo>
                  <a:lnTo>
                    <a:pt x="947559" y="202258"/>
                  </a:lnTo>
                  <a:lnTo>
                    <a:pt x="915919" y="165687"/>
                  </a:lnTo>
                  <a:lnTo>
                    <a:pt x="881147" y="132098"/>
                  </a:lnTo>
                  <a:lnTo>
                    <a:pt x="844149" y="102286"/>
                  </a:lnTo>
                  <a:lnTo>
                    <a:pt x="805190" y="76259"/>
                  </a:lnTo>
                  <a:lnTo>
                    <a:pt x="764535" y="54025"/>
                  </a:lnTo>
                  <a:lnTo>
                    <a:pt x="722449" y="35591"/>
                  </a:lnTo>
                  <a:lnTo>
                    <a:pt x="679197" y="20963"/>
                  </a:lnTo>
                  <a:lnTo>
                    <a:pt x="635044" y="10151"/>
                  </a:lnTo>
                  <a:lnTo>
                    <a:pt x="590255" y="3160"/>
                  </a:lnTo>
                  <a:lnTo>
                    <a:pt x="5450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709" y="1455721"/>
              <a:ext cx="1061085" cy="1249680"/>
            </a:xfrm>
            <a:custGeom>
              <a:avLst/>
              <a:gdLst/>
              <a:ahLst/>
              <a:cxnLst/>
              <a:rect l="l" t="t" r="r" b="b"/>
              <a:pathLst>
                <a:path w="1061085" h="1249680">
                  <a:moveTo>
                    <a:pt x="915919" y="165687"/>
                  </a:moveTo>
                  <a:lnTo>
                    <a:pt x="947559" y="202258"/>
                  </a:lnTo>
                  <a:lnTo>
                    <a:pt x="975304" y="240842"/>
                  </a:lnTo>
                  <a:lnTo>
                    <a:pt x="999158" y="281176"/>
                  </a:lnTo>
                  <a:lnTo>
                    <a:pt x="1019132" y="322993"/>
                  </a:lnTo>
                  <a:lnTo>
                    <a:pt x="1035230" y="366030"/>
                  </a:lnTo>
                  <a:lnTo>
                    <a:pt x="1047463" y="410021"/>
                  </a:lnTo>
                  <a:lnTo>
                    <a:pt x="1055835" y="454701"/>
                  </a:lnTo>
                  <a:lnTo>
                    <a:pt x="1060356" y="499805"/>
                  </a:lnTo>
                  <a:lnTo>
                    <a:pt x="1061032" y="545068"/>
                  </a:lnTo>
                  <a:lnTo>
                    <a:pt x="1057871" y="590225"/>
                  </a:lnTo>
                  <a:lnTo>
                    <a:pt x="1050881" y="635011"/>
                  </a:lnTo>
                  <a:lnTo>
                    <a:pt x="1040068" y="679162"/>
                  </a:lnTo>
                  <a:lnTo>
                    <a:pt x="1025441" y="722412"/>
                  </a:lnTo>
                  <a:lnTo>
                    <a:pt x="1007006" y="764496"/>
                  </a:lnTo>
                  <a:lnTo>
                    <a:pt x="984772" y="805150"/>
                  </a:lnTo>
                  <a:lnTo>
                    <a:pt x="958745" y="844107"/>
                  </a:lnTo>
                  <a:lnTo>
                    <a:pt x="928934" y="881104"/>
                  </a:lnTo>
                  <a:lnTo>
                    <a:pt x="895345" y="915876"/>
                  </a:lnTo>
                  <a:lnTo>
                    <a:pt x="491282" y="1249632"/>
                  </a:lnTo>
                  <a:lnTo>
                    <a:pt x="515884" y="1199289"/>
                  </a:lnTo>
                  <a:lnTo>
                    <a:pt x="532554" y="1155607"/>
                  </a:lnTo>
                  <a:lnTo>
                    <a:pt x="541896" y="1118064"/>
                  </a:lnTo>
                  <a:lnTo>
                    <a:pt x="544513" y="1086135"/>
                  </a:lnTo>
                  <a:lnTo>
                    <a:pt x="541010" y="1059297"/>
                  </a:lnTo>
                  <a:lnTo>
                    <a:pt x="518055" y="1018802"/>
                  </a:lnTo>
                  <a:lnTo>
                    <a:pt x="477861" y="992394"/>
                  </a:lnTo>
                  <a:lnTo>
                    <a:pt x="425256" y="975884"/>
                  </a:lnTo>
                  <a:lnTo>
                    <a:pt x="365070" y="965088"/>
                  </a:lnTo>
                  <a:lnTo>
                    <a:pt x="333643" y="960523"/>
                  </a:lnTo>
                  <a:lnTo>
                    <a:pt x="302131" y="955818"/>
                  </a:lnTo>
                  <a:lnTo>
                    <a:pt x="241269" y="943888"/>
                  </a:lnTo>
                  <a:lnTo>
                    <a:pt x="187313" y="925111"/>
                  </a:lnTo>
                  <a:lnTo>
                    <a:pt x="145092" y="895302"/>
                  </a:lnTo>
                  <a:lnTo>
                    <a:pt x="113459" y="858731"/>
                  </a:lnTo>
                  <a:lnTo>
                    <a:pt x="85721" y="820147"/>
                  </a:lnTo>
                  <a:lnTo>
                    <a:pt x="61870" y="779813"/>
                  </a:lnTo>
                  <a:lnTo>
                    <a:pt x="41900" y="737995"/>
                  </a:lnTo>
                  <a:lnTo>
                    <a:pt x="25803" y="694959"/>
                  </a:lnTo>
                  <a:lnTo>
                    <a:pt x="13572" y="650968"/>
                  </a:lnTo>
                  <a:lnTo>
                    <a:pt x="5199" y="606288"/>
                  </a:lnTo>
                  <a:lnTo>
                    <a:pt x="677" y="561184"/>
                  </a:lnTo>
                  <a:lnTo>
                    <a:pt x="0" y="515921"/>
                  </a:lnTo>
                  <a:lnTo>
                    <a:pt x="3159" y="470764"/>
                  </a:lnTo>
                  <a:lnTo>
                    <a:pt x="10147" y="425977"/>
                  </a:lnTo>
                  <a:lnTo>
                    <a:pt x="20958" y="381827"/>
                  </a:lnTo>
                  <a:lnTo>
                    <a:pt x="35583" y="338577"/>
                  </a:lnTo>
                  <a:lnTo>
                    <a:pt x="54016" y="296493"/>
                  </a:lnTo>
                  <a:lnTo>
                    <a:pt x="76250" y="255839"/>
                  </a:lnTo>
                  <a:lnTo>
                    <a:pt x="102276" y="216881"/>
                  </a:lnTo>
                  <a:lnTo>
                    <a:pt x="132088" y="179884"/>
                  </a:lnTo>
                  <a:lnTo>
                    <a:pt x="165679" y="145113"/>
                  </a:lnTo>
                  <a:lnTo>
                    <a:pt x="202254" y="113472"/>
                  </a:lnTo>
                  <a:lnTo>
                    <a:pt x="240843" y="85728"/>
                  </a:lnTo>
                  <a:lnTo>
                    <a:pt x="281180" y="61873"/>
                  </a:lnTo>
                  <a:lnTo>
                    <a:pt x="323002" y="41900"/>
                  </a:lnTo>
                  <a:lnTo>
                    <a:pt x="366043" y="25801"/>
                  </a:lnTo>
                  <a:lnTo>
                    <a:pt x="410037" y="13569"/>
                  </a:lnTo>
                  <a:lnTo>
                    <a:pt x="454721" y="5196"/>
                  </a:lnTo>
                  <a:lnTo>
                    <a:pt x="499828" y="676"/>
                  </a:lnTo>
                  <a:lnTo>
                    <a:pt x="545095" y="0"/>
                  </a:lnTo>
                  <a:lnTo>
                    <a:pt x="590255" y="3160"/>
                  </a:lnTo>
                  <a:lnTo>
                    <a:pt x="635044" y="10151"/>
                  </a:lnTo>
                  <a:lnTo>
                    <a:pt x="679197" y="20963"/>
                  </a:lnTo>
                  <a:lnTo>
                    <a:pt x="722449" y="35591"/>
                  </a:lnTo>
                  <a:lnTo>
                    <a:pt x="764535" y="54025"/>
                  </a:lnTo>
                  <a:lnTo>
                    <a:pt x="805190" y="76259"/>
                  </a:lnTo>
                  <a:lnTo>
                    <a:pt x="844149" y="102286"/>
                  </a:lnTo>
                  <a:lnTo>
                    <a:pt x="881147" y="132098"/>
                  </a:lnTo>
                  <a:lnTo>
                    <a:pt x="915919" y="16568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" y="1508760"/>
              <a:ext cx="890777" cy="8923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6938" y="1511046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1" y="2611"/>
                  </a:lnTo>
                  <a:lnTo>
                    <a:pt x="540464" y="10265"/>
                  </a:lnTo>
                  <a:lnTo>
                    <a:pt x="585654" y="22689"/>
                  </a:lnTo>
                  <a:lnTo>
                    <a:pt x="628790" y="39612"/>
                  </a:lnTo>
                  <a:lnTo>
                    <a:pt x="669600" y="60762"/>
                  </a:lnTo>
                  <a:lnTo>
                    <a:pt x="707812" y="85868"/>
                  </a:lnTo>
                  <a:lnTo>
                    <a:pt x="743155" y="114658"/>
                  </a:lnTo>
                  <a:lnTo>
                    <a:pt x="775357" y="146860"/>
                  </a:lnTo>
                  <a:lnTo>
                    <a:pt x="804147" y="182203"/>
                  </a:lnTo>
                  <a:lnTo>
                    <a:pt x="829253" y="220415"/>
                  </a:lnTo>
                  <a:lnTo>
                    <a:pt x="850403" y="261225"/>
                  </a:lnTo>
                  <a:lnTo>
                    <a:pt x="867326" y="304361"/>
                  </a:lnTo>
                  <a:lnTo>
                    <a:pt x="879750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0" y="540464"/>
                  </a:lnTo>
                  <a:lnTo>
                    <a:pt x="867326" y="585654"/>
                  </a:lnTo>
                  <a:lnTo>
                    <a:pt x="850403" y="628790"/>
                  </a:lnTo>
                  <a:lnTo>
                    <a:pt x="829253" y="669600"/>
                  </a:lnTo>
                  <a:lnTo>
                    <a:pt x="804147" y="707812"/>
                  </a:lnTo>
                  <a:lnTo>
                    <a:pt x="775357" y="743155"/>
                  </a:lnTo>
                  <a:lnTo>
                    <a:pt x="743155" y="775357"/>
                  </a:lnTo>
                  <a:lnTo>
                    <a:pt x="707812" y="804147"/>
                  </a:lnTo>
                  <a:lnTo>
                    <a:pt x="669600" y="829253"/>
                  </a:lnTo>
                  <a:lnTo>
                    <a:pt x="628790" y="850403"/>
                  </a:lnTo>
                  <a:lnTo>
                    <a:pt x="585654" y="867326"/>
                  </a:lnTo>
                  <a:lnTo>
                    <a:pt x="540464" y="879750"/>
                  </a:lnTo>
                  <a:lnTo>
                    <a:pt x="493491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54124" y="2168651"/>
              <a:ext cx="93345" cy="736600"/>
            </a:xfrm>
            <a:custGeom>
              <a:avLst/>
              <a:gdLst/>
              <a:ahLst/>
              <a:cxnLst/>
              <a:rect l="l" t="t" r="r" b="b"/>
              <a:pathLst>
                <a:path w="93344" h="736600">
                  <a:moveTo>
                    <a:pt x="85344" y="681228"/>
                  </a:moveTo>
                  <a:lnTo>
                    <a:pt x="0" y="626364"/>
                  </a:lnTo>
                  <a:lnTo>
                    <a:pt x="0" y="736092"/>
                  </a:lnTo>
                  <a:lnTo>
                    <a:pt x="85344" y="681228"/>
                  </a:lnTo>
                  <a:close/>
                </a:path>
                <a:path w="93344" h="73660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754123" y="3163823"/>
            <a:ext cx="85725" cy="109855"/>
          </a:xfrm>
          <a:custGeom>
            <a:avLst/>
            <a:gdLst/>
            <a:ahLst/>
            <a:cxnLst/>
            <a:rect l="l" t="t" r="r" b="b"/>
            <a:pathLst>
              <a:path w="85725" h="109854">
                <a:moveTo>
                  <a:pt x="0" y="0"/>
                </a:moveTo>
                <a:lnTo>
                  <a:pt x="0" y="109727"/>
                </a:lnTo>
                <a:lnTo>
                  <a:pt x="85343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16455" y="1473834"/>
            <a:ext cx="7701915" cy="2522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32015" algn="l"/>
              </a:tabLst>
            </a:pPr>
            <a:r>
              <a:rPr dirty="0" u="sng" sz="2000" spc="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</a:t>
            </a:r>
            <a:r>
              <a:rPr dirty="0" u="sng" sz="2000" spc="-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8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</a:t>
            </a:r>
            <a:r>
              <a:rPr dirty="0" u="sng" sz="2000" spc="-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11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ptiv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1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spc="-4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men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t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s</a:t>
            </a:r>
            <a:r>
              <a:rPr dirty="0" u="sng" sz="2000" spc="-8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tim</a:t>
            </a:r>
            <a:r>
              <a:rPr dirty="0" u="sng" sz="2000" spc="-8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at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io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356870">
              <a:lnSpc>
                <a:spcPct val="100000"/>
              </a:lnSpc>
              <a:spcBef>
                <a:spcPts val="2250"/>
              </a:spcBef>
            </a:pPr>
            <a:r>
              <a:rPr dirty="0" sz="1800" spc="-35" b="1">
                <a:latin typeface="Malgun Gothic"/>
                <a:cs typeface="Malgun Gothic"/>
              </a:rPr>
              <a:t>201</a:t>
            </a:r>
            <a:r>
              <a:rPr dirty="0" sz="1800" spc="-40" b="1">
                <a:latin typeface="Malgun Gothic"/>
                <a:cs typeface="Malgun Gothic"/>
              </a:rPr>
              <a:t>4</a:t>
            </a:r>
            <a:r>
              <a:rPr dirty="0" sz="1800" spc="-235" b="1">
                <a:latin typeface="Malgun Gothic"/>
                <a:cs typeface="Malgun Gothic"/>
              </a:rPr>
              <a:t>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75" b="1">
                <a:latin typeface="Malgun Gothic"/>
                <a:cs typeface="Malgun Gothic"/>
              </a:rPr>
              <a:t>AD</a:t>
            </a:r>
            <a:r>
              <a:rPr dirty="0" sz="1800" spc="-80" b="1">
                <a:latin typeface="Malgun Gothic"/>
                <a:cs typeface="Malgun Gothic"/>
              </a:rPr>
              <a:t>A</a:t>
            </a:r>
            <a:r>
              <a:rPr dirty="0" sz="1800" spc="-35" b="1">
                <a:latin typeface="Malgun Gothic"/>
                <a:cs typeface="Malgun Gothic"/>
              </a:rPr>
              <a:t>M: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75" b="1">
                <a:latin typeface="Malgun Gothic"/>
                <a:cs typeface="Malgun Gothic"/>
              </a:rPr>
              <a:t>A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50" b="1">
                <a:latin typeface="Malgun Gothic"/>
                <a:cs typeface="Malgun Gothic"/>
              </a:rPr>
              <a:t>METHOD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10" b="1">
                <a:latin typeface="Malgun Gothic"/>
                <a:cs typeface="Malgun Gothic"/>
              </a:rPr>
              <a:t>FOR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5" b="1">
                <a:latin typeface="Malgun Gothic"/>
                <a:cs typeface="Malgun Gothic"/>
              </a:rPr>
              <a:t>STOC</a:t>
            </a:r>
            <a:r>
              <a:rPr dirty="0" sz="1800" spc="-15" b="1">
                <a:latin typeface="Malgun Gothic"/>
                <a:cs typeface="Malgun Gothic"/>
              </a:rPr>
              <a:t>H</a:t>
            </a:r>
            <a:r>
              <a:rPr dirty="0" sz="1800" spc="-10" b="1">
                <a:latin typeface="Malgun Gothic"/>
                <a:cs typeface="Malgun Gothic"/>
              </a:rPr>
              <a:t>A</a:t>
            </a:r>
            <a:r>
              <a:rPr dirty="0" sz="1800" spc="-20" b="1">
                <a:latin typeface="Malgun Gothic"/>
                <a:cs typeface="Malgun Gothic"/>
              </a:rPr>
              <a:t>S</a:t>
            </a:r>
            <a:r>
              <a:rPr dirty="0" sz="1800" spc="-65" b="1">
                <a:latin typeface="Malgun Gothic"/>
                <a:cs typeface="Malgun Gothic"/>
              </a:rPr>
              <a:t>T</a:t>
            </a:r>
            <a:r>
              <a:rPr dirty="0" sz="1800" spc="-45" b="1">
                <a:latin typeface="Malgun Gothic"/>
                <a:cs typeface="Malgun Gothic"/>
              </a:rPr>
              <a:t>I</a:t>
            </a:r>
            <a:r>
              <a:rPr dirty="0" sz="1800" spc="45" b="1">
                <a:latin typeface="Malgun Gothic"/>
                <a:cs typeface="Malgun Gothic"/>
              </a:rPr>
              <a:t>C</a:t>
            </a:r>
            <a:endParaRPr sz="1800">
              <a:latin typeface="Malgun Gothic"/>
              <a:cs typeface="Malgun Gothic"/>
            </a:endParaRPr>
          </a:p>
          <a:p>
            <a:pPr marL="356870">
              <a:lnSpc>
                <a:spcPct val="100000"/>
              </a:lnSpc>
            </a:pPr>
            <a:r>
              <a:rPr dirty="0" sz="1800" spc="-35" b="1">
                <a:latin typeface="Malgun Gothic"/>
                <a:cs typeface="Malgun Gothic"/>
              </a:rPr>
              <a:t>O</a:t>
            </a:r>
            <a:r>
              <a:rPr dirty="0" sz="1800" spc="-45" b="1">
                <a:latin typeface="Malgun Gothic"/>
                <a:cs typeface="Malgun Gothic"/>
              </a:rPr>
              <a:t>PT</a:t>
            </a:r>
            <a:r>
              <a:rPr dirty="0" sz="1800" spc="-35" b="1">
                <a:latin typeface="Malgun Gothic"/>
                <a:cs typeface="Malgun Gothic"/>
              </a:rPr>
              <a:t>I</a:t>
            </a:r>
            <a:r>
              <a:rPr dirty="0" sz="1800" spc="-85" b="1">
                <a:latin typeface="Malgun Gothic"/>
                <a:cs typeface="Malgun Gothic"/>
              </a:rPr>
              <a:t>MIZATIO</a:t>
            </a:r>
            <a:r>
              <a:rPr dirty="0" sz="1800" spc="-105" b="1">
                <a:latin typeface="Malgun Gothic"/>
                <a:cs typeface="Malgun Gothic"/>
              </a:rPr>
              <a:t>N</a:t>
            </a:r>
            <a:r>
              <a:rPr dirty="0" sz="1800" spc="-65" b="1">
                <a:latin typeface="Malgun Gothic"/>
                <a:cs typeface="Malgun Gothic"/>
              </a:rPr>
              <a:t>(Diederik</a:t>
            </a:r>
            <a:r>
              <a:rPr dirty="0" sz="1800" spc="-65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P.k</a:t>
            </a:r>
            <a:r>
              <a:rPr dirty="0" sz="1800" spc="-15" b="1">
                <a:latin typeface="Malgun Gothic"/>
                <a:cs typeface="Malgun Gothic"/>
              </a:rPr>
              <a:t>i</a:t>
            </a:r>
            <a:r>
              <a:rPr dirty="0" sz="1800" spc="-90" b="1">
                <a:latin typeface="Malgun Gothic"/>
                <a:cs typeface="Malgun Gothic"/>
              </a:rPr>
              <a:t>ngm</a:t>
            </a:r>
            <a:r>
              <a:rPr dirty="0" sz="1800" spc="-60" b="1">
                <a:latin typeface="Malgun Gothic"/>
                <a:cs typeface="Malgun Gothic"/>
              </a:rPr>
              <a:t>a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5" b="1">
                <a:latin typeface="Malgun Gothic"/>
                <a:cs typeface="Malgun Gothic"/>
              </a:rPr>
              <a:t>Ji</a:t>
            </a:r>
            <a:r>
              <a:rPr dirty="0" sz="1800" spc="-5" b="1">
                <a:latin typeface="Malgun Gothic"/>
                <a:cs typeface="Malgun Gothic"/>
              </a:rPr>
              <a:t>m</a:t>
            </a:r>
            <a:r>
              <a:rPr dirty="0" sz="1800" spc="-55" b="1">
                <a:latin typeface="Malgun Gothic"/>
                <a:cs typeface="Malgun Gothic"/>
              </a:rPr>
              <a:t>m</a:t>
            </a:r>
            <a:r>
              <a:rPr dirty="0" sz="1800" spc="-60" b="1">
                <a:latin typeface="Malgun Gothic"/>
                <a:cs typeface="Malgun Gothic"/>
              </a:rPr>
              <a:t>y</a:t>
            </a:r>
            <a:r>
              <a:rPr dirty="0" sz="1800" spc="-125" b="1">
                <a:latin typeface="Malgun Gothic"/>
                <a:cs typeface="Malgun Gothic"/>
              </a:rPr>
              <a:t> </a:t>
            </a:r>
            <a:r>
              <a:rPr dirty="0" sz="1800" spc="5" b="1">
                <a:latin typeface="Malgun Gothic"/>
                <a:cs typeface="Malgun Gothic"/>
              </a:rPr>
              <a:t>Lei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B</a:t>
            </a:r>
            <a:r>
              <a:rPr dirty="0" sz="1800" spc="-5" b="1">
                <a:latin typeface="Malgun Gothic"/>
                <a:cs typeface="Malgun Gothic"/>
              </a:rPr>
              <a:t>a</a:t>
            </a:r>
            <a:r>
              <a:rPr dirty="0" sz="1800" spc="-165" b="1">
                <a:latin typeface="Malgun Gothic"/>
                <a:cs typeface="Malgun Gothic"/>
              </a:rPr>
              <a:t>)</a:t>
            </a:r>
            <a:r>
              <a:rPr dirty="0" sz="1800" spc="-235" b="1">
                <a:latin typeface="Malgun Gothic"/>
                <a:cs typeface="Malgun Gothic"/>
              </a:rPr>
              <a:t>에서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</a:t>
            </a:r>
            <a:endParaRPr sz="1800">
              <a:latin typeface="Malgun Gothic"/>
              <a:cs typeface="Malgun Gothic"/>
            </a:endParaRPr>
          </a:p>
          <a:p>
            <a:pPr marL="356870">
              <a:lnSpc>
                <a:spcPct val="100000"/>
              </a:lnSpc>
              <a:spcBef>
                <a:spcPts val="615"/>
              </a:spcBef>
            </a:pPr>
            <a:r>
              <a:rPr dirty="0" sz="1800" spc="-40" b="1">
                <a:solidFill>
                  <a:srgbClr val="006FC0"/>
                </a:solidFill>
                <a:latin typeface="Malgun Gothic"/>
                <a:cs typeface="Malgun Gothic"/>
              </a:rPr>
              <a:t>https://arxiv.org/abs/1412.6980</a:t>
            </a:r>
            <a:endParaRPr sz="1800">
              <a:latin typeface="Malgun Gothic"/>
              <a:cs typeface="Malgun Gothic"/>
            </a:endParaRPr>
          </a:p>
          <a:p>
            <a:pPr marL="356870">
              <a:lnSpc>
                <a:spcPct val="100000"/>
              </a:lnSpc>
              <a:spcBef>
                <a:spcPts val="750"/>
              </a:spcBef>
            </a:pPr>
            <a:r>
              <a:rPr dirty="0" sz="1800" spc="20" b="1">
                <a:latin typeface="Malgun Gothic"/>
                <a:cs typeface="Malgun Gothic"/>
              </a:rPr>
              <a:t>R</a:t>
            </a:r>
            <a:r>
              <a:rPr dirty="0" sz="1800" spc="-55" b="1">
                <a:latin typeface="Malgun Gothic"/>
                <a:cs typeface="Malgun Gothic"/>
              </a:rPr>
              <a:t>MS</a:t>
            </a:r>
            <a:r>
              <a:rPr dirty="0" sz="1800" spc="-85" b="1">
                <a:latin typeface="Malgun Gothic"/>
                <a:cs typeface="Malgun Gothic"/>
              </a:rPr>
              <a:t>Pro</a:t>
            </a:r>
            <a:r>
              <a:rPr dirty="0" sz="1800" spc="-114" b="1">
                <a:latin typeface="Malgun Gothic"/>
                <a:cs typeface="Malgun Gothic"/>
              </a:rPr>
              <a:t>p</a:t>
            </a:r>
            <a:r>
              <a:rPr dirty="0" sz="1800" spc="-235" b="1">
                <a:latin typeface="Malgun Gothic"/>
                <a:cs typeface="Malgun Gothic"/>
              </a:rPr>
              <a:t>과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90" b="1">
                <a:latin typeface="Malgun Gothic"/>
                <a:cs typeface="Malgun Gothic"/>
              </a:rPr>
              <a:t>Momen</a:t>
            </a:r>
            <a:r>
              <a:rPr dirty="0" sz="1800" spc="-60" b="1">
                <a:latin typeface="Malgun Gothic"/>
                <a:cs typeface="Malgun Gothic"/>
              </a:rPr>
              <a:t>t</a:t>
            </a:r>
            <a:r>
              <a:rPr dirty="0" sz="1800" spc="-75" b="1">
                <a:latin typeface="Malgun Gothic"/>
                <a:cs typeface="Malgun Gothic"/>
              </a:rPr>
              <a:t>um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합친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것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같은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알고리즘</a:t>
            </a:r>
            <a:endParaRPr sz="1800">
              <a:latin typeface="Malgun Gothic"/>
              <a:cs typeface="Malgun Gothic"/>
            </a:endParaRPr>
          </a:p>
          <a:p>
            <a:pPr marL="356870" marR="5080">
              <a:lnSpc>
                <a:spcPct val="100000"/>
              </a:lnSpc>
              <a:spcBef>
                <a:spcPts val="675"/>
              </a:spcBef>
            </a:pPr>
            <a:r>
              <a:rPr dirty="0" sz="1800" spc="-80" b="1">
                <a:latin typeface="Malgun Gothic"/>
                <a:cs typeface="Malgun Gothic"/>
              </a:rPr>
              <a:t>Momentum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방식과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유사하게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지금까지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계산해온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기울기의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지수평균을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75" b="1">
                <a:latin typeface="Malgun Gothic"/>
                <a:cs typeface="Malgun Gothic"/>
              </a:rPr>
              <a:t>저장하며, </a:t>
            </a:r>
            <a:r>
              <a:rPr dirty="0" sz="1800" spc="-615" b="1">
                <a:latin typeface="Malgun Gothic"/>
                <a:cs typeface="Malgun Gothic"/>
              </a:rPr>
              <a:t> </a:t>
            </a:r>
            <a:r>
              <a:rPr dirty="0" sz="1800" spc="20" b="1">
                <a:latin typeface="Malgun Gothic"/>
                <a:cs typeface="Malgun Gothic"/>
              </a:rPr>
              <a:t>R</a:t>
            </a:r>
            <a:r>
              <a:rPr dirty="0" sz="1800" spc="-55" b="1">
                <a:latin typeface="Malgun Gothic"/>
                <a:cs typeface="Malgun Gothic"/>
              </a:rPr>
              <a:t>MS</a:t>
            </a:r>
            <a:r>
              <a:rPr dirty="0" sz="1800" spc="-85" b="1">
                <a:latin typeface="Malgun Gothic"/>
                <a:cs typeface="Malgun Gothic"/>
              </a:rPr>
              <a:t>Pro</a:t>
            </a:r>
            <a:r>
              <a:rPr dirty="0" sz="1800" spc="-114" b="1">
                <a:latin typeface="Malgun Gothic"/>
                <a:cs typeface="Malgun Gothic"/>
              </a:rPr>
              <a:t>p</a:t>
            </a:r>
            <a:r>
              <a:rPr dirty="0" sz="1800" spc="-235" b="1">
                <a:latin typeface="Malgun Gothic"/>
                <a:cs typeface="Malgun Gothic"/>
              </a:rPr>
              <a:t>과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유사하게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기울기의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제곱값의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지수평균을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저장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4123" y="3525011"/>
            <a:ext cx="85725" cy="108585"/>
          </a:xfrm>
          <a:custGeom>
            <a:avLst/>
            <a:gdLst/>
            <a:ahLst/>
            <a:cxnLst/>
            <a:rect l="l" t="t" r="r" b="b"/>
            <a:pathLst>
              <a:path w="85725" h="108585">
                <a:moveTo>
                  <a:pt x="0" y="0"/>
                </a:moveTo>
                <a:lnTo>
                  <a:pt x="0" y="108204"/>
                </a:lnTo>
                <a:lnTo>
                  <a:pt x="85343" y="54101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208" y="1722120"/>
            <a:ext cx="469391" cy="47091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617" y="1053083"/>
            <a:ext cx="8196474" cy="52136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38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Adam</a:t>
            </a:r>
            <a:r>
              <a:rPr dirty="0" sz="2800" spc="-170"/>
              <a:t> </a:t>
            </a:r>
            <a:r>
              <a:rPr dirty="0" sz="2800" spc="-75"/>
              <a:t>(2/3)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5633" y="5817514"/>
            <a:ext cx="4338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출처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15">
                <a:latin typeface="Malgun Gothic"/>
                <a:cs typeface="Malgun Gothic"/>
              </a:rPr>
              <a:t>https://arxiv.org/pdf/1412.6980.pdf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38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Adam</a:t>
            </a:r>
            <a:r>
              <a:rPr dirty="0" sz="2800" spc="-170"/>
              <a:t> </a:t>
            </a:r>
            <a:r>
              <a:rPr dirty="0" sz="2800" spc="-75"/>
              <a:t>(3/3)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059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908" y="1188541"/>
            <a:ext cx="92640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Malgun Gothic"/>
                <a:cs typeface="Malgun Gothic"/>
              </a:rPr>
              <a:t>Momentum과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70">
                <a:latin typeface="Malgun Gothic"/>
                <a:cs typeface="Malgun Gothic"/>
              </a:rPr>
              <a:t>Adagrad는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각각</a:t>
            </a:r>
            <a:r>
              <a:rPr dirty="0" sz="1800" spc="-100">
                <a:latin typeface="Malgun Gothic"/>
                <a:cs typeface="Malgun Gothic"/>
              </a:rPr>
              <a:t> v와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35">
                <a:latin typeface="Malgun Gothic"/>
                <a:cs typeface="Malgun Gothic"/>
              </a:rPr>
              <a:t>h가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처음에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0으로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초기화되면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90">
                <a:latin typeface="Malgun Gothic"/>
                <a:cs typeface="Malgun Gothic"/>
              </a:rPr>
              <a:t>W가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학습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초반에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0으로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40">
                <a:latin typeface="Malgun Gothic"/>
                <a:cs typeface="Malgun Gothic"/>
              </a:rPr>
              <a:t>biased되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35">
                <a:latin typeface="Malgun Gothic"/>
                <a:cs typeface="Malgun Gothic"/>
              </a:rPr>
              <a:t>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문제가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1542" y="2759582"/>
            <a:ext cx="337185" cy="17145"/>
          </a:xfrm>
          <a:custGeom>
            <a:avLst/>
            <a:gdLst/>
            <a:ahLst/>
            <a:cxnLst/>
            <a:rect l="l" t="t" r="r" b="b"/>
            <a:pathLst>
              <a:path w="337185" h="17144">
                <a:moveTo>
                  <a:pt x="336804" y="0"/>
                </a:moveTo>
                <a:lnTo>
                  <a:pt x="0" y="0"/>
                </a:lnTo>
                <a:lnTo>
                  <a:pt x="0" y="16763"/>
                </a:lnTo>
                <a:lnTo>
                  <a:pt x="336804" y="16763"/>
                </a:lnTo>
                <a:lnTo>
                  <a:pt x="336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2813" y="2381757"/>
            <a:ext cx="3263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mbria Math"/>
                <a:cs typeface="Cambria Math"/>
              </a:rPr>
              <a:t>𝜕𝐸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285" y="2573782"/>
            <a:ext cx="2372360" cy="501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870"/>
              </a:lnSpc>
              <a:spcBef>
                <a:spcPts val="105"/>
              </a:spcBef>
              <a:tabLst>
                <a:tab pos="1600200" algn="l"/>
              </a:tabLst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6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4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𝜂	+</a:t>
            </a:r>
            <a:r>
              <a:rPr dirty="0" sz="2000" spc="-50">
                <a:latin typeface="Cambria Math"/>
                <a:cs typeface="Cambria Math"/>
              </a:rPr>
              <a:t> </a:t>
            </a:r>
            <a:r>
              <a:rPr dirty="0" sz="2000" spc="15">
                <a:latin typeface="Cambria Math"/>
                <a:cs typeface="Cambria Math"/>
              </a:rPr>
              <a:t>𝛼∆𝑤</a:t>
            </a:r>
            <a:endParaRPr sz="2000">
              <a:latin typeface="Cambria Math"/>
              <a:cs typeface="Cambria Math"/>
            </a:endParaRPr>
          </a:p>
          <a:p>
            <a:pPr algn="ctr" marL="400685">
              <a:lnSpc>
                <a:spcPts val="1870"/>
              </a:lnSpc>
            </a:pPr>
            <a:r>
              <a:rPr dirty="0" sz="2000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3567" y="5051425"/>
            <a:ext cx="312420" cy="17145"/>
          </a:xfrm>
          <a:custGeom>
            <a:avLst/>
            <a:gdLst/>
            <a:ahLst/>
            <a:cxnLst/>
            <a:rect l="l" t="t" r="r" b="b"/>
            <a:pathLst>
              <a:path w="312419" h="17145">
                <a:moveTo>
                  <a:pt x="312419" y="0"/>
                </a:moveTo>
                <a:lnTo>
                  <a:pt x="0" y="0"/>
                </a:lnTo>
                <a:lnTo>
                  <a:pt x="0" y="16763"/>
                </a:lnTo>
                <a:lnTo>
                  <a:pt x="312419" y="16763"/>
                </a:lnTo>
                <a:lnTo>
                  <a:pt x="312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7885" y="5115433"/>
            <a:ext cx="309880" cy="245745"/>
          </a:xfrm>
          <a:custGeom>
            <a:avLst/>
            <a:gdLst/>
            <a:ahLst/>
            <a:cxnLst/>
            <a:rect l="l" t="t" r="r" b="b"/>
            <a:pathLst>
              <a:path w="309880" h="245745">
                <a:moveTo>
                  <a:pt x="309625" y="0"/>
                </a:moveTo>
                <a:lnTo>
                  <a:pt x="163321" y="0"/>
                </a:lnTo>
                <a:lnTo>
                  <a:pt x="163321" y="381"/>
                </a:lnTo>
                <a:lnTo>
                  <a:pt x="146050" y="381"/>
                </a:lnTo>
                <a:lnTo>
                  <a:pt x="84581" y="212471"/>
                </a:lnTo>
                <a:lnTo>
                  <a:pt x="40766" y="116078"/>
                </a:lnTo>
                <a:lnTo>
                  <a:pt x="0" y="134747"/>
                </a:lnTo>
                <a:lnTo>
                  <a:pt x="3809" y="144018"/>
                </a:lnTo>
                <a:lnTo>
                  <a:pt x="24891" y="134747"/>
                </a:lnTo>
                <a:lnTo>
                  <a:pt x="76326" y="245237"/>
                </a:lnTo>
                <a:lnTo>
                  <a:pt x="88391" y="245237"/>
                </a:lnTo>
                <a:lnTo>
                  <a:pt x="155194" y="16891"/>
                </a:lnTo>
                <a:lnTo>
                  <a:pt x="309625" y="16764"/>
                </a:lnTo>
                <a:lnTo>
                  <a:pt x="30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78760" y="5076571"/>
            <a:ext cx="1670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ℎ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285" y="4866259"/>
            <a:ext cx="19183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1810" algn="l"/>
              </a:tabLst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6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2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𝜂</a:t>
            </a:r>
            <a:r>
              <a:rPr dirty="0" sz="2000" spc="5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∗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6464" y="4674234"/>
            <a:ext cx="8039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584" algn="l"/>
              </a:tabLst>
            </a:pP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>
                <a:latin typeface="Cambria Math"/>
                <a:cs typeface="Cambria Math"/>
              </a:rPr>
              <a:t>	</a:t>
            </a:r>
            <a:r>
              <a:rPr dirty="0" sz="2000">
                <a:latin typeface="Cambria Math"/>
                <a:cs typeface="Cambria Math"/>
              </a:rPr>
              <a:t>𝜕𝐸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72207" y="5051425"/>
            <a:ext cx="337185" cy="17145"/>
          </a:xfrm>
          <a:custGeom>
            <a:avLst/>
            <a:gdLst/>
            <a:ahLst/>
            <a:cxnLst/>
            <a:rect l="l" t="t" r="r" b="b"/>
            <a:pathLst>
              <a:path w="337185" h="17145">
                <a:moveTo>
                  <a:pt x="336804" y="0"/>
                </a:moveTo>
                <a:lnTo>
                  <a:pt x="0" y="0"/>
                </a:lnTo>
                <a:lnTo>
                  <a:pt x="0" y="16763"/>
                </a:lnTo>
                <a:lnTo>
                  <a:pt x="336804" y="16763"/>
                </a:lnTo>
                <a:lnTo>
                  <a:pt x="336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60142" y="5036947"/>
            <a:ext cx="355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809" y="4043552"/>
            <a:ext cx="19240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ℎ</a:t>
            </a:r>
            <a:r>
              <a:rPr dirty="0" sz="2000" spc="1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00">
                <a:latin typeface="Cambria Math"/>
                <a:cs typeface="Cambria Math"/>
              </a:rPr>
              <a:t> </a:t>
            </a:r>
            <a:r>
              <a:rPr dirty="0" sz="2000" spc="-5">
                <a:latin typeface="Cambria Math"/>
                <a:cs typeface="Cambria Math"/>
              </a:rPr>
              <a:t>𝛽ℎ</a:t>
            </a:r>
            <a:r>
              <a:rPr dirty="0" sz="2000" spc="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5">
                <a:latin typeface="Cambria Math"/>
                <a:cs typeface="Cambria Math"/>
              </a:rPr>
              <a:t> (1</a:t>
            </a:r>
            <a:r>
              <a:rPr dirty="0" sz="2000">
                <a:latin typeface="Cambria Math"/>
                <a:cs typeface="Cambria Math"/>
              </a:rPr>
              <a:t> −</a:t>
            </a:r>
            <a:r>
              <a:rPr dirty="0" sz="2000" spc="-5">
                <a:latin typeface="Cambria Math"/>
                <a:cs typeface="Cambria Math"/>
              </a:rPr>
              <a:t> </a:t>
            </a:r>
            <a:r>
              <a:rPr dirty="0" sz="2000" spc="25">
                <a:latin typeface="Cambria Math"/>
                <a:cs typeface="Cambria Math"/>
              </a:rPr>
              <a:t>𝛽)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83891" y="3912361"/>
            <a:ext cx="587375" cy="648970"/>
          </a:xfrm>
          <a:custGeom>
            <a:avLst/>
            <a:gdLst/>
            <a:ahLst/>
            <a:cxnLst/>
            <a:rect l="l" t="t" r="r" b="b"/>
            <a:pathLst>
              <a:path w="587375" h="648970">
                <a:moveTo>
                  <a:pt x="116967" y="9398"/>
                </a:moveTo>
                <a:lnTo>
                  <a:pt x="65303" y="54521"/>
                </a:lnTo>
                <a:lnTo>
                  <a:pt x="46329" y="89839"/>
                </a:lnTo>
                <a:lnTo>
                  <a:pt x="29972" y="130556"/>
                </a:lnTo>
                <a:lnTo>
                  <a:pt x="16865" y="175158"/>
                </a:lnTo>
                <a:lnTo>
                  <a:pt x="7505" y="222288"/>
                </a:lnTo>
                <a:lnTo>
                  <a:pt x="1866" y="271932"/>
                </a:lnTo>
                <a:lnTo>
                  <a:pt x="0" y="324231"/>
                </a:lnTo>
                <a:lnTo>
                  <a:pt x="1866" y="375691"/>
                </a:lnTo>
                <a:lnTo>
                  <a:pt x="7505" y="425094"/>
                </a:lnTo>
                <a:lnTo>
                  <a:pt x="16865" y="472325"/>
                </a:lnTo>
                <a:lnTo>
                  <a:pt x="29972" y="517398"/>
                </a:lnTo>
                <a:lnTo>
                  <a:pt x="46329" y="558698"/>
                </a:lnTo>
                <a:lnTo>
                  <a:pt x="65303" y="594385"/>
                </a:lnTo>
                <a:lnTo>
                  <a:pt x="111125" y="648970"/>
                </a:lnTo>
                <a:lnTo>
                  <a:pt x="116967" y="639826"/>
                </a:lnTo>
                <a:lnTo>
                  <a:pt x="96151" y="614857"/>
                </a:lnTo>
                <a:lnTo>
                  <a:pt x="77889" y="584873"/>
                </a:lnTo>
                <a:lnTo>
                  <a:pt x="62191" y="549897"/>
                </a:lnTo>
                <a:lnTo>
                  <a:pt x="49022" y="509905"/>
                </a:lnTo>
                <a:lnTo>
                  <a:pt x="38531" y="466445"/>
                </a:lnTo>
                <a:lnTo>
                  <a:pt x="31076" y="421030"/>
                </a:lnTo>
                <a:lnTo>
                  <a:pt x="26619" y="373621"/>
                </a:lnTo>
                <a:lnTo>
                  <a:pt x="25146" y="324104"/>
                </a:lnTo>
                <a:lnTo>
                  <a:pt x="26631" y="273939"/>
                </a:lnTo>
                <a:lnTo>
                  <a:pt x="31127" y="226110"/>
                </a:lnTo>
                <a:lnTo>
                  <a:pt x="38582" y="180733"/>
                </a:lnTo>
                <a:lnTo>
                  <a:pt x="49022" y="137795"/>
                </a:lnTo>
                <a:lnTo>
                  <a:pt x="62255" y="98412"/>
                </a:lnTo>
                <a:lnTo>
                  <a:pt x="96215" y="34213"/>
                </a:lnTo>
                <a:lnTo>
                  <a:pt x="116967" y="9398"/>
                </a:lnTo>
                <a:close/>
              </a:path>
              <a:path w="587375" h="648970">
                <a:moveTo>
                  <a:pt x="462280" y="316611"/>
                </a:moveTo>
                <a:lnTo>
                  <a:pt x="125476" y="316611"/>
                </a:lnTo>
                <a:lnTo>
                  <a:pt x="125476" y="333375"/>
                </a:lnTo>
                <a:lnTo>
                  <a:pt x="462280" y="333375"/>
                </a:lnTo>
                <a:lnTo>
                  <a:pt x="462280" y="316611"/>
                </a:lnTo>
                <a:close/>
              </a:path>
              <a:path w="587375" h="648970">
                <a:moveTo>
                  <a:pt x="587362" y="324104"/>
                </a:moveTo>
                <a:lnTo>
                  <a:pt x="585495" y="271932"/>
                </a:lnTo>
                <a:lnTo>
                  <a:pt x="579856" y="222288"/>
                </a:lnTo>
                <a:lnTo>
                  <a:pt x="570496" y="175158"/>
                </a:lnTo>
                <a:lnTo>
                  <a:pt x="557403" y="130556"/>
                </a:lnTo>
                <a:lnTo>
                  <a:pt x="541032" y="89839"/>
                </a:lnTo>
                <a:lnTo>
                  <a:pt x="522058" y="54521"/>
                </a:lnTo>
                <a:lnTo>
                  <a:pt x="476250" y="0"/>
                </a:lnTo>
                <a:lnTo>
                  <a:pt x="470408" y="9398"/>
                </a:lnTo>
                <a:lnTo>
                  <a:pt x="491147" y="34213"/>
                </a:lnTo>
                <a:lnTo>
                  <a:pt x="509371" y="63881"/>
                </a:lnTo>
                <a:lnTo>
                  <a:pt x="538353" y="137795"/>
                </a:lnTo>
                <a:lnTo>
                  <a:pt x="548843" y="180733"/>
                </a:lnTo>
                <a:lnTo>
                  <a:pt x="556348" y="226110"/>
                </a:lnTo>
                <a:lnTo>
                  <a:pt x="560844" y="273939"/>
                </a:lnTo>
                <a:lnTo>
                  <a:pt x="562356" y="324231"/>
                </a:lnTo>
                <a:lnTo>
                  <a:pt x="560857" y="373621"/>
                </a:lnTo>
                <a:lnTo>
                  <a:pt x="556361" y="421030"/>
                </a:lnTo>
                <a:lnTo>
                  <a:pt x="548906" y="466445"/>
                </a:lnTo>
                <a:lnTo>
                  <a:pt x="538480" y="509905"/>
                </a:lnTo>
                <a:lnTo>
                  <a:pt x="525233" y="549897"/>
                </a:lnTo>
                <a:lnTo>
                  <a:pt x="509485" y="584873"/>
                </a:lnTo>
                <a:lnTo>
                  <a:pt x="470408" y="639826"/>
                </a:lnTo>
                <a:lnTo>
                  <a:pt x="476250" y="648970"/>
                </a:lnTo>
                <a:lnTo>
                  <a:pt x="522058" y="594385"/>
                </a:lnTo>
                <a:lnTo>
                  <a:pt x="541032" y="558698"/>
                </a:lnTo>
                <a:lnTo>
                  <a:pt x="557403" y="517398"/>
                </a:lnTo>
                <a:lnTo>
                  <a:pt x="570496" y="472325"/>
                </a:lnTo>
                <a:lnTo>
                  <a:pt x="579856" y="425094"/>
                </a:lnTo>
                <a:lnTo>
                  <a:pt x="585495" y="375691"/>
                </a:lnTo>
                <a:lnTo>
                  <a:pt x="587362" y="324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10001" y="3794226"/>
            <a:ext cx="342900" cy="75120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555"/>
              </a:spcBef>
            </a:pPr>
            <a:r>
              <a:rPr dirty="0" sz="2000">
                <a:latin typeface="Cambria Math"/>
                <a:cs typeface="Cambria Math"/>
              </a:rPr>
              <a:t>𝜕𝐸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dirty="0" sz="2000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3109" y="3771722"/>
            <a:ext cx="120650" cy="2489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450" spc="45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894" y="1975866"/>
            <a:ext cx="1393190" cy="36893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0"/>
              </a:spcBef>
            </a:pPr>
            <a:r>
              <a:rPr dirty="0" sz="1800" spc="-20">
                <a:solidFill>
                  <a:srgbClr val="FFFFFF"/>
                </a:solidFill>
                <a:latin typeface="Malgun Gothic"/>
                <a:cs typeface="Malgun Gothic"/>
              </a:rPr>
              <a:t>Momentum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5894" y="3359658"/>
            <a:ext cx="1156970" cy="368935"/>
          </a:xfrm>
          <a:prstGeom prst="rect">
            <a:avLst/>
          </a:prstGeom>
          <a:solidFill>
            <a:srgbClr val="C0504D"/>
          </a:solidFill>
          <a:ln w="25908">
            <a:solidFill>
              <a:srgbClr val="8B383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solidFill>
                  <a:srgbClr val="FFFFFF"/>
                </a:solidFill>
                <a:latin typeface="Malgun Gothic"/>
                <a:cs typeface="Malgun Gothic"/>
              </a:rPr>
              <a:t>RMSProp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1231" y="5576417"/>
            <a:ext cx="455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그래서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30">
                <a:latin typeface="Malgun Gothic"/>
                <a:cs typeface="Malgun Gothic"/>
              </a:rPr>
              <a:t>u</a:t>
            </a:r>
            <a:r>
              <a:rPr dirty="0" sz="1800" spc="-40">
                <a:latin typeface="Malgun Gothic"/>
                <a:cs typeface="Malgun Gothic"/>
              </a:rPr>
              <a:t>n</a:t>
            </a:r>
            <a:r>
              <a:rPr dirty="0" sz="1800" spc="-5">
                <a:latin typeface="Malgun Gothic"/>
                <a:cs typeface="Malgun Gothic"/>
              </a:rPr>
              <a:t>biased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하게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만들어주는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작업을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거친</a:t>
            </a:r>
            <a:r>
              <a:rPr dirty="0" sz="1800" spc="-229">
                <a:latin typeface="Malgun Gothic"/>
                <a:cs typeface="Malgun Gothic"/>
              </a:rPr>
              <a:t>다</a:t>
            </a:r>
            <a:r>
              <a:rPr dirty="0" sz="1800" spc="145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7091" y="1491361"/>
            <a:ext cx="2731770" cy="3128010"/>
            <a:chOff x="1117091" y="1491361"/>
            <a:chExt cx="2731770" cy="3128010"/>
          </a:xfrm>
        </p:grpSpPr>
        <p:sp>
          <p:nvSpPr>
            <p:cNvPr id="23" name="object 23"/>
            <p:cNvSpPr/>
            <p:nvPr/>
          </p:nvSpPr>
          <p:spPr>
            <a:xfrm>
              <a:off x="1660397" y="2431541"/>
              <a:ext cx="1565275" cy="586740"/>
            </a:xfrm>
            <a:custGeom>
              <a:avLst/>
              <a:gdLst/>
              <a:ahLst/>
              <a:cxnLst/>
              <a:rect l="l" t="t" r="r" b="b"/>
              <a:pathLst>
                <a:path w="1565275" h="586739">
                  <a:moveTo>
                    <a:pt x="0" y="586739"/>
                  </a:moveTo>
                  <a:lnTo>
                    <a:pt x="1565148" y="586739"/>
                  </a:lnTo>
                  <a:lnTo>
                    <a:pt x="1565148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28955">
              <a:solidFill>
                <a:srgbClr val="EE49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68574" y="1491361"/>
              <a:ext cx="311150" cy="925194"/>
            </a:xfrm>
            <a:custGeom>
              <a:avLst/>
              <a:gdLst/>
              <a:ahLst/>
              <a:cxnLst/>
              <a:rect l="l" t="t" r="r" b="b"/>
              <a:pathLst>
                <a:path w="311150" h="925194">
                  <a:moveTo>
                    <a:pt x="0" y="840866"/>
                  </a:moveTo>
                  <a:lnTo>
                    <a:pt x="13715" y="924940"/>
                  </a:lnTo>
                  <a:lnTo>
                    <a:pt x="69225" y="867283"/>
                  </a:lnTo>
                  <a:lnTo>
                    <a:pt x="42037" y="867283"/>
                  </a:lnTo>
                  <a:lnTo>
                    <a:pt x="23240" y="861440"/>
                  </a:lnTo>
                  <a:lnTo>
                    <a:pt x="27027" y="849310"/>
                  </a:lnTo>
                  <a:lnTo>
                    <a:pt x="0" y="840866"/>
                  </a:lnTo>
                  <a:close/>
                </a:path>
                <a:path w="311150" h="925194">
                  <a:moveTo>
                    <a:pt x="27027" y="849310"/>
                  </a:moveTo>
                  <a:lnTo>
                    <a:pt x="23240" y="861440"/>
                  </a:lnTo>
                  <a:lnTo>
                    <a:pt x="42037" y="867283"/>
                  </a:lnTo>
                  <a:lnTo>
                    <a:pt x="45816" y="855179"/>
                  </a:lnTo>
                  <a:lnTo>
                    <a:pt x="27027" y="849310"/>
                  </a:lnTo>
                  <a:close/>
                </a:path>
                <a:path w="311150" h="925194">
                  <a:moveTo>
                    <a:pt x="45816" y="855179"/>
                  </a:moveTo>
                  <a:lnTo>
                    <a:pt x="42037" y="867283"/>
                  </a:lnTo>
                  <a:lnTo>
                    <a:pt x="69225" y="867283"/>
                  </a:lnTo>
                  <a:lnTo>
                    <a:pt x="72770" y="863600"/>
                  </a:lnTo>
                  <a:lnTo>
                    <a:pt x="45816" y="855179"/>
                  </a:lnTo>
                  <a:close/>
                </a:path>
                <a:path w="311150" h="925194">
                  <a:moveTo>
                    <a:pt x="292100" y="0"/>
                  </a:moveTo>
                  <a:lnTo>
                    <a:pt x="27027" y="849310"/>
                  </a:lnTo>
                  <a:lnTo>
                    <a:pt x="45816" y="855179"/>
                  </a:lnTo>
                  <a:lnTo>
                    <a:pt x="311023" y="5841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31569" y="3810762"/>
              <a:ext cx="2303145" cy="794385"/>
            </a:xfrm>
            <a:custGeom>
              <a:avLst/>
              <a:gdLst/>
              <a:ahLst/>
              <a:cxnLst/>
              <a:rect l="l" t="t" r="r" b="b"/>
              <a:pathLst>
                <a:path w="2303145" h="794385">
                  <a:moveTo>
                    <a:pt x="0" y="794004"/>
                  </a:moveTo>
                  <a:lnTo>
                    <a:pt x="2302763" y="794004"/>
                  </a:lnTo>
                  <a:lnTo>
                    <a:pt x="2302763" y="0"/>
                  </a:lnTo>
                  <a:lnTo>
                    <a:pt x="0" y="0"/>
                  </a:lnTo>
                  <a:lnTo>
                    <a:pt x="0" y="794004"/>
                  </a:lnTo>
                  <a:close/>
                </a:path>
              </a:pathLst>
            </a:custGeom>
            <a:ln w="28955">
              <a:solidFill>
                <a:srgbClr val="EE49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08274" y="1491742"/>
              <a:ext cx="640715" cy="2318385"/>
            </a:xfrm>
            <a:custGeom>
              <a:avLst/>
              <a:gdLst/>
              <a:ahLst/>
              <a:cxnLst/>
              <a:rect l="l" t="t" r="r" b="b"/>
              <a:pathLst>
                <a:path w="640714" h="2318385">
                  <a:moveTo>
                    <a:pt x="0" y="2234946"/>
                  </a:moveTo>
                  <a:lnTo>
                    <a:pt x="17271" y="2318385"/>
                  </a:lnTo>
                  <a:lnTo>
                    <a:pt x="69175" y="2259584"/>
                  </a:lnTo>
                  <a:lnTo>
                    <a:pt x="43052" y="2259584"/>
                  </a:lnTo>
                  <a:lnTo>
                    <a:pt x="24002" y="2254504"/>
                  </a:lnTo>
                  <a:lnTo>
                    <a:pt x="27267" y="2242185"/>
                  </a:lnTo>
                  <a:lnTo>
                    <a:pt x="0" y="2234946"/>
                  </a:lnTo>
                  <a:close/>
                </a:path>
                <a:path w="640714" h="2318385">
                  <a:moveTo>
                    <a:pt x="27267" y="2242185"/>
                  </a:moveTo>
                  <a:lnTo>
                    <a:pt x="24002" y="2254504"/>
                  </a:lnTo>
                  <a:lnTo>
                    <a:pt x="43052" y="2259584"/>
                  </a:lnTo>
                  <a:lnTo>
                    <a:pt x="46323" y="2247245"/>
                  </a:lnTo>
                  <a:lnTo>
                    <a:pt x="27267" y="2242185"/>
                  </a:lnTo>
                  <a:close/>
                </a:path>
                <a:path w="640714" h="2318385">
                  <a:moveTo>
                    <a:pt x="46323" y="2247245"/>
                  </a:moveTo>
                  <a:lnTo>
                    <a:pt x="43052" y="2259584"/>
                  </a:lnTo>
                  <a:lnTo>
                    <a:pt x="69175" y="2259584"/>
                  </a:lnTo>
                  <a:lnTo>
                    <a:pt x="73660" y="2254504"/>
                  </a:lnTo>
                  <a:lnTo>
                    <a:pt x="46323" y="2247245"/>
                  </a:lnTo>
                  <a:close/>
                </a:path>
                <a:path w="640714" h="2318385">
                  <a:moveTo>
                    <a:pt x="621411" y="0"/>
                  </a:moveTo>
                  <a:lnTo>
                    <a:pt x="27267" y="2242185"/>
                  </a:lnTo>
                  <a:lnTo>
                    <a:pt x="46323" y="2247245"/>
                  </a:lnTo>
                  <a:lnTo>
                    <a:pt x="640588" y="5080"/>
                  </a:lnTo>
                  <a:lnTo>
                    <a:pt x="6214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076569" y="5451144"/>
            <a:ext cx="9937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13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8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𝑤</a:t>
            </a:r>
            <a:r>
              <a:rPr dirty="0" sz="2000" spc="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12507" y="5636361"/>
            <a:ext cx="850900" cy="17145"/>
          </a:xfrm>
          <a:custGeom>
            <a:avLst/>
            <a:gdLst/>
            <a:ahLst/>
            <a:cxnLst/>
            <a:rect l="l" t="t" r="r" b="b"/>
            <a:pathLst>
              <a:path w="850900" h="17145">
                <a:moveTo>
                  <a:pt x="850392" y="0"/>
                </a:moveTo>
                <a:lnTo>
                  <a:pt x="0" y="0"/>
                </a:lnTo>
                <a:lnTo>
                  <a:pt x="0" y="16764"/>
                </a:lnTo>
                <a:lnTo>
                  <a:pt x="850392" y="16764"/>
                </a:lnTo>
                <a:lnTo>
                  <a:pt x="850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456169" y="5259070"/>
            <a:ext cx="1593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𝜂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16826" y="5701893"/>
            <a:ext cx="846455" cy="316230"/>
          </a:xfrm>
          <a:custGeom>
            <a:avLst/>
            <a:gdLst/>
            <a:ahLst/>
            <a:cxnLst/>
            <a:rect l="l" t="t" r="r" b="b"/>
            <a:pathLst>
              <a:path w="846454" h="316229">
                <a:moveTo>
                  <a:pt x="846074" y="0"/>
                </a:moveTo>
                <a:lnTo>
                  <a:pt x="184657" y="0"/>
                </a:lnTo>
                <a:lnTo>
                  <a:pt x="184657" y="177"/>
                </a:lnTo>
                <a:lnTo>
                  <a:pt x="159257" y="177"/>
                </a:lnTo>
                <a:lnTo>
                  <a:pt x="83820" y="282892"/>
                </a:lnTo>
                <a:lnTo>
                  <a:pt x="40767" y="186956"/>
                </a:lnTo>
                <a:lnTo>
                  <a:pt x="0" y="205587"/>
                </a:lnTo>
                <a:lnTo>
                  <a:pt x="3937" y="214909"/>
                </a:lnTo>
                <a:lnTo>
                  <a:pt x="24892" y="205587"/>
                </a:lnTo>
                <a:lnTo>
                  <a:pt x="76326" y="316191"/>
                </a:lnTo>
                <a:lnTo>
                  <a:pt x="88392" y="316191"/>
                </a:lnTo>
                <a:lnTo>
                  <a:pt x="169164" y="16700"/>
                </a:lnTo>
                <a:lnTo>
                  <a:pt x="846074" y="16763"/>
                </a:lnTo>
                <a:lnTo>
                  <a:pt x="846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425690" y="5792216"/>
            <a:ext cx="107950" cy="2489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50" spc="185">
                <a:latin typeface="Cambria Math"/>
                <a:cs typeface="Cambria Math"/>
              </a:rPr>
              <a:t>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64654" y="5451144"/>
            <a:ext cx="1280795" cy="55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4380">
              <a:lnSpc>
                <a:spcPts val="207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∗</a:t>
            </a:r>
            <a:r>
              <a:rPr dirty="0" sz="2000" spc="-45">
                <a:latin typeface="Cambria Math"/>
                <a:cs typeface="Cambria Math"/>
              </a:rPr>
              <a:t> </a:t>
            </a:r>
            <a:r>
              <a:rPr dirty="0" sz="2000" spc="-645">
                <a:latin typeface="Cambria Math"/>
                <a:cs typeface="Cambria Math"/>
              </a:rPr>
              <a:t>𝑚ෝ</a:t>
            </a:r>
            <a:r>
              <a:rPr dirty="0" baseline="-15325" sz="2175" spc="-967">
                <a:latin typeface="Cambria Math"/>
                <a:cs typeface="Cambria Math"/>
              </a:rPr>
              <a:t>𝑡</a:t>
            </a:r>
            <a:endParaRPr baseline="-15325" sz="2175">
              <a:latin typeface="Cambria Math"/>
              <a:cs typeface="Cambria Math"/>
            </a:endParaRPr>
          </a:p>
          <a:p>
            <a:pPr marL="38100">
              <a:lnSpc>
                <a:spcPts val="2070"/>
              </a:lnSpc>
              <a:tabLst>
                <a:tab pos="325755" algn="l"/>
              </a:tabLst>
            </a:pPr>
            <a:r>
              <a:rPr dirty="0" sz="2000" spc="-1010">
                <a:latin typeface="Cambria Math"/>
                <a:cs typeface="Cambria Math"/>
              </a:rPr>
              <a:t>𝑣ො	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𝜖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88507" y="4561077"/>
            <a:ext cx="1625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30">
                <a:latin typeface="Cambria Math"/>
                <a:cs typeface="Cambria Math"/>
              </a:rPr>
              <a:t>𝑣</a:t>
            </a:r>
            <a:r>
              <a:rPr dirty="0" sz="2000" spc="-1190">
                <a:latin typeface="Cambria Math"/>
                <a:cs typeface="Cambria Math"/>
              </a:rPr>
              <a:t>ො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4142" y="4681473"/>
            <a:ext cx="107314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80">
                <a:latin typeface="Cambria Math"/>
                <a:cs typeface="Cambria Math"/>
              </a:rPr>
              <a:t>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81570" y="4369053"/>
            <a:ext cx="1644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𝑣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64859" y="4420870"/>
            <a:ext cx="12293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65175" algn="l"/>
                <a:tab pos="1190625" algn="l"/>
              </a:tabLst>
            </a:pPr>
            <a:r>
              <a:rPr dirty="0" baseline="-30555" sz="3000">
                <a:latin typeface="Cambria Math"/>
                <a:cs typeface="Cambria Math"/>
              </a:rPr>
              <a:t>=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450" spc="7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	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68389" y="4810378"/>
            <a:ext cx="887730" cy="316230"/>
          </a:xfrm>
          <a:custGeom>
            <a:avLst/>
            <a:gdLst/>
            <a:ahLst/>
            <a:cxnLst/>
            <a:rect l="l" t="t" r="r" b="b"/>
            <a:pathLst>
              <a:path w="887729" h="316229">
                <a:moveTo>
                  <a:pt x="887221" y="0"/>
                </a:moveTo>
                <a:lnTo>
                  <a:pt x="184657" y="0"/>
                </a:lnTo>
                <a:lnTo>
                  <a:pt x="184657" y="254"/>
                </a:lnTo>
                <a:lnTo>
                  <a:pt x="159130" y="254"/>
                </a:lnTo>
                <a:lnTo>
                  <a:pt x="83692" y="282956"/>
                </a:lnTo>
                <a:lnTo>
                  <a:pt x="40766" y="186944"/>
                </a:lnTo>
                <a:lnTo>
                  <a:pt x="0" y="205613"/>
                </a:lnTo>
                <a:lnTo>
                  <a:pt x="3809" y="214884"/>
                </a:lnTo>
                <a:lnTo>
                  <a:pt x="24891" y="205613"/>
                </a:lnTo>
                <a:lnTo>
                  <a:pt x="76326" y="316230"/>
                </a:lnTo>
                <a:lnTo>
                  <a:pt x="88391" y="316230"/>
                </a:lnTo>
                <a:lnTo>
                  <a:pt x="169163" y="16764"/>
                </a:lnTo>
                <a:lnTo>
                  <a:pt x="887221" y="16764"/>
                </a:lnTo>
                <a:lnTo>
                  <a:pt x="887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422260" y="4926838"/>
            <a:ext cx="13335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4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15963" y="4792726"/>
            <a:ext cx="7639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-4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 spc="65">
                <a:latin typeface="Cambria Math"/>
                <a:cs typeface="Cambria Math"/>
              </a:rPr>
              <a:t>𝛽</a:t>
            </a:r>
            <a:r>
              <a:rPr dirty="0" baseline="28735" sz="2175" spc="97">
                <a:latin typeface="Cambria Math"/>
                <a:cs typeface="Cambria Math"/>
              </a:rPr>
              <a:t>𝑡</a:t>
            </a:r>
            <a:endParaRPr baseline="28735" sz="2175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58153" y="3715969"/>
            <a:ext cx="6464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-1310">
                <a:latin typeface="Cambria Math"/>
                <a:cs typeface="Cambria Math"/>
              </a:rPr>
              <a:t>𝑚</a:t>
            </a:r>
            <a:r>
              <a:rPr dirty="0" sz="2000" spc="-695">
                <a:latin typeface="Cambria Math"/>
                <a:cs typeface="Cambria Math"/>
              </a:rPr>
              <a:t>ෝ</a:t>
            </a:r>
            <a:r>
              <a:rPr dirty="0" baseline="-15325" sz="2175" spc="277">
                <a:latin typeface="Cambria Math"/>
                <a:cs typeface="Cambria Math"/>
              </a:rPr>
              <a:t>𝑡</a:t>
            </a:r>
            <a:r>
              <a:rPr dirty="0" baseline="-15325" sz="2175">
                <a:latin typeface="Cambria Math"/>
                <a:cs typeface="Cambria Math"/>
              </a:rPr>
              <a:t> </a:t>
            </a:r>
            <a:r>
              <a:rPr dirty="0" baseline="-15325" sz="2175" spc="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35444" y="3901821"/>
            <a:ext cx="891540" cy="17145"/>
          </a:xfrm>
          <a:custGeom>
            <a:avLst/>
            <a:gdLst/>
            <a:ahLst/>
            <a:cxnLst/>
            <a:rect l="l" t="t" r="r" b="b"/>
            <a:pathLst>
              <a:path w="891540" h="17145">
                <a:moveTo>
                  <a:pt x="891539" y="0"/>
                </a:moveTo>
                <a:lnTo>
                  <a:pt x="0" y="0"/>
                </a:lnTo>
                <a:lnTo>
                  <a:pt x="0" y="16763"/>
                </a:lnTo>
                <a:lnTo>
                  <a:pt x="891539" y="16763"/>
                </a:lnTo>
                <a:lnTo>
                  <a:pt x="891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989698" y="3524250"/>
            <a:ext cx="3714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latin typeface="Cambria Math"/>
                <a:cs typeface="Cambria Math"/>
              </a:rPr>
              <a:t>𝑚</a:t>
            </a:r>
            <a:r>
              <a:rPr dirty="0" baseline="-15325" sz="2175" spc="52">
                <a:latin typeface="Cambria Math"/>
                <a:cs typeface="Cambria Math"/>
              </a:rPr>
              <a:t>𝑡</a:t>
            </a:r>
            <a:endParaRPr baseline="-15325" sz="2175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39763" y="3965828"/>
            <a:ext cx="887730" cy="316230"/>
          </a:xfrm>
          <a:custGeom>
            <a:avLst/>
            <a:gdLst/>
            <a:ahLst/>
            <a:cxnLst/>
            <a:rect l="l" t="t" r="r" b="b"/>
            <a:pathLst>
              <a:path w="887729" h="316229">
                <a:moveTo>
                  <a:pt x="887221" y="0"/>
                </a:moveTo>
                <a:lnTo>
                  <a:pt x="184657" y="0"/>
                </a:lnTo>
                <a:lnTo>
                  <a:pt x="184657" y="254"/>
                </a:lnTo>
                <a:lnTo>
                  <a:pt x="159257" y="254"/>
                </a:lnTo>
                <a:lnTo>
                  <a:pt x="83819" y="282956"/>
                </a:lnTo>
                <a:lnTo>
                  <a:pt x="40766" y="187071"/>
                </a:lnTo>
                <a:lnTo>
                  <a:pt x="0" y="205613"/>
                </a:lnTo>
                <a:lnTo>
                  <a:pt x="3809" y="215011"/>
                </a:lnTo>
                <a:lnTo>
                  <a:pt x="24891" y="205613"/>
                </a:lnTo>
                <a:lnTo>
                  <a:pt x="76326" y="316230"/>
                </a:lnTo>
                <a:lnTo>
                  <a:pt x="88391" y="316230"/>
                </a:lnTo>
                <a:lnTo>
                  <a:pt x="169163" y="16764"/>
                </a:lnTo>
                <a:lnTo>
                  <a:pt x="887221" y="16764"/>
                </a:lnTo>
                <a:lnTo>
                  <a:pt x="887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887591" y="3948176"/>
            <a:ext cx="7600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mbria Math"/>
                <a:cs typeface="Cambria Math"/>
              </a:rPr>
              <a:t>1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</a:t>
            </a:r>
            <a:r>
              <a:rPr dirty="0" sz="2000" spc="-30">
                <a:latin typeface="Cambria Math"/>
                <a:cs typeface="Cambria Math"/>
              </a:rPr>
              <a:t> </a:t>
            </a:r>
            <a:r>
              <a:rPr dirty="0" sz="2000" spc="-70">
                <a:latin typeface="Cambria Math"/>
                <a:cs typeface="Cambria Math"/>
              </a:rPr>
              <a:t>𝛽</a:t>
            </a:r>
            <a:r>
              <a:rPr dirty="0" baseline="-19157" sz="2175" spc="-104">
                <a:latin typeface="Cambria Math"/>
                <a:cs typeface="Cambria Math"/>
              </a:rPr>
              <a:t>1</a:t>
            </a:r>
            <a:endParaRPr baseline="-19157" sz="2175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19543" y="3920744"/>
            <a:ext cx="107314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80">
                <a:latin typeface="Cambria Math"/>
                <a:cs typeface="Cambria Math"/>
              </a:rPr>
              <a:t>𝑡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77077" y="3011551"/>
            <a:ext cx="25876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20">
                <a:latin typeface="Cambria Math"/>
                <a:cs typeface="Cambria Math"/>
              </a:rPr>
              <a:t>𝑣</a:t>
            </a:r>
            <a:r>
              <a:rPr dirty="0" baseline="-15325" sz="2175" spc="30">
                <a:latin typeface="Cambria Math"/>
                <a:cs typeface="Cambria Math"/>
              </a:rPr>
              <a:t>𝑡</a:t>
            </a:r>
            <a:r>
              <a:rPr dirty="0" baseline="-15325" sz="2175" spc="51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00">
                <a:latin typeface="Cambria Math"/>
                <a:cs typeface="Cambria Math"/>
              </a:rPr>
              <a:t> </a:t>
            </a:r>
            <a:r>
              <a:rPr dirty="0" sz="2000" spc="15">
                <a:latin typeface="Cambria Math"/>
                <a:cs typeface="Cambria Math"/>
              </a:rPr>
              <a:t>𝛽</a:t>
            </a:r>
            <a:r>
              <a:rPr dirty="0" baseline="-15325" sz="2175" spc="22">
                <a:latin typeface="Cambria Math"/>
                <a:cs typeface="Cambria Math"/>
              </a:rPr>
              <a:t>2</a:t>
            </a:r>
            <a:r>
              <a:rPr dirty="0" sz="2000" spc="15">
                <a:latin typeface="Cambria Math"/>
                <a:cs typeface="Cambria Math"/>
              </a:rPr>
              <a:t>𝑣</a:t>
            </a:r>
            <a:r>
              <a:rPr dirty="0" baseline="-15325" sz="2175" spc="22">
                <a:latin typeface="Cambria Math"/>
                <a:cs typeface="Cambria Math"/>
              </a:rPr>
              <a:t>𝑡−1</a:t>
            </a:r>
            <a:r>
              <a:rPr dirty="0" baseline="-15325" sz="2175" spc="292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 </a:t>
            </a:r>
            <a:r>
              <a:rPr dirty="0" sz="2000" spc="-5">
                <a:latin typeface="Cambria Math"/>
                <a:cs typeface="Cambria Math"/>
              </a:rPr>
              <a:t>(1</a:t>
            </a:r>
            <a:r>
              <a:rPr dirty="0" sz="2000">
                <a:latin typeface="Cambria Math"/>
                <a:cs typeface="Cambria Math"/>
              </a:rPr>
              <a:t> − </a:t>
            </a:r>
            <a:r>
              <a:rPr dirty="0" sz="2000" spc="-5">
                <a:latin typeface="Cambria Math"/>
                <a:cs typeface="Cambria Math"/>
              </a:rPr>
              <a:t>𝛽</a:t>
            </a:r>
            <a:r>
              <a:rPr dirty="0" baseline="-15325" sz="2175" spc="-7">
                <a:latin typeface="Cambria Math"/>
                <a:cs typeface="Cambria Math"/>
              </a:rPr>
              <a:t>2</a:t>
            </a:r>
            <a:r>
              <a:rPr dirty="0" sz="2000" spc="-5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86292" y="2880740"/>
            <a:ext cx="587375" cy="648970"/>
          </a:xfrm>
          <a:custGeom>
            <a:avLst/>
            <a:gdLst/>
            <a:ahLst/>
            <a:cxnLst/>
            <a:rect l="l" t="t" r="r" b="b"/>
            <a:pathLst>
              <a:path w="587375" h="648970">
                <a:moveTo>
                  <a:pt x="116967" y="9398"/>
                </a:moveTo>
                <a:lnTo>
                  <a:pt x="65316" y="54521"/>
                </a:lnTo>
                <a:lnTo>
                  <a:pt x="46380" y="89839"/>
                </a:lnTo>
                <a:lnTo>
                  <a:pt x="30099" y="130556"/>
                </a:lnTo>
                <a:lnTo>
                  <a:pt x="16929" y="175158"/>
                </a:lnTo>
                <a:lnTo>
                  <a:pt x="7518" y="222288"/>
                </a:lnTo>
                <a:lnTo>
                  <a:pt x="1879" y="271932"/>
                </a:lnTo>
                <a:lnTo>
                  <a:pt x="0" y="324231"/>
                </a:lnTo>
                <a:lnTo>
                  <a:pt x="1879" y="375691"/>
                </a:lnTo>
                <a:lnTo>
                  <a:pt x="7518" y="425094"/>
                </a:lnTo>
                <a:lnTo>
                  <a:pt x="16929" y="472325"/>
                </a:lnTo>
                <a:lnTo>
                  <a:pt x="30099" y="517398"/>
                </a:lnTo>
                <a:lnTo>
                  <a:pt x="46380" y="558647"/>
                </a:lnTo>
                <a:lnTo>
                  <a:pt x="65316" y="594334"/>
                </a:lnTo>
                <a:lnTo>
                  <a:pt x="111125" y="648970"/>
                </a:lnTo>
                <a:lnTo>
                  <a:pt x="116967" y="639826"/>
                </a:lnTo>
                <a:lnTo>
                  <a:pt x="96151" y="614857"/>
                </a:lnTo>
                <a:lnTo>
                  <a:pt x="77889" y="584873"/>
                </a:lnTo>
                <a:lnTo>
                  <a:pt x="62191" y="549897"/>
                </a:lnTo>
                <a:lnTo>
                  <a:pt x="49022" y="509905"/>
                </a:lnTo>
                <a:lnTo>
                  <a:pt x="38582" y="466445"/>
                </a:lnTo>
                <a:lnTo>
                  <a:pt x="31127" y="421030"/>
                </a:lnTo>
                <a:lnTo>
                  <a:pt x="26631" y="373621"/>
                </a:lnTo>
                <a:lnTo>
                  <a:pt x="25146" y="324104"/>
                </a:lnTo>
                <a:lnTo>
                  <a:pt x="26631" y="273939"/>
                </a:lnTo>
                <a:lnTo>
                  <a:pt x="31127" y="226098"/>
                </a:lnTo>
                <a:lnTo>
                  <a:pt x="38582" y="180682"/>
                </a:lnTo>
                <a:lnTo>
                  <a:pt x="49022" y="137668"/>
                </a:lnTo>
                <a:lnTo>
                  <a:pt x="62255" y="98361"/>
                </a:lnTo>
                <a:lnTo>
                  <a:pt x="96215" y="34213"/>
                </a:lnTo>
                <a:lnTo>
                  <a:pt x="116967" y="9398"/>
                </a:lnTo>
                <a:close/>
              </a:path>
              <a:path w="587375" h="648970">
                <a:moveTo>
                  <a:pt x="462280" y="316484"/>
                </a:moveTo>
                <a:lnTo>
                  <a:pt x="125476" y="316484"/>
                </a:lnTo>
                <a:lnTo>
                  <a:pt x="125476" y="333248"/>
                </a:lnTo>
                <a:lnTo>
                  <a:pt x="462280" y="333248"/>
                </a:lnTo>
                <a:lnTo>
                  <a:pt x="462280" y="316484"/>
                </a:lnTo>
                <a:close/>
              </a:path>
              <a:path w="587375" h="648970">
                <a:moveTo>
                  <a:pt x="587375" y="324104"/>
                </a:moveTo>
                <a:lnTo>
                  <a:pt x="585495" y="271932"/>
                </a:lnTo>
                <a:lnTo>
                  <a:pt x="579856" y="222288"/>
                </a:lnTo>
                <a:lnTo>
                  <a:pt x="570496" y="175158"/>
                </a:lnTo>
                <a:lnTo>
                  <a:pt x="557403" y="130556"/>
                </a:lnTo>
                <a:lnTo>
                  <a:pt x="541058" y="89839"/>
                </a:lnTo>
                <a:lnTo>
                  <a:pt x="522109" y="54521"/>
                </a:lnTo>
                <a:lnTo>
                  <a:pt x="476250" y="0"/>
                </a:lnTo>
                <a:lnTo>
                  <a:pt x="470408" y="9398"/>
                </a:lnTo>
                <a:lnTo>
                  <a:pt x="491147" y="34213"/>
                </a:lnTo>
                <a:lnTo>
                  <a:pt x="509371" y="63868"/>
                </a:lnTo>
                <a:lnTo>
                  <a:pt x="538353" y="137668"/>
                </a:lnTo>
                <a:lnTo>
                  <a:pt x="548843" y="180682"/>
                </a:lnTo>
                <a:lnTo>
                  <a:pt x="556348" y="226098"/>
                </a:lnTo>
                <a:lnTo>
                  <a:pt x="560844" y="273939"/>
                </a:lnTo>
                <a:lnTo>
                  <a:pt x="562356" y="324231"/>
                </a:lnTo>
                <a:lnTo>
                  <a:pt x="560857" y="373621"/>
                </a:lnTo>
                <a:lnTo>
                  <a:pt x="556361" y="421030"/>
                </a:lnTo>
                <a:lnTo>
                  <a:pt x="548906" y="466445"/>
                </a:lnTo>
                <a:lnTo>
                  <a:pt x="538480" y="509905"/>
                </a:lnTo>
                <a:lnTo>
                  <a:pt x="525233" y="549897"/>
                </a:lnTo>
                <a:lnTo>
                  <a:pt x="509485" y="584873"/>
                </a:lnTo>
                <a:lnTo>
                  <a:pt x="470408" y="639826"/>
                </a:lnTo>
                <a:lnTo>
                  <a:pt x="476250" y="648970"/>
                </a:lnTo>
                <a:lnTo>
                  <a:pt x="522109" y="594334"/>
                </a:lnTo>
                <a:lnTo>
                  <a:pt x="541058" y="558647"/>
                </a:lnTo>
                <a:lnTo>
                  <a:pt x="557403" y="517398"/>
                </a:lnTo>
                <a:lnTo>
                  <a:pt x="570496" y="472325"/>
                </a:lnTo>
                <a:lnTo>
                  <a:pt x="579856" y="425094"/>
                </a:lnTo>
                <a:lnTo>
                  <a:pt x="585495" y="375691"/>
                </a:lnTo>
                <a:lnTo>
                  <a:pt x="587375" y="324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814307" y="2819526"/>
            <a:ext cx="3263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mbria Math"/>
                <a:cs typeface="Cambria Math"/>
              </a:rPr>
              <a:t>𝜕𝐸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00592" y="3181934"/>
            <a:ext cx="3556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83700" y="2740279"/>
            <a:ext cx="13335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4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89903" y="2095881"/>
            <a:ext cx="27292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latin typeface="Cambria Math"/>
                <a:cs typeface="Cambria Math"/>
              </a:rPr>
              <a:t>𝑚</a:t>
            </a:r>
            <a:r>
              <a:rPr dirty="0" baseline="-15325" sz="2175" spc="52">
                <a:latin typeface="Cambria Math"/>
                <a:cs typeface="Cambria Math"/>
              </a:rPr>
              <a:t>𝑡</a:t>
            </a:r>
            <a:r>
              <a:rPr dirty="0" baseline="-15325" sz="2175" spc="48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=</a:t>
            </a:r>
            <a:r>
              <a:rPr dirty="0" sz="2000" spc="100">
                <a:latin typeface="Cambria Math"/>
                <a:cs typeface="Cambria Math"/>
              </a:rPr>
              <a:t> </a:t>
            </a:r>
            <a:r>
              <a:rPr dirty="0" sz="2000" spc="10">
                <a:latin typeface="Cambria Math"/>
                <a:cs typeface="Cambria Math"/>
              </a:rPr>
              <a:t>𝛽</a:t>
            </a:r>
            <a:r>
              <a:rPr dirty="0" baseline="-15325" sz="2175" spc="15">
                <a:latin typeface="Cambria Math"/>
                <a:cs typeface="Cambria Math"/>
              </a:rPr>
              <a:t>1</a:t>
            </a:r>
            <a:r>
              <a:rPr dirty="0" sz="2000" spc="10">
                <a:latin typeface="Cambria Math"/>
                <a:cs typeface="Cambria Math"/>
              </a:rPr>
              <a:t>𝑚</a:t>
            </a:r>
            <a:r>
              <a:rPr dirty="0" baseline="-15325" sz="2175" spc="15">
                <a:latin typeface="Cambria Math"/>
                <a:cs typeface="Cambria Math"/>
              </a:rPr>
              <a:t>𝑡−1</a:t>
            </a:r>
            <a:r>
              <a:rPr dirty="0" baseline="-15325" sz="2175" spc="307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+</a:t>
            </a:r>
            <a:r>
              <a:rPr dirty="0" sz="2000" spc="-5">
                <a:latin typeface="Cambria Math"/>
                <a:cs typeface="Cambria Math"/>
              </a:rPr>
              <a:t> (1</a:t>
            </a:r>
            <a:r>
              <a:rPr dirty="0" sz="2000" spc="-15">
                <a:latin typeface="Cambria Math"/>
                <a:cs typeface="Cambria Math"/>
              </a:rPr>
              <a:t> </a:t>
            </a:r>
            <a:r>
              <a:rPr dirty="0" sz="2000">
                <a:latin typeface="Cambria Math"/>
                <a:cs typeface="Cambria Math"/>
              </a:rPr>
              <a:t>− </a:t>
            </a:r>
            <a:r>
              <a:rPr dirty="0" sz="2000" spc="-15">
                <a:latin typeface="Cambria Math"/>
                <a:cs typeface="Cambria Math"/>
              </a:rPr>
              <a:t>𝛽</a:t>
            </a:r>
            <a:r>
              <a:rPr dirty="0" baseline="-15325" sz="2175" spc="-22">
                <a:latin typeface="Cambria Math"/>
                <a:cs typeface="Cambria Math"/>
              </a:rPr>
              <a:t>1</a:t>
            </a:r>
            <a:r>
              <a:rPr dirty="0" sz="2000" spc="-15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840724" y="1965197"/>
            <a:ext cx="587375" cy="648970"/>
          </a:xfrm>
          <a:custGeom>
            <a:avLst/>
            <a:gdLst/>
            <a:ahLst/>
            <a:cxnLst/>
            <a:rect l="l" t="t" r="r" b="b"/>
            <a:pathLst>
              <a:path w="587375" h="648969">
                <a:moveTo>
                  <a:pt x="116840" y="9398"/>
                </a:moveTo>
                <a:lnTo>
                  <a:pt x="65189" y="54521"/>
                </a:lnTo>
                <a:lnTo>
                  <a:pt x="46253" y="89839"/>
                </a:lnTo>
                <a:lnTo>
                  <a:pt x="29972" y="130556"/>
                </a:lnTo>
                <a:lnTo>
                  <a:pt x="16814" y="175158"/>
                </a:lnTo>
                <a:lnTo>
                  <a:pt x="7454" y="222288"/>
                </a:lnTo>
                <a:lnTo>
                  <a:pt x="1854" y="271932"/>
                </a:lnTo>
                <a:lnTo>
                  <a:pt x="0" y="324231"/>
                </a:lnTo>
                <a:lnTo>
                  <a:pt x="1854" y="375691"/>
                </a:lnTo>
                <a:lnTo>
                  <a:pt x="7454" y="425094"/>
                </a:lnTo>
                <a:lnTo>
                  <a:pt x="16814" y="472325"/>
                </a:lnTo>
                <a:lnTo>
                  <a:pt x="29972" y="517398"/>
                </a:lnTo>
                <a:lnTo>
                  <a:pt x="46253" y="558698"/>
                </a:lnTo>
                <a:lnTo>
                  <a:pt x="65189" y="594385"/>
                </a:lnTo>
                <a:lnTo>
                  <a:pt x="110998" y="648970"/>
                </a:lnTo>
                <a:lnTo>
                  <a:pt x="116840" y="639826"/>
                </a:lnTo>
                <a:lnTo>
                  <a:pt x="96075" y="614857"/>
                </a:lnTo>
                <a:lnTo>
                  <a:pt x="77812" y="584873"/>
                </a:lnTo>
                <a:lnTo>
                  <a:pt x="62077" y="549897"/>
                </a:lnTo>
                <a:lnTo>
                  <a:pt x="48895" y="509905"/>
                </a:lnTo>
                <a:lnTo>
                  <a:pt x="38455" y="466445"/>
                </a:lnTo>
                <a:lnTo>
                  <a:pt x="31000" y="421030"/>
                </a:lnTo>
                <a:lnTo>
                  <a:pt x="26504" y="373621"/>
                </a:lnTo>
                <a:lnTo>
                  <a:pt x="25019" y="324104"/>
                </a:lnTo>
                <a:lnTo>
                  <a:pt x="26517" y="273939"/>
                </a:lnTo>
                <a:lnTo>
                  <a:pt x="31013" y="226098"/>
                </a:lnTo>
                <a:lnTo>
                  <a:pt x="38519" y="180682"/>
                </a:lnTo>
                <a:lnTo>
                  <a:pt x="49022" y="137668"/>
                </a:lnTo>
                <a:lnTo>
                  <a:pt x="62179" y="98361"/>
                </a:lnTo>
                <a:lnTo>
                  <a:pt x="96088" y="34213"/>
                </a:lnTo>
                <a:lnTo>
                  <a:pt x="116840" y="9398"/>
                </a:lnTo>
                <a:close/>
              </a:path>
              <a:path w="587375" h="648969">
                <a:moveTo>
                  <a:pt x="462153" y="316611"/>
                </a:moveTo>
                <a:lnTo>
                  <a:pt x="125349" y="316611"/>
                </a:lnTo>
                <a:lnTo>
                  <a:pt x="125349" y="333375"/>
                </a:lnTo>
                <a:lnTo>
                  <a:pt x="462153" y="333375"/>
                </a:lnTo>
                <a:lnTo>
                  <a:pt x="462153" y="316611"/>
                </a:lnTo>
                <a:close/>
              </a:path>
              <a:path w="587375" h="648969">
                <a:moveTo>
                  <a:pt x="587248" y="324104"/>
                </a:moveTo>
                <a:lnTo>
                  <a:pt x="585381" y="271932"/>
                </a:lnTo>
                <a:lnTo>
                  <a:pt x="579780" y="222288"/>
                </a:lnTo>
                <a:lnTo>
                  <a:pt x="570420" y="175158"/>
                </a:lnTo>
                <a:lnTo>
                  <a:pt x="557276" y="130556"/>
                </a:lnTo>
                <a:lnTo>
                  <a:pt x="540981" y="89839"/>
                </a:lnTo>
                <a:lnTo>
                  <a:pt x="522046" y="54521"/>
                </a:lnTo>
                <a:lnTo>
                  <a:pt x="476250" y="0"/>
                </a:lnTo>
                <a:lnTo>
                  <a:pt x="470408" y="9398"/>
                </a:lnTo>
                <a:lnTo>
                  <a:pt x="491070" y="34213"/>
                </a:lnTo>
                <a:lnTo>
                  <a:pt x="509270" y="63868"/>
                </a:lnTo>
                <a:lnTo>
                  <a:pt x="538226" y="137668"/>
                </a:lnTo>
                <a:lnTo>
                  <a:pt x="548716" y="180682"/>
                </a:lnTo>
                <a:lnTo>
                  <a:pt x="556221" y="226098"/>
                </a:lnTo>
                <a:lnTo>
                  <a:pt x="560717" y="273939"/>
                </a:lnTo>
                <a:lnTo>
                  <a:pt x="562229" y="324231"/>
                </a:lnTo>
                <a:lnTo>
                  <a:pt x="560730" y="373621"/>
                </a:lnTo>
                <a:lnTo>
                  <a:pt x="556234" y="421030"/>
                </a:lnTo>
                <a:lnTo>
                  <a:pt x="548779" y="466445"/>
                </a:lnTo>
                <a:lnTo>
                  <a:pt x="538353" y="509905"/>
                </a:lnTo>
                <a:lnTo>
                  <a:pt x="525157" y="549897"/>
                </a:lnTo>
                <a:lnTo>
                  <a:pt x="509422" y="584873"/>
                </a:lnTo>
                <a:lnTo>
                  <a:pt x="470408" y="639826"/>
                </a:lnTo>
                <a:lnTo>
                  <a:pt x="476250" y="648970"/>
                </a:lnTo>
                <a:lnTo>
                  <a:pt x="522046" y="594385"/>
                </a:lnTo>
                <a:lnTo>
                  <a:pt x="540981" y="558698"/>
                </a:lnTo>
                <a:lnTo>
                  <a:pt x="557276" y="517398"/>
                </a:lnTo>
                <a:lnTo>
                  <a:pt x="570420" y="472325"/>
                </a:lnTo>
                <a:lnTo>
                  <a:pt x="579780" y="425094"/>
                </a:lnTo>
                <a:lnTo>
                  <a:pt x="585381" y="375691"/>
                </a:lnTo>
                <a:lnTo>
                  <a:pt x="587248" y="324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968485" y="1903857"/>
            <a:ext cx="3263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mbria Math"/>
                <a:cs typeface="Cambria Math"/>
              </a:rPr>
              <a:t>𝜕𝐸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54" name="object 54"/>
          <p:cNvSpPr txBox="1"/>
          <p:nvPr/>
        </p:nvSpPr>
        <p:spPr>
          <a:xfrm>
            <a:off x="8954769" y="2266569"/>
            <a:ext cx="355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438258" y="1824608"/>
            <a:ext cx="13335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4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옵티마이</a:t>
            </a:r>
            <a:r>
              <a:rPr dirty="0" sz="2800" spc="-365"/>
              <a:t>저</a:t>
            </a:r>
            <a:r>
              <a:rPr dirty="0" sz="2800" spc="-170"/>
              <a:t> </a:t>
            </a:r>
            <a:r>
              <a:rPr dirty="0" sz="2800" spc="-370"/>
              <a:t>발</a:t>
            </a:r>
            <a:r>
              <a:rPr dirty="0" sz="2800" spc="-365"/>
              <a:t>전</a:t>
            </a:r>
            <a:r>
              <a:rPr dirty="0" sz="2800" spc="-175"/>
              <a:t> </a:t>
            </a:r>
            <a:r>
              <a:rPr dirty="0" sz="2800" spc="-370"/>
              <a:t>과정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946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</a:t>
            </a:r>
            <a:r>
              <a:rPr dirty="0" sz="1000" spc="-135">
                <a:latin typeface="Malgun Gothic"/>
                <a:cs typeface="Malgun Gothic"/>
              </a:rPr>
              <a:t>저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비교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0657" y="1242822"/>
            <a:ext cx="970915" cy="13970"/>
          </a:xfrm>
          <a:custGeom>
            <a:avLst/>
            <a:gdLst/>
            <a:ahLst/>
            <a:cxnLst/>
            <a:rect l="l" t="t" r="r" b="b"/>
            <a:pathLst>
              <a:path w="970914" h="13969">
                <a:moveTo>
                  <a:pt x="970788" y="0"/>
                </a:moveTo>
                <a:lnTo>
                  <a:pt x="0" y="0"/>
                </a:lnTo>
                <a:lnTo>
                  <a:pt x="0" y="13715"/>
                </a:lnTo>
                <a:lnTo>
                  <a:pt x="970788" y="13715"/>
                </a:lnTo>
                <a:lnTo>
                  <a:pt x="9707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0978" y="938022"/>
            <a:ext cx="260667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6865">
              <a:lnSpc>
                <a:spcPts val="1565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algn="ctr">
              <a:lnSpc>
                <a:spcPts val="1140"/>
              </a:lnSpc>
              <a:tabLst>
                <a:tab pos="1984375" algn="l"/>
              </a:tabLst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4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6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	+</a:t>
            </a:r>
            <a:r>
              <a:rPr dirty="0" sz="1600" spc="-45">
                <a:latin typeface="Cambria Math"/>
                <a:cs typeface="Cambria Math"/>
              </a:rPr>
              <a:t> </a:t>
            </a:r>
            <a:r>
              <a:rPr dirty="0" sz="1600" spc="10">
                <a:latin typeface="Cambria Math"/>
                <a:cs typeface="Cambria Math"/>
              </a:rPr>
              <a:t>𝛼∆𝑤</a:t>
            </a:r>
            <a:endParaRPr sz="1600">
              <a:latin typeface="Cambria Math"/>
              <a:cs typeface="Cambria Math"/>
            </a:endParaRPr>
          </a:p>
          <a:p>
            <a:pPr algn="ctr" marL="266700">
              <a:lnSpc>
                <a:spcPts val="1495"/>
              </a:lnSpc>
            </a:pPr>
            <a:r>
              <a:rPr dirty="0" sz="1600" spc="-5">
                <a:latin typeface="Cambria Math"/>
                <a:cs typeface="Cambria Math"/>
              </a:rPr>
              <a:t>𝜕𝑤</a:t>
            </a:r>
            <a:r>
              <a:rPr dirty="0" sz="1600" spc="30"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006FC0"/>
                </a:solidFill>
                <a:latin typeface="Cambria Math"/>
                <a:cs typeface="Cambria Math"/>
              </a:rPr>
              <a:t>−</a:t>
            </a:r>
            <a:r>
              <a:rPr dirty="0" sz="1600" spc="-25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dirty="0" sz="1600" spc="15">
                <a:solidFill>
                  <a:srgbClr val="006FC0"/>
                </a:solidFill>
                <a:latin typeface="Cambria Math"/>
                <a:cs typeface="Cambria Math"/>
              </a:rPr>
              <a:t>𝛼∆𝑤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1470660"/>
            <a:ext cx="9194927" cy="47509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91280" y="4590745"/>
            <a:ext cx="8686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Malgun Gothic"/>
                <a:cs typeface="Malgun Gothic"/>
              </a:rPr>
              <a:t>A</a:t>
            </a:r>
            <a:r>
              <a:rPr dirty="0" sz="1800" spc="-45">
                <a:latin typeface="Malgun Gothic"/>
                <a:cs typeface="Malgun Gothic"/>
              </a:rPr>
              <a:t>d</a:t>
            </a:r>
            <a:r>
              <a:rPr dirty="0" sz="1800" spc="-45">
                <a:latin typeface="Malgun Gothic"/>
                <a:cs typeface="Malgun Gothic"/>
              </a:rPr>
              <a:t>ag</a:t>
            </a:r>
            <a:r>
              <a:rPr dirty="0" sz="1800" spc="-50">
                <a:latin typeface="Malgun Gothic"/>
                <a:cs typeface="Malgun Gothic"/>
              </a:rPr>
              <a:t>r</a:t>
            </a:r>
            <a:r>
              <a:rPr dirty="0" sz="1800" spc="-50">
                <a:latin typeface="Malgun Gothic"/>
                <a:cs typeface="Malgun Gothic"/>
              </a:rPr>
              <a:t>ad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231" y="1740789"/>
            <a:ext cx="1312545" cy="742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모</a:t>
            </a:r>
            <a:r>
              <a:rPr dirty="0" sz="1200" spc="-155">
                <a:latin typeface="Malgun Gothic"/>
                <a:cs typeface="Malgun Gothic"/>
              </a:rPr>
              <a:t>든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데이터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20">
                <a:latin typeface="Malgun Gothic"/>
                <a:cs typeface="Malgun Gothic"/>
              </a:rPr>
              <a:t>검토한  </a:t>
            </a:r>
            <a:r>
              <a:rPr dirty="0" sz="1200" spc="-155">
                <a:latin typeface="Malgun Gothic"/>
                <a:cs typeface="Malgun Gothic"/>
              </a:rPr>
              <a:t>뒤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방향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찾자</a:t>
            </a:r>
            <a:endParaRPr sz="1200">
              <a:latin typeface="Malgun Gothic"/>
              <a:cs typeface="Malgun Gothic"/>
            </a:endParaRPr>
          </a:p>
          <a:p>
            <a:pPr marL="253365">
              <a:lnSpc>
                <a:spcPct val="100000"/>
              </a:lnSpc>
              <a:spcBef>
                <a:spcPts val="605"/>
              </a:spcBef>
            </a:pPr>
            <a:r>
              <a:rPr dirty="0" sz="1800" spc="5">
                <a:latin typeface="Malgun Gothic"/>
                <a:cs typeface="Malgun Gothic"/>
              </a:rPr>
              <a:t>GD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914" y="3336163"/>
            <a:ext cx="1447165" cy="828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6415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Malgun Gothic"/>
                <a:cs typeface="Malgun Gothic"/>
              </a:rPr>
              <a:t>SGD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275"/>
              </a:spcBef>
            </a:pPr>
            <a:r>
              <a:rPr dirty="0" sz="1200" spc="-160">
                <a:latin typeface="Malgun Gothic"/>
                <a:cs typeface="Malgun Gothic"/>
              </a:rPr>
              <a:t>조금</a:t>
            </a:r>
            <a:r>
              <a:rPr dirty="0" sz="1200" spc="-155">
                <a:latin typeface="Malgun Gothic"/>
                <a:cs typeface="Malgun Gothic"/>
              </a:rPr>
              <a:t>씩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데이터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25">
                <a:latin typeface="Malgun Gothic"/>
                <a:cs typeface="Malgun Gothic"/>
              </a:rPr>
              <a:t>검토한  뒤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자</a:t>
            </a:r>
            <a:r>
              <a:rPr dirty="0" sz="1200" spc="-155">
                <a:latin typeface="Malgun Gothic"/>
                <a:cs typeface="Malgun Gothic"/>
              </a:rPr>
              <a:t>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방향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찾자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923" y="5003672"/>
            <a:ext cx="5007610" cy="1187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처음</a:t>
            </a:r>
            <a:r>
              <a:rPr dirty="0" sz="1200" spc="-155">
                <a:latin typeface="Malgun Gothic"/>
                <a:cs typeface="Malgun Gothic"/>
              </a:rPr>
              <a:t>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빠르</a:t>
            </a:r>
            <a:r>
              <a:rPr dirty="0" sz="1200" spc="-155">
                <a:latin typeface="Malgun Gothic"/>
                <a:cs typeface="Malgun Gothic"/>
              </a:rPr>
              <a:t>게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학습하고</a:t>
            </a:r>
            <a:endParaRPr sz="1200">
              <a:latin typeface="Malgun Gothic"/>
              <a:cs typeface="Malgun Gothic"/>
            </a:endParaRPr>
          </a:p>
          <a:p>
            <a:pPr marL="2938145">
              <a:lnSpc>
                <a:spcPct val="100000"/>
              </a:lnSpc>
            </a:pPr>
            <a:r>
              <a:rPr dirty="0" sz="1200" spc="-160">
                <a:latin typeface="Malgun Gothic"/>
                <a:cs typeface="Malgun Gothic"/>
              </a:rPr>
              <a:t>나중</a:t>
            </a:r>
            <a:r>
              <a:rPr dirty="0" sz="1200" spc="-155">
                <a:latin typeface="Malgun Gothic"/>
                <a:cs typeface="Malgun Gothic"/>
              </a:rPr>
              <a:t>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세밀하</a:t>
            </a:r>
            <a:r>
              <a:rPr dirty="0" sz="1200" spc="-155">
                <a:latin typeface="Malgun Gothic"/>
                <a:cs typeface="Malgun Gothic"/>
              </a:rPr>
              <a:t>게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학습하자</a:t>
            </a:r>
            <a:endParaRPr sz="12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10">
                <a:latin typeface="Malgun Gothic"/>
                <a:cs typeface="Malgun Gothic"/>
              </a:rPr>
              <a:t>G</a:t>
            </a:r>
            <a:r>
              <a:rPr dirty="0" sz="1600" spc="-20">
                <a:latin typeface="Malgun Gothic"/>
                <a:cs typeface="Malgun Gothic"/>
              </a:rPr>
              <a:t>r</a:t>
            </a:r>
            <a:r>
              <a:rPr dirty="0" sz="1600" spc="-20">
                <a:latin typeface="Malgun Gothic"/>
                <a:cs typeface="Malgun Gothic"/>
              </a:rPr>
              <a:t>adie</a:t>
            </a:r>
            <a:r>
              <a:rPr dirty="0" sz="1600" spc="-20">
                <a:latin typeface="Malgun Gothic"/>
                <a:cs typeface="Malgun Gothic"/>
              </a:rPr>
              <a:t>n</a:t>
            </a:r>
            <a:r>
              <a:rPr dirty="0" sz="1600" spc="-15">
                <a:latin typeface="Malgun Gothic"/>
                <a:cs typeface="Malgun Gothic"/>
              </a:rPr>
              <a:t>t</a:t>
            </a:r>
            <a:r>
              <a:rPr dirty="0" sz="1600" spc="-210">
                <a:latin typeface="Malgun Gothic"/>
                <a:cs typeface="Malgun Gothic"/>
              </a:rPr>
              <a:t>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수정한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50">
                <a:latin typeface="Malgun Gothic"/>
                <a:cs typeface="Malgun Gothic"/>
              </a:rPr>
              <a:t>Mo</a:t>
            </a:r>
            <a:r>
              <a:rPr dirty="0" sz="1600" spc="-65">
                <a:latin typeface="Malgun Gothic"/>
                <a:cs typeface="Malgun Gothic"/>
              </a:rPr>
              <a:t>m</a:t>
            </a:r>
            <a:r>
              <a:rPr dirty="0" sz="1600" spc="5">
                <a:latin typeface="Malgun Gothic"/>
                <a:cs typeface="Malgun Gothic"/>
              </a:rPr>
              <a:t>en</a:t>
            </a:r>
            <a:r>
              <a:rPr dirty="0" sz="1600" spc="-10">
                <a:latin typeface="Malgun Gothic"/>
                <a:cs typeface="Malgun Gothic"/>
              </a:rPr>
              <a:t>tu</a:t>
            </a:r>
            <a:r>
              <a:rPr dirty="0" sz="1600" spc="-25">
                <a:latin typeface="Malgun Gothic"/>
                <a:cs typeface="Malgun Gothic"/>
              </a:rPr>
              <a:t>m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90">
                <a:latin typeface="Malgun Gothic"/>
                <a:cs typeface="Malgun Gothic"/>
              </a:rPr>
              <a:t>N</a:t>
            </a:r>
            <a:r>
              <a:rPr dirty="0" sz="1600" spc="-40">
                <a:latin typeface="Malgun Gothic"/>
                <a:cs typeface="Malgun Gothic"/>
              </a:rPr>
              <a:t>A</a:t>
            </a:r>
            <a:r>
              <a:rPr dirty="0" sz="1600" spc="10">
                <a:latin typeface="Malgun Gothic"/>
                <a:cs typeface="Malgun Gothic"/>
              </a:rPr>
              <a:t>G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80">
                <a:latin typeface="Malgun Gothic"/>
                <a:cs typeface="Malgun Gothic"/>
              </a:rPr>
              <a:t>L</a:t>
            </a:r>
            <a:r>
              <a:rPr dirty="0" sz="1600" spc="-25">
                <a:latin typeface="Malgun Gothic"/>
                <a:cs typeface="Malgun Gothic"/>
              </a:rPr>
              <a:t>earning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45">
                <a:latin typeface="Malgun Gothic"/>
                <a:cs typeface="Malgun Gothic"/>
              </a:rPr>
              <a:t>r</a:t>
            </a:r>
            <a:r>
              <a:rPr dirty="0" sz="1600" spc="-20">
                <a:latin typeface="Malgun Gothic"/>
                <a:cs typeface="Malgun Gothic"/>
              </a:rPr>
              <a:t>a</a:t>
            </a:r>
            <a:r>
              <a:rPr dirty="0" sz="1600" spc="-25">
                <a:latin typeface="Malgun Gothic"/>
                <a:cs typeface="Malgun Gothic"/>
              </a:rPr>
              <a:t>t</a:t>
            </a:r>
            <a:r>
              <a:rPr dirty="0" sz="1600" spc="45">
                <a:latin typeface="Malgun Gothic"/>
                <a:cs typeface="Malgun Gothic"/>
              </a:rPr>
              <a:t>e</a:t>
            </a:r>
            <a:r>
              <a:rPr dirty="0" sz="1600" spc="-210">
                <a:latin typeface="Malgun Gothic"/>
                <a:cs typeface="Malgun Gothic"/>
              </a:rPr>
              <a:t>를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수정한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40">
                <a:latin typeface="Malgun Gothic"/>
                <a:cs typeface="Malgun Gothic"/>
              </a:rPr>
              <a:t>Adag</a:t>
            </a:r>
            <a:r>
              <a:rPr dirty="0" sz="1600" spc="-40">
                <a:latin typeface="Malgun Gothic"/>
                <a:cs typeface="Malgun Gothic"/>
              </a:rPr>
              <a:t>r</a:t>
            </a:r>
            <a:r>
              <a:rPr dirty="0" sz="1600" spc="-50">
                <a:latin typeface="Malgun Gothic"/>
                <a:cs typeface="Malgun Gothic"/>
              </a:rPr>
              <a:t>ad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30">
                <a:latin typeface="Malgun Gothic"/>
                <a:cs typeface="Malgun Gothic"/>
              </a:rPr>
              <a:t>RMSP</a:t>
            </a:r>
            <a:r>
              <a:rPr dirty="0" sz="1600" spc="-40">
                <a:latin typeface="Malgun Gothic"/>
                <a:cs typeface="Malgun Gothic"/>
              </a:rPr>
              <a:t>r</a:t>
            </a:r>
            <a:r>
              <a:rPr dirty="0" sz="1600" spc="-75">
                <a:latin typeface="Malgun Gothic"/>
                <a:cs typeface="Malgun Gothic"/>
              </a:rPr>
              <a:t>op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15">
                <a:latin typeface="Malgun Gothic"/>
                <a:cs typeface="Malgun Gothic"/>
              </a:rPr>
              <a:t>AdaDel</a:t>
            </a:r>
            <a:r>
              <a:rPr dirty="0" sz="1600" spc="-20">
                <a:latin typeface="Malgun Gothic"/>
                <a:cs typeface="Malgun Gothic"/>
              </a:rPr>
              <a:t>ta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0">
                <a:latin typeface="Malgun Gothic"/>
                <a:cs typeface="Malgun Gothic"/>
              </a:rPr>
              <a:t>두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종류의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장점</a:t>
            </a:r>
            <a:r>
              <a:rPr dirty="0" sz="1600" spc="-210">
                <a:latin typeface="Malgun Gothic"/>
                <a:cs typeface="Malgun Gothic"/>
              </a:rPr>
              <a:t>을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합</a:t>
            </a:r>
            <a:r>
              <a:rPr dirty="0" sz="1600" spc="-210">
                <a:latin typeface="Malgun Gothic"/>
                <a:cs typeface="Malgun Gothic"/>
              </a:rPr>
              <a:t>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Ad</a:t>
            </a:r>
            <a:r>
              <a:rPr dirty="0" sz="1600" spc="-30">
                <a:latin typeface="Malgun Gothic"/>
                <a:cs typeface="Malgun Gothic"/>
              </a:rPr>
              <a:t>a</a:t>
            </a:r>
            <a:r>
              <a:rPr dirty="0" sz="1600" spc="5">
                <a:latin typeface="Malgun Gothic"/>
                <a:cs typeface="Malgun Gothic"/>
              </a:rPr>
              <a:t>m</a:t>
            </a:r>
            <a:r>
              <a:rPr dirty="0" sz="1600" spc="125">
                <a:latin typeface="Malgun Gothic"/>
                <a:cs typeface="Malgun Gothic"/>
              </a:rPr>
              <a:t>,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90">
                <a:latin typeface="Malgun Gothic"/>
                <a:cs typeface="Malgun Gothic"/>
              </a:rPr>
              <a:t>N</a:t>
            </a:r>
            <a:r>
              <a:rPr dirty="0" sz="1600" spc="-40">
                <a:latin typeface="Malgun Gothic"/>
                <a:cs typeface="Malgun Gothic"/>
              </a:rPr>
              <a:t>ad</a:t>
            </a:r>
            <a:r>
              <a:rPr dirty="0" sz="1600" spc="-50">
                <a:latin typeface="Malgun Gothic"/>
                <a:cs typeface="Malgun Gothic"/>
              </a:rPr>
              <a:t>a</a:t>
            </a:r>
            <a:r>
              <a:rPr dirty="0" sz="1600" spc="5">
                <a:latin typeface="Malgun Gothic"/>
                <a:cs typeface="Malgun Gothic"/>
              </a:rPr>
              <a:t>m</a:t>
            </a:r>
            <a:r>
              <a:rPr dirty="0" sz="1600" spc="-215">
                <a:latin typeface="Malgun Gothic"/>
                <a:cs typeface="Malgun Gothic"/>
              </a:rPr>
              <a:t>으</a:t>
            </a:r>
            <a:r>
              <a:rPr dirty="0" sz="1600" spc="-210">
                <a:latin typeface="Malgun Gothic"/>
                <a:cs typeface="Malgun Gothic"/>
              </a:rPr>
              <a:t>로</a:t>
            </a:r>
            <a:r>
              <a:rPr dirty="0" sz="1600" spc="-50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구성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92344" y="1509521"/>
            <a:ext cx="1623695" cy="818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Malgun Gothic"/>
                <a:cs typeface="Malgun Gothic"/>
              </a:rPr>
              <a:t>NAG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200" spc="-160">
                <a:latin typeface="Malgun Gothic"/>
                <a:cs typeface="Malgun Gothic"/>
              </a:rPr>
              <a:t>관성방향으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먼</a:t>
            </a:r>
            <a:r>
              <a:rPr dirty="0" sz="1200" spc="-155">
                <a:latin typeface="Malgun Gothic"/>
                <a:cs typeface="Malgun Gothic"/>
              </a:rPr>
              <a:t>저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움직인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200" spc="-155">
                <a:latin typeface="Malgun Gothic"/>
                <a:cs typeface="Malgun Gothic"/>
              </a:rPr>
              <a:t>뒤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계산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방향으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가보자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8446" y="4168520"/>
            <a:ext cx="157861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Malgun Gothic"/>
                <a:cs typeface="Malgun Gothic"/>
              </a:rPr>
              <a:t>RMSProp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065"/>
              </a:spcBef>
            </a:pPr>
            <a:r>
              <a:rPr dirty="0" sz="1200" spc="-160">
                <a:latin typeface="Malgun Gothic"/>
                <a:cs typeface="Malgun Gothic"/>
              </a:rPr>
              <a:t>세밀하</a:t>
            </a:r>
            <a:r>
              <a:rPr dirty="0" sz="1200" spc="-155">
                <a:latin typeface="Malgun Gothic"/>
                <a:cs typeface="Malgun Gothic"/>
              </a:rPr>
              <a:t>게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학습하</a:t>
            </a:r>
            <a:r>
              <a:rPr dirty="0" sz="1200" spc="-155">
                <a:latin typeface="Malgun Gothic"/>
                <a:cs typeface="Malgun Gothic"/>
              </a:rPr>
              <a:t>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30">
                <a:latin typeface="Malgun Gothic"/>
                <a:cs typeface="Malgun Gothic"/>
              </a:rPr>
              <a:t>상황을  보</a:t>
            </a:r>
            <a:r>
              <a:rPr dirty="0" sz="1200" spc="-155">
                <a:latin typeface="Malgun Gothic"/>
                <a:cs typeface="Malgun Gothic"/>
              </a:rPr>
              <a:t>며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정도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정하자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2461" y="5242941"/>
            <a:ext cx="1358265" cy="100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975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Malgun Gothic"/>
                <a:cs typeface="Malgun Gothic"/>
              </a:rPr>
              <a:t>AdaDelta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255"/>
              </a:spcBef>
            </a:pPr>
            <a:r>
              <a:rPr dirty="0" sz="1200" spc="-160">
                <a:latin typeface="Malgun Gothic"/>
                <a:cs typeface="Malgun Gothic"/>
              </a:rPr>
              <a:t>세밀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정도</a:t>
            </a:r>
            <a:r>
              <a:rPr dirty="0" sz="1200" spc="-155">
                <a:latin typeface="Malgun Gothic"/>
                <a:cs typeface="Malgun Gothic"/>
              </a:rPr>
              <a:t>가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너</a:t>
            </a:r>
            <a:r>
              <a:rPr dirty="0" sz="1200" spc="-155">
                <a:latin typeface="Malgun Gothic"/>
                <a:cs typeface="Malgun Gothic"/>
              </a:rPr>
              <a:t>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90">
                <a:latin typeface="Malgun Gothic"/>
                <a:cs typeface="Malgun Gothic"/>
              </a:rPr>
              <a:t>작  </a:t>
            </a:r>
            <a:r>
              <a:rPr dirty="0" sz="1200" spc="-160">
                <a:latin typeface="Malgun Gothic"/>
                <a:cs typeface="Malgun Gothic"/>
              </a:rPr>
              <a:t>아져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학습</a:t>
            </a: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30">
                <a:latin typeface="Malgun Gothic"/>
                <a:cs typeface="Malgun Gothic"/>
              </a:rPr>
              <a:t>안되는  것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막자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5833" y="1244295"/>
            <a:ext cx="1536700" cy="76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algun Gothic"/>
                <a:cs typeface="Malgun Gothic"/>
              </a:rPr>
              <a:t>A</a:t>
            </a:r>
            <a:r>
              <a:rPr dirty="0" sz="1200" spc="-55">
                <a:latin typeface="Malgun Gothic"/>
                <a:cs typeface="Malgun Gothic"/>
              </a:rPr>
              <a:t>d</a:t>
            </a:r>
            <a:r>
              <a:rPr dirty="0" sz="1200">
                <a:latin typeface="Malgun Gothic"/>
                <a:cs typeface="Malgun Gothic"/>
              </a:rPr>
              <a:t>a</a:t>
            </a:r>
            <a:r>
              <a:rPr dirty="0" sz="1200" spc="-10">
                <a:latin typeface="Malgun Gothic"/>
                <a:cs typeface="Malgun Gothic"/>
              </a:rPr>
              <a:t>m</a:t>
            </a:r>
            <a:r>
              <a:rPr dirty="0" sz="1200" spc="-160">
                <a:latin typeface="Malgun Gothic"/>
                <a:cs typeface="Malgun Gothic"/>
              </a:rPr>
              <a:t>에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20">
                <a:latin typeface="Malgun Gothic"/>
                <a:cs typeface="Malgun Gothic"/>
              </a:rPr>
              <a:t>Momen</a:t>
            </a:r>
            <a:r>
              <a:rPr dirty="0" sz="1200" spc="-20">
                <a:latin typeface="Malgun Gothic"/>
                <a:cs typeface="Malgun Gothic"/>
              </a:rPr>
              <a:t>t</a:t>
            </a:r>
            <a:r>
              <a:rPr dirty="0" sz="1200" spc="-5">
                <a:latin typeface="Malgun Gothic"/>
                <a:cs typeface="Malgun Gothic"/>
              </a:rPr>
              <a:t>um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60">
                <a:latin typeface="Malgun Gothic"/>
                <a:cs typeface="Malgun Gothic"/>
              </a:rPr>
              <a:t>대</a:t>
            </a:r>
            <a:r>
              <a:rPr dirty="0" sz="1200" spc="-155">
                <a:latin typeface="Malgun Gothic"/>
                <a:cs typeface="Malgun Gothic"/>
              </a:rPr>
              <a:t>신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N</a:t>
            </a:r>
            <a:r>
              <a:rPr dirty="0" sz="1200" spc="-50">
                <a:latin typeface="Malgun Gothic"/>
                <a:cs typeface="Malgun Gothic"/>
              </a:rPr>
              <a:t>A</a:t>
            </a:r>
            <a:r>
              <a:rPr dirty="0" sz="1200" spc="10">
                <a:latin typeface="Malgun Gothic"/>
                <a:cs typeface="Malgun Gothic"/>
              </a:rPr>
              <a:t>G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사용하자</a:t>
            </a:r>
            <a:endParaRPr sz="1200">
              <a:latin typeface="Malgun Gothic"/>
              <a:cs typeface="Malgun Gothic"/>
            </a:endParaRPr>
          </a:p>
          <a:p>
            <a:pPr marL="386080">
              <a:lnSpc>
                <a:spcPct val="100000"/>
              </a:lnSpc>
              <a:spcBef>
                <a:spcPts val="780"/>
              </a:spcBef>
            </a:pPr>
            <a:r>
              <a:rPr dirty="0" sz="1800" spc="-40">
                <a:latin typeface="Malgun Gothic"/>
                <a:cs typeface="Malgun Gothic"/>
              </a:rPr>
              <a:t>Nadam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7476" y="1144651"/>
            <a:ext cx="145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43735"/>
                </a:solidFill>
                <a:latin typeface="Cambria Math"/>
                <a:cs typeface="Cambria Math"/>
              </a:rPr>
              <a:t>𝜂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77567" y="1999360"/>
            <a:ext cx="269875" cy="13970"/>
          </a:xfrm>
          <a:custGeom>
            <a:avLst/>
            <a:gdLst/>
            <a:ahLst/>
            <a:cxnLst/>
            <a:rect l="l" t="t" r="r" b="b"/>
            <a:pathLst>
              <a:path w="269875" h="13969">
                <a:moveTo>
                  <a:pt x="269748" y="0"/>
                </a:moveTo>
                <a:lnTo>
                  <a:pt x="0" y="0"/>
                </a:lnTo>
                <a:lnTo>
                  <a:pt x="0" y="13715"/>
                </a:lnTo>
                <a:lnTo>
                  <a:pt x="269748" y="13715"/>
                </a:lnTo>
                <a:lnTo>
                  <a:pt x="26974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75789" y="1694433"/>
            <a:ext cx="264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6FC0"/>
                </a:solidFill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6333" y="1983689"/>
            <a:ext cx="704850" cy="452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ts val="1800"/>
              </a:lnSpc>
              <a:spcBef>
                <a:spcPts val="95"/>
              </a:spcBef>
            </a:pPr>
            <a:r>
              <a:rPr dirty="0" sz="1600" spc="-5">
                <a:solidFill>
                  <a:srgbClr val="006FC0"/>
                </a:solidFill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  <a:p>
            <a:pPr algn="ctr">
              <a:lnSpc>
                <a:spcPts val="1560"/>
              </a:lnSpc>
            </a:pPr>
            <a:r>
              <a:rPr dirty="0" sz="1400" spc="-15">
                <a:solidFill>
                  <a:srgbClr val="006FC0"/>
                </a:solidFill>
                <a:latin typeface="Malgun Gothic"/>
                <a:cs typeface="Malgun Gothic"/>
              </a:rPr>
              <a:t>Gradient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8264" y="1422400"/>
            <a:ext cx="269875" cy="13970"/>
          </a:xfrm>
          <a:custGeom>
            <a:avLst/>
            <a:gdLst/>
            <a:ahLst/>
            <a:cxnLst/>
            <a:rect l="l" t="t" r="r" b="b"/>
            <a:pathLst>
              <a:path w="269875" h="13969">
                <a:moveTo>
                  <a:pt x="269747" y="0"/>
                </a:moveTo>
                <a:lnTo>
                  <a:pt x="0" y="0"/>
                </a:lnTo>
                <a:lnTo>
                  <a:pt x="0" y="13715"/>
                </a:lnTo>
                <a:lnTo>
                  <a:pt x="269747" y="13715"/>
                </a:lnTo>
                <a:lnTo>
                  <a:pt x="269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77748" y="1117473"/>
            <a:ext cx="1243965" cy="4229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1235">
              <a:lnSpc>
                <a:spcPts val="1565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ts val="1565"/>
              </a:lnSpc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3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7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4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 spc="-1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1345819" y="1393317"/>
            <a:ext cx="13931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472" sz="2400" spc="-7">
                <a:latin typeface="Cambria Math"/>
                <a:cs typeface="Cambria Math"/>
              </a:rPr>
              <a:t>𝜕𝑤</a:t>
            </a:r>
            <a:r>
              <a:rPr dirty="0" baseline="-3472" sz="2400" spc="142">
                <a:latin typeface="Cambria Math"/>
                <a:cs typeface="Cambria Math"/>
              </a:rPr>
              <a:t> </a:t>
            </a:r>
            <a:r>
              <a:rPr dirty="0" sz="1400" spc="80">
                <a:solidFill>
                  <a:srgbClr val="943735"/>
                </a:solidFill>
                <a:latin typeface="Malgun Gothic"/>
                <a:cs typeface="Malgun Gothic"/>
              </a:rPr>
              <a:t>L</a:t>
            </a:r>
            <a:r>
              <a:rPr dirty="0" sz="1400" spc="-5">
                <a:solidFill>
                  <a:srgbClr val="943735"/>
                </a:solidFill>
                <a:latin typeface="Malgun Gothic"/>
                <a:cs typeface="Malgun Gothic"/>
              </a:rPr>
              <a:t>earn</a:t>
            </a:r>
            <a:r>
              <a:rPr dirty="0" sz="1400" spc="-35">
                <a:solidFill>
                  <a:srgbClr val="943735"/>
                </a:solidFill>
                <a:latin typeface="Malgun Gothic"/>
                <a:cs typeface="Malgun Gothic"/>
              </a:rPr>
              <a:t>ing</a:t>
            </a:r>
            <a:r>
              <a:rPr dirty="0" sz="1400" spc="-120">
                <a:solidFill>
                  <a:srgbClr val="943735"/>
                </a:solidFill>
                <a:latin typeface="Malgun Gothic"/>
                <a:cs typeface="Malgun Gothic"/>
              </a:rPr>
              <a:t> </a:t>
            </a:r>
            <a:r>
              <a:rPr dirty="0" sz="1400" spc="-35">
                <a:solidFill>
                  <a:srgbClr val="943735"/>
                </a:solidFill>
                <a:latin typeface="Malgun Gothic"/>
                <a:cs typeface="Malgun Gothic"/>
              </a:rPr>
              <a:t>r</a:t>
            </a:r>
            <a:r>
              <a:rPr dirty="0" sz="1400" spc="5">
                <a:solidFill>
                  <a:srgbClr val="943735"/>
                </a:solidFill>
                <a:latin typeface="Malgun Gothic"/>
                <a:cs typeface="Malgun Gothic"/>
              </a:rPr>
              <a:t>ate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59429" y="1952309"/>
            <a:ext cx="1624330" cy="115697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22225">
              <a:lnSpc>
                <a:spcPct val="100000"/>
              </a:lnSpc>
              <a:spcBef>
                <a:spcPts val="495"/>
              </a:spcBef>
            </a:pPr>
            <a:r>
              <a:rPr dirty="0" sz="1600" spc="-5"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  <a:p>
            <a:pPr algn="ctr" marL="36195">
              <a:lnSpc>
                <a:spcPct val="100000"/>
              </a:lnSpc>
              <a:spcBef>
                <a:spcPts val="455"/>
              </a:spcBef>
            </a:pPr>
            <a:r>
              <a:rPr dirty="0" sz="1800" spc="-20">
                <a:latin typeface="Malgun Gothic"/>
                <a:cs typeface="Malgun Gothic"/>
              </a:rPr>
              <a:t>Momentum</a:t>
            </a:r>
            <a:endParaRPr sz="18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100"/>
              </a:spcBef>
            </a:pPr>
            <a:r>
              <a:rPr dirty="0" sz="1200" spc="-160">
                <a:latin typeface="Malgun Gothic"/>
                <a:cs typeface="Malgun Gothic"/>
              </a:rPr>
              <a:t>관</a:t>
            </a:r>
            <a:r>
              <a:rPr dirty="0" sz="1200" spc="-155">
                <a:latin typeface="Malgun Gothic"/>
                <a:cs typeface="Malgun Gothic"/>
              </a:rPr>
              <a:t>성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개념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도입해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40">
                <a:latin typeface="Malgun Gothic"/>
                <a:cs typeface="Malgun Gothic"/>
              </a:rPr>
              <a:t>적게  비틀거리면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가자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71013" y="1713737"/>
            <a:ext cx="1905635" cy="4229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6230">
              <a:lnSpc>
                <a:spcPts val="1565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algn="ctr">
              <a:lnSpc>
                <a:spcPts val="1565"/>
              </a:lnSpc>
              <a:tabLst>
                <a:tab pos="1282700" algn="l"/>
              </a:tabLst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4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6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	</a:t>
            </a:r>
            <a:r>
              <a:rPr dirty="0" sz="1600" spc="-5">
                <a:solidFill>
                  <a:srgbClr val="006FC0"/>
                </a:solidFill>
                <a:latin typeface="Cambria Math"/>
                <a:cs typeface="Cambria Math"/>
              </a:rPr>
              <a:t>+</a:t>
            </a:r>
            <a:r>
              <a:rPr dirty="0" sz="1600" spc="-55">
                <a:solidFill>
                  <a:srgbClr val="006FC0"/>
                </a:solidFill>
                <a:latin typeface="Cambria Math"/>
                <a:cs typeface="Cambria Math"/>
              </a:rPr>
              <a:t> </a:t>
            </a:r>
            <a:r>
              <a:rPr dirty="0" sz="1600" spc="15">
                <a:solidFill>
                  <a:srgbClr val="006FC0"/>
                </a:solidFill>
                <a:latin typeface="Cambria Math"/>
                <a:cs typeface="Cambria Math"/>
              </a:rPr>
              <a:t>𝛼∆𝑤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82848" y="4166997"/>
            <a:ext cx="9537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2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7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3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9550" y="4013072"/>
            <a:ext cx="4908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1</a:t>
            </a:r>
            <a:r>
              <a:rPr dirty="0" sz="1600" spc="45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58158" y="4302328"/>
            <a:ext cx="4902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0416" sz="2400" spc="-7">
                <a:solidFill>
                  <a:srgbClr val="622422"/>
                </a:solidFill>
                <a:latin typeface="Cambria Math"/>
                <a:cs typeface="Cambria Math"/>
              </a:rPr>
              <a:t>ℎ</a:t>
            </a:r>
            <a:r>
              <a:rPr dirty="0" baseline="-10416" sz="2400" spc="-82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10">
                <a:latin typeface="Cambria Math"/>
                <a:cs typeface="Cambria Math"/>
              </a:rPr>
              <a:t>𝜕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15182" y="3588511"/>
            <a:ext cx="719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ℎ</a:t>
            </a:r>
            <a:r>
              <a:rPr dirty="0" sz="1600" spc="9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=</a:t>
            </a:r>
            <a:r>
              <a:rPr dirty="0" sz="1600" spc="7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ℎ +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73195" y="3388258"/>
            <a:ext cx="288290" cy="6045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8766" y="3372103"/>
            <a:ext cx="1111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solidFill>
                  <a:srgbClr val="622422"/>
                </a:solidFill>
                <a:latin typeface="Cambria Math"/>
                <a:cs typeface="Cambria Math"/>
              </a:rPr>
              <a:t>2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23128" y="3212337"/>
            <a:ext cx="1544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ℎ</a:t>
            </a:r>
            <a:r>
              <a:rPr dirty="0" sz="1600" spc="114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80"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𝛽</a:t>
            </a:r>
            <a:r>
              <a:rPr dirty="0" sz="1600" spc="-5">
                <a:latin typeface="Cambria Math"/>
                <a:cs typeface="Cambria Math"/>
              </a:rPr>
              <a:t>ℎ</a:t>
            </a:r>
            <a:r>
              <a:rPr dirty="0" sz="1600" spc="2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+</a:t>
            </a:r>
            <a:r>
              <a:rPr dirty="0" sz="1600" spc="-10">
                <a:latin typeface="Cambria Math"/>
                <a:cs typeface="Cambria Math"/>
              </a:rPr>
              <a:t> </a:t>
            </a:r>
            <a:r>
              <a:rPr dirty="0" sz="1600">
                <a:solidFill>
                  <a:srgbClr val="622422"/>
                </a:solidFill>
                <a:latin typeface="Cambria Math"/>
                <a:cs typeface="Cambria Math"/>
              </a:rPr>
              <a:t>(1</a:t>
            </a:r>
            <a:r>
              <a:rPr dirty="0" sz="1600" spc="-1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−</a:t>
            </a:r>
            <a:r>
              <a:rPr dirty="0" sz="1600" spc="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20">
                <a:solidFill>
                  <a:srgbClr val="622422"/>
                </a:solidFill>
                <a:latin typeface="Cambria Math"/>
                <a:cs typeface="Cambria Math"/>
              </a:rPr>
              <a:t>𝛽)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92290" y="3012084"/>
            <a:ext cx="288290" cy="6045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600" spc="-5"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77861" y="2995930"/>
            <a:ext cx="1111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latin typeface="Cambria Math"/>
                <a:cs typeface="Cambria Math"/>
              </a:rPr>
              <a:t>2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1954" y="3723894"/>
            <a:ext cx="953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2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7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3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92875" y="3523640"/>
            <a:ext cx="55435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 marR="30480" indent="-64135">
              <a:lnSpc>
                <a:spcPct val="118800"/>
              </a:lnSpc>
              <a:spcBef>
                <a:spcPts val="100"/>
              </a:spcBef>
            </a:pPr>
            <a:r>
              <a:rPr dirty="0" sz="1600" spc="-5">
                <a:latin typeface="Cambria Math"/>
                <a:cs typeface="Cambria Math"/>
              </a:rPr>
              <a:t>1</a:t>
            </a:r>
            <a:r>
              <a:rPr dirty="0" sz="1600" spc="114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𝜕𝐸 </a:t>
            </a:r>
            <a:r>
              <a:rPr dirty="0" sz="1600" spc="-340">
                <a:latin typeface="Cambria Math"/>
                <a:cs typeface="Cambria Math"/>
              </a:rPr>
              <a:t> </a:t>
            </a:r>
            <a:r>
              <a:rPr dirty="0" baseline="-10416" sz="2400" spc="-7">
                <a:latin typeface="Cambria Math"/>
                <a:cs typeface="Cambria Math"/>
              </a:rPr>
              <a:t>ℎ</a:t>
            </a:r>
            <a:r>
              <a:rPr dirty="0" baseline="-10416" sz="2400" spc="-7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58836" y="5823915"/>
            <a:ext cx="9537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2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7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3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−</a:t>
            </a:r>
            <a:r>
              <a:rPr dirty="0" sz="160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59545" y="5994603"/>
            <a:ext cx="138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ℎ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10421" y="5959551"/>
            <a:ext cx="2882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9885" y="5175706"/>
            <a:ext cx="1516380" cy="76327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r" marR="13335">
              <a:lnSpc>
                <a:spcPct val="100000"/>
              </a:lnSpc>
              <a:spcBef>
                <a:spcPts val="1085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𝑠</a:t>
            </a:r>
            <a:r>
              <a:rPr dirty="0" sz="1600" spc="10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=</a:t>
            </a:r>
            <a:r>
              <a:rPr dirty="0" sz="1600" spc="8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𝛽𝑠</a:t>
            </a:r>
            <a:r>
              <a:rPr dirty="0" sz="1600" spc="2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−</a:t>
            </a:r>
            <a:r>
              <a:rPr dirty="0" sz="1600" spc="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(1 −</a:t>
            </a:r>
            <a:r>
              <a:rPr dirty="0" sz="1600" spc="-1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25">
                <a:solidFill>
                  <a:srgbClr val="622422"/>
                </a:solidFill>
                <a:latin typeface="Cambria Math"/>
                <a:cs typeface="Cambria Math"/>
              </a:rPr>
              <a:t>𝛽)</a:t>
            </a:r>
            <a:endParaRPr sz="160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𝑠</a:t>
            </a:r>
            <a:r>
              <a:rPr dirty="0" sz="1600" spc="15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02343" y="5101031"/>
            <a:ext cx="288290" cy="6045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92059" y="2820365"/>
            <a:ext cx="1668780" cy="972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Malgun Gothic"/>
                <a:cs typeface="Malgun Gothic"/>
              </a:rPr>
              <a:t>Adam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200" spc="-5">
                <a:latin typeface="Malgun Gothic"/>
                <a:cs typeface="Malgun Gothic"/>
              </a:rPr>
              <a:t>Gradient,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5">
                <a:latin typeface="Malgun Gothic"/>
                <a:cs typeface="Malgun Gothic"/>
              </a:rPr>
              <a:t>Learning</a:t>
            </a:r>
            <a:r>
              <a:rPr dirty="0" sz="1200" spc="-95">
                <a:latin typeface="Malgun Gothic"/>
                <a:cs typeface="Malgun Gothic"/>
              </a:rPr>
              <a:t> </a:t>
            </a:r>
            <a:r>
              <a:rPr dirty="0" sz="1200" spc="-5">
                <a:latin typeface="Malgun Gothic"/>
                <a:cs typeface="Malgun Gothic"/>
              </a:rPr>
              <a:t>rate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ts val="1225"/>
              </a:lnSpc>
            </a:pPr>
            <a:r>
              <a:rPr dirty="0" sz="1200" spc="-155">
                <a:latin typeface="Malgun Gothic"/>
                <a:cs typeface="Malgun Gothic"/>
              </a:rPr>
              <a:t>둘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다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고려해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방향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찾자</a:t>
            </a:r>
            <a:endParaRPr sz="1200">
              <a:latin typeface="Malgun Gothic"/>
              <a:cs typeface="Malgun Gothic"/>
            </a:endParaRPr>
          </a:p>
          <a:p>
            <a:pPr marL="1067435">
              <a:lnSpc>
                <a:spcPts val="1705"/>
              </a:lnSpc>
            </a:pP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𝜂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87916" y="5084826"/>
            <a:ext cx="1111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solidFill>
                  <a:srgbClr val="622422"/>
                </a:solidFill>
                <a:latin typeface="Cambria Math"/>
                <a:cs typeface="Cambria Math"/>
              </a:rPr>
              <a:t>2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22538" y="3952494"/>
            <a:ext cx="9080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145">
                <a:solidFill>
                  <a:srgbClr val="622422"/>
                </a:solidFill>
                <a:latin typeface="Cambria Math"/>
                <a:cs typeface="Cambria Math"/>
              </a:rPr>
              <a:t>𝑡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12809" y="3856482"/>
            <a:ext cx="5480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60">
                <a:solidFill>
                  <a:srgbClr val="622422"/>
                </a:solidFill>
                <a:latin typeface="Cambria Math"/>
                <a:cs typeface="Cambria Math"/>
              </a:rPr>
              <a:t>𝑣</a:t>
            </a:r>
            <a:r>
              <a:rPr dirty="0" sz="1600" spc="-955">
                <a:solidFill>
                  <a:srgbClr val="622422"/>
                </a:solidFill>
                <a:latin typeface="Cambria Math"/>
                <a:cs typeface="Cambria Math"/>
              </a:rPr>
              <a:t>ො</a:t>
            </a:r>
            <a:r>
              <a:rPr dirty="0" sz="1600">
                <a:solidFill>
                  <a:srgbClr val="622422"/>
                </a:solidFill>
                <a:latin typeface="Cambria Math"/>
                <a:cs typeface="Cambria Math"/>
              </a:rPr>
              <a:t>  </a:t>
            </a:r>
            <a:r>
              <a:rPr dirty="0" sz="1600" spc="-10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+</a:t>
            </a:r>
            <a:r>
              <a:rPr dirty="0" sz="160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𝜖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40243" y="3678173"/>
            <a:ext cx="18707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0830" algn="l"/>
              </a:tabLst>
            </a:pP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14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𝑤</a:t>
            </a:r>
            <a:r>
              <a:rPr dirty="0" sz="1600" spc="50">
                <a:latin typeface="Cambria Math"/>
                <a:cs typeface="Cambria Math"/>
              </a:rPr>
              <a:t> </a:t>
            </a:r>
            <a:r>
              <a:rPr dirty="0" sz="1600" spc="-5">
                <a:solidFill>
                  <a:srgbClr val="622422"/>
                </a:solidFill>
                <a:latin typeface="Cambria Math"/>
                <a:cs typeface="Cambria Math"/>
              </a:rPr>
              <a:t>−	∗</a:t>
            </a:r>
            <a:r>
              <a:rPr dirty="0" sz="1600" spc="-70">
                <a:solidFill>
                  <a:srgbClr val="622422"/>
                </a:solidFill>
                <a:latin typeface="Cambria Math"/>
                <a:cs typeface="Cambria Math"/>
              </a:rPr>
              <a:t> </a:t>
            </a:r>
            <a:r>
              <a:rPr dirty="0" sz="1600" spc="-869">
                <a:solidFill>
                  <a:srgbClr val="622422"/>
                </a:solidFill>
                <a:latin typeface="Cambria Math"/>
                <a:cs typeface="Cambria Math"/>
              </a:rPr>
              <a:t>𝑚ෝ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402826" y="3774185"/>
            <a:ext cx="9080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145">
                <a:solidFill>
                  <a:srgbClr val="622422"/>
                </a:solidFill>
                <a:latin typeface="Cambria Math"/>
                <a:cs typeface="Cambria Math"/>
              </a:rPr>
              <a:t>𝑡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81443" y="4884801"/>
            <a:ext cx="7194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ℎ</a:t>
            </a:r>
            <a:r>
              <a:rPr dirty="0" sz="1600" spc="95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=</a:t>
            </a:r>
            <a:r>
              <a:rPr dirty="0" sz="1600" spc="70">
                <a:latin typeface="Cambria Math"/>
                <a:cs typeface="Cambria Math"/>
              </a:rPr>
              <a:t> </a:t>
            </a:r>
            <a:r>
              <a:rPr dirty="0" sz="1600" spc="-5">
                <a:latin typeface="Cambria Math"/>
                <a:cs typeface="Cambria Math"/>
              </a:rPr>
              <a:t>ℎ +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39455" y="4684547"/>
            <a:ext cx="288925" cy="6045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459"/>
              </a:spcBef>
            </a:pPr>
            <a:r>
              <a:rPr dirty="0" sz="1600" spc="-5">
                <a:latin typeface="Cambria Math"/>
                <a:cs typeface="Cambria Math"/>
              </a:rPr>
              <a:t>𝜕𝐸</a:t>
            </a:r>
            <a:endParaRPr sz="1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600" spc="-5">
                <a:latin typeface="Cambria Math"/>
                <a:cs typeface="Cambria Math"/>
              </a:rPr>
              <a:t>𝜕𝑤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725281" y="4667834"/>
            <a:ext cx="111125" cy="2032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50" spc="35">
                <a:latin typeface="Cambria Math"/>
                <a:cs typeface="Cambria Math"/>
              </a:rPr>
              <a:t>2</a:t>
            </a:r>
            <a:endParaRPr sz="11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옵티마이</a:t>
            </a:r>
            <a:r>
              <a:rPr dirty="0" sz="2800" spc="-365"/>
              <a:t>저</a:t>
            </a:r>
            <a:r>
              <a:rPr dirty="0" sz="2800" spc="-170"/>
              <a:t> </a:t>
            </a:r>
            <a:r>
              <a:rPr dirty="0" sz="2800" spc="-370"/>
              <a:t>비교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946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</a:t>
            </a:r>
            <a:r>
              <a:rPr dirty="0" sz="1000" spc="-135">
                <a:latin typeface="Malgun Gothic"/>
                <a:cs typeface="Malgun Gothic"/>
              </a:rPr>
              <a:t>저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비교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04815" y="1937004"/>
            <a:ext cx="4742815" cy="3676015"/>
            <a:chOff x="5004815" y="1937004"/>
            <a:chExt cx="4742815" cy="3676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59" y="1946148"/>
              <a:ext cx="4114799" cy="3657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09387" y="1941576"/>
              <a:ext cx="4733925" cy="3667125"/>
            </a:xfrm>
            <a:custGeom>
              <a:avLst/>
              <a:gdLst/>
              <a:ahLst/>
              <a:cxnLst/>
              <a:rect l="l" t="t" r="r" b="b"/>
              <a:pathLst>
                <a:path w="4733925" h="3667125">
                  <a:moveTo>
                    <a:pt x="0" y="3666744"/>
                  </a:moveTo>
                  <a:lnTo>
                    <a:pt x="4733544" y="3666744"/>
                  </a:lnTo>
                  <a:lnTo>
                    <a:pt x="4733544" y="0"/>
                  </a:lnTo>
                  <a:lnTo>
                    <a:pt x="0" y="0"/>
                  </a:lnTo>
                  <a:lnTo>
                    <a:pt x="0" y="3666744"/>
                  </a:lnTo>
                  <a:close/>
                </a:path>
              </a:pathLst>
            </a:custGeom>
            <a:ln w="9143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69163" y="1937004"/>
            <a:ext cx="4742815" cy="3676015"/>
            <a:chOff x="169163" y="1937004"/>
            <a:chExt cx="4742815" cy="36760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" y="1946148"/>
              <a:ext cx="4511040" cy="3657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3735" y="1941576"/>
              <a:ext cx="4733925" cy="3667125"/>
            </a:xfrm>
            <a:custGeom>
              <a:avLst/>
              <a:gdLst/>
              <a:ahLst/>
              <a:cxnLst/>
              <a:rect l="l" t="t" r="r" b="b"/>
              <a:pathLst>
                <a:path w="4733925" h="3667125">
                  <a:moveTo>
                    <a:pt x="0" y="3666744"/>
                  </a:moveTo>
                  <a:lnTo>
                    <a:pt x="4733544" y="3666744"/>
                  </a:lnTo>
                  <a:lnTo>
                    <a:pt x="4733544" y="0"/>
                  </a:lnTo>
                  <a:lnTo>
                    <a:pt x="0" y="0"/>
                  </a:lnTo>
                  <a:lnTo>
                    <a:pt x="0" y="3666744"/>
                  </a:lnTo>
                  <a:close/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0484" y="1608531"/>
            <a:ext cx="45523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latin typeface="Malgun Gothic"/>
                <a:cs typeface="Malgun Gothic"/>
              </a:rPr>
              <a:t>Gradient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Descent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25">
                <a:latin typeface="Malgun Gothic"/>
                <a:cs typeface="Malgun Gothic"/>
              </a:rPr>
              <a:t>Optimization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Algorithms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at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">
                <a:latin typeface="Malgun Gothic"/>
                <a:cs typeface="Malgun Gothic"/>
              </a:rPr>
              <a:t>Long</a:t>
            </a:r>
            <a:r>
              <a:rPr dirty="0" sz="1400" spc="-114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Valley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032628" y="1628648"/>
            <a:ext cx="46361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latin typeface="Malgun Gothic"/>
                <a:cs typeface="Malgun Gothic"/>
              </a:rPr>
              <a:t>Gradient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Descent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Optimization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Algorithms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5">
                <a:latin typeface="Malgun Gothic"/>
                <a:cs typeface="Malgun Gothic"/>
              </a:rPr>
              <a:t>at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">
                <a:latin typeface="Malgun Gothic"/>
                <a:cs typeface="Malgun Gothic"/>
              </a:rPr>
              <a:t>Saddle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Point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05046" y="5865672"/>
            <a:ext cx="5392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출처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h</a:t>
            </a:r>
            <a:r>
              <a:rPr dirty="0" sz="1800" spc="-25">
                <a:latin typeface="Malgun Gothic"/>
                <a:cs typeface="Malgun Gothic"/>
              </a:rPr>
              <a:t>t</a:t>
            </a:r>
            <a:r>
              <a:rPr dirty="0" sz="1800" spc="-30">
                <a:latin typeface="Malgun Gothic"/>
                <a:cs typeface="Malgun Gothic"/>
              </a:rPr>
              <a:t>t</a:t>
            </a:r>
            <a:r>
              <a:rPr dirty="0" sz="1800" spc="-60">
                <a:latin typeface="Malgun Gothic"/>
                <a:cs typeface="Malgun Gothic"/>
              </a:rPr>
              <a:t>p</a:t>
            </a:r>
            <a:r>
              <a:rPr dirty="0" sz="1800" spc="65">
                <a:latin typeface="Malgun Gothic"/>
                <a:cs typeface="Malgun Gothic"/>
              </a:rPr>
              <a:t>s://r</a:t>
            </a:r>
            <a:r>
              <a:rPr dirty="0" sz="1800" spc="95">
                <a:latin typeface="Malgun Gothic"/>
                <a:cs typeface="Malgun Gothic"/>
              </a:rPr>
              <a:t>u</a:t>
            </a:r>
            <a:r>
              <a:rPr dirty="0" sz="1800" spc="-15">
                <a:latin typeface="Malgun Gothic"/>
                <a:cs typeface="Malgun Gothic"/>
              </a:rPr>
              <a:t>d</a:t>
            </a:r>
            <a:r>
              <a:rPr dirty="0" sz="1800" spc="-25">
                <a:latin typeface="Malgun Gothic"/>
                <a:cs typeface="Malgun Gothic"/>
              </a:rPr>
              <a:t>e</a:t>
            </a:r>
            <a:r>
              <a:rPr dirty="0" sz="1800">
                <a:latin typeface="Malgun Gothic"/>
                <a:cs typeface="Malgun Gothic"/>
              </a:rPr>
              <a:t>r.io/</a:t>
            </a:r>
            <a:r>
              <a:rPr dirty="0" sz="1800" spc="-10">
                <a:latin typeface="Malgun Gothic"/>
                <a:cs typeface="Malgun Gothic"/>
              </a:rPr>
              <a:t>o</a:t>
            </a:r>
            <a:r>
              <a:rPr dirty="0" sz="1800" spc="-50">
                <a:latin typeface="Malgun Gothic"/>
                <a:cs typeface="Malgun Gothic"/>
              </a:rPr>
              <a:t>p</a:t>
            </a:r>
            <a:r>
              <a:rPr dirty="0" sz="1800" spc="-40">
                <a:latin typeface="Malgun Gothic"/>
                <a:cs typeface="Malgun Gothic"/>
              </a:rPr>
              <a:t>t</a:t>
            </a:r>
            <a:r>
              <a:rPr dirty="0" sz="1800" spc="-5">
                <a:latin typeface="Malgun Gothic"/>
                <a:cs typeface="Malgun Gothic"/>
              </a:rPr>
              <a:t>i</a:t>
            </a:r>
            <a:r>
              <a:rPr dirty="0" sz="1800">
                <a:latin typeface="Malgun Gothic"/>
                <a:cs typeface="Malgun Gothic"/>
              </a:rPr>
              <a:t>m</a:t>
            </a:r>
            <a:r>
              <a:rPr dirty="0" sz="1800" spc="-20">
                <a:latin typeface="Malgun Gothic"/>
                <a:cs typeface="Malgun Gothic"/>
              </a:rPr>
              <a:t>i</a:t>
            </a:r>
            <a:r>
              <a:rPr dirty="0" sz="1800" spc="-25">
                <a:latin typeface="Malgun Gothic"/>
                <a:cs typeface="Malgun Gothic"/>
              </a:rPr>
              <a:t>z</a:t>
            </a:r>
            <a:r>
              <a:rPr dirty="0" sz="1800" spc="-40">
                <a:latin typeface="Malgun Gothic"/>
                <a:cs typeface="Malgun Gothic"/>
              </a:rPr>
              <a:t>in</a:t>
            </a:r>
            <a:r>
              <a:rPr dirty="0" sz="1800" spc="-50">
                <a:latin typeface="Malgun Gothic"/>
                <a:cs typeface="Malgun Gothic"/>
              </a:rPr>
              <a:t>g</a:t>
            </a:r>
            <a:r>
              <a:rPr dirty="0" sz="1800" spc="275">
                <a:latin typeface="Malgun Gothic"/>
                <a:cs typeface="Malgun Gothic"/>
              </a:rPr>
              <a:t>-</a:t>
            </a:r>
            <a:r>
              <a:rPr dirty="0" sz="1800" spc="-60">
                <a:latin typeface="Malgun Gothic"/>
                <a:cs typeface="Malgun Gothic"/>
              </a:rPr>
              <a:t>g</a:t>
            </a:r>
            <a:r>
              <a:rPr dirty="0" sz="1800" spc="-55">
                <a:latin typeface="Malgun Gothic"/>
                <a:cs typeface="Malgun Gothic"/>
              </a:rPr>
              <a:t>r</a:t>
            </a:r>
            <a:r>
              <a:rPr dirty="0" sz="1800" spc="-20">
                <a:latin typeface="Malgun Gothic"/>
                <a:cs typeface="Malgun Gothic"/>
              </a:rPr>
              <a:t>adie</a:t>
            </a:r>
            <a:r>
              <a:rPr dirty="0" sz="1800" spc="-35">
                <a:latin typeface="Malgun Gothic"/>
                <a:cs typeface="Malgun Gothic"/>
              </a:rPr>
              <a:t>n</a:t>
            </a:r>
            <a:r>
              <a:rPr dirty="0" sz="1800" spc="-15">
                <a:latin typeface="Malgun Gothic"/>
                <a:cs typeface="Malgun Gothic"/>
              </a:rPr>
              <a:t>t</a:t>
            </a:r>
            <a:r>
              <a:rPr dirty="0" sz="1800" spc="275">
                <a:latin typeface="Malgun Gothic"/>
                <a:cs typeface="Malgun Gothic"/>
              </a:rPr>
              <a:t>-</a:t>
            </a:r>
            <a:r>
              <a:rPr dirty="0" sz="1800" spc="-15">
                <a:latin typeface="Malgun Gothic"/>
                <a:cs typeface="Malgun Gothic"/>
              </a:rPr>
              <a:t>d</a:t>
            </a:r>
            <a:r>
              <a:rPr dirty="0" sz="1800" spc="-25">
                <a:latin typeface="Malgun Gothic"/>
                <a:cs typeface="Malgun Gothic"/>
              </a:rPr>
              <a:t>e</a:t>
            </a:r>
            <a:r>
              <a:rPr dirty="0" sz="1800" spc="90">
                <a:latin typeface="Malgun Gothic"/>
                <a:cs typeface="Malgun Gothic"/>
              </a:rPr>
              <a:t>s</a:t>
            </a:r>
            <a:r>
              <a:rPr dirty="0" sz="1800" spc="60">
                <a:latin typeface="Malgun Gothic"/>
                <a:cs typeface="Malgun Gothic"/>
              </a:rPr>
              <a:t>c</a:t>
            </a:r>
            <a:r>
              <a:rPr dirty="0" sz="1800" spc="5">
                <a:latin typeface="Malgun Gothic"/>
                <a:cs typeface="Malgun Gothic"/>
              </a:rPr>
              <a:t>e</a:t>
            </a:r>
            <a:r>
              <a:rPr dirty="0" sz="1800">
                <a:latin typeface="Malgun Gothic"/>
                <a:cs typeface="Malgun Gothic"/>
              </a:rPr>
              <a:t>n</a:t>
            </a:r>
            <a:r>
              <a:rPr dirty="0" sz="1800" spc="40">
                <a:latin typeface="Malgun Gothic"/>
                <a:cs typeface="Malgun Gothic"/>
              </a:rPr>
              <a:t>t/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9152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옵티마이저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2879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2400" y="1046352"/>
          <a:ext cx="9565640" cy="512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365"/>
                <a:gridCol w="5303520"/>
                <a:gridCol w="3100705"/>
              </a:tblGrid>
              <a:tr h="464312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400" spc="-17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옵티마이저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400" spc="1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클래스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기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본</a:t>
                      </a:r>
                      <a:r>
                        <a:rPr dirty="0" sz="1400" spc="-125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파라미터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663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00" spc="35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SGD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289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tf.keras.optimizers.SGD(lr=</a:t>
                      </a:r>
                      <a:r>
                        <a:rPr dirty="0" sz="1400" spc="1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0.01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momentum=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decay=</a:t>
                      </a:r>
                      <a:r>
                        <a:rPr dirty="0" sz="1400" spc="1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dirty="0" sz="1400" spc="-4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nesterov=</a:t>
                      </a:r>
                      <a:r>
                        <a:rPr dirty="0" sz="140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False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8359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St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cha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tic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adien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 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optimizer.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631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00" spc="-20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RMSprop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362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tf.keras.optimizers.RMSprop(lr=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0.001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7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rho=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epsilon=</a:t>
                      </a:r>
                      <a:r>
                        <a:rPr dirty="0" sz="1400" spc="-2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None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dirty="0" sz="1400" spc="-4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decay=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RMSProp</a:t>
                      </a:r>
                      <a:r>
                        <a:rPr dirty="0" sz="145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optimizer.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885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63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00" spc="-30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Adagrad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tf.keras.optimizers.Adagrad(lr=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0.01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epsilon=</a:t>
                      </a:r>
                      <a:r>
                        <a:rPr dirty="0" sz="1400" spc="-2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None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decay=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45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ad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imiz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631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dirty="0" sz="1400" spc="-15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Adadelta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689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tf.keras.optimizers.Adadelta(lr=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1.0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6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rho=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0.95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epsilon=</a:t>
                      </a:r>
                      <a:r>
                        <a:rPr dirty="0" sz="1400" spc="-2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None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dirty="0" sz="1400" spc="-4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decay=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Ad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elta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im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z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631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1400" spc="-10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Adam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tf.keras.optimizers.Adam(lr=</a:t>
                      </a:r>
                      <a:r>
                        <a:rPr dirty="0" sz="1400" spc="1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0.001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beta_1=</a:t>
                      </a:r>
                      <a:r>
                        <a:rPr dirty="0" sz="1400" spc="1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beta_2=</a:t>
                      </a:r>
                      <a:r>
                        <a:rPr dirty="0" sz="1400" spc="1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0.999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dirty="0" sz="1400" spc="-4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epsilon=</a:t>
                      </a:r>
                      <a:r>
                        <a:rPr dirty="0" sz="1400" spc="-2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None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3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decay=</a:t>
                      </a:r>
                      <a:r>
                        <a:rPr dirty="0" sz="1400" spc="1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amsgrad=</a:t>
                      </a:r>
                      <a:r>
                        <a:rPr dirty="0" sz="1400" spc="-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False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am</a:t>
                      </a:r>
                      <a:r>
                        <a:rPr dirty="0" sz="145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op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imizer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63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1400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Adamax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254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tf.keras.optimizers.Adamax(lr=</a:t>
                      </a:r>
                      <a:r>
                        <a:rPr dirty="0" sz="1400" spc="1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0.002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beta_1=</a:t>
                      </a:r>
                      <a:r>
                        <a:rPr dirty="0" sz="1400" spc="1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6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beta_2=</a:t>
                      </a:r>
                      <a:r>
                        <a:rPr dirty="0" sz="1400" spc="1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0.999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dirty="0" sz="1400" spc="-4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ep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si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on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3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11809">
                        <a:lnSpc>
                          <a:spcPct val="100699"/>
                        </a:lnSpc>
                        <a:spcBef>
                          <a:spcPts val="600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ax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imiz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50" spc="-4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om</a:t>
                      </a:r>
                      <a:r>
                        <a:rPr dirty="0" sz="145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 spc="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m  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paper's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10">
                          <a:latin typeface="Malgun Gothic"/>
                          <a:cs typeface="Malgun Gothic"/>
                        </a:rPr>
                        <a:t>Section</a:t>
                      </a:r>
                      <a:r>
                        <a:rPr dirty="0" sz="145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70">
                          <a:latin typeface="Malgun Gothic"/>
                          <a:cs typeface="Malgun Gothic"/>
                        </a:rPr>
                        <a:t>7.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632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dirty="0" sz="1400" spc="-25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Nadam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30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2318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tf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k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.opti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ize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s.N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0.00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2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be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ta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1=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be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ta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_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2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0.99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9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 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ep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si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on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5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3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he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du</a:t>
                      </a:r>
                      <a:r>
                        <a:rPr dirty="0" sz="1400" spc="-4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e_de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=</a:t>
                      </a:r>
                      <a:r>
                        <a:rPr dirty="0" sz="1400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0.00</a:t>
                      </a:r>
                      <a:r>
                        <a:rPr dirty="0" sz="1400" spc="5">
                          <a:solidFill>
                            <a:srgbClr val="008080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450">
                          <a:latin typeface="Malgun Gothic"/>
                          <a:cs typeface="Malgun Gothic"/>
                        </a:rPr>
                        <a:t>Nesterov</a:t>
                      </a:r>
                      <a:r>
                        <a:rPr dirty="0" sz="145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 spc="-5">
                          <a:latin typeface="Malgun Gothic"/>
                          <a:cs typeface="Malgun Gothic"/>
                        </a:rPr>
                        <a:t>Adam</a:t>
                      </a:r>
                      <a:r>
                        <a:rPr dirty="0" sz="145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50">
                          <a:latin typeface="Malgun Gothic"/>
                          <a:cs typeface="Malgun Gothic"/>
                        </a:rPr>
                        <a:t>optimizer.</a:t>
                      </a:r>
                      <a:endParaRPr sz="1450">
                        <a:latin typeface="Malgun Gothic"/>
                        <a:cs typeface="Malgun Gothic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051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옵티마이저</a:t>
            </a:r>
            <a:r>
              <a:rPr dirty="0" sz="2800" spc="-170"/>
              <a:t> </a:t>
            </a:r>
            <a:r>
              <a:rPr dirty="0" sz="2800" spc="-370"/>
              <a:t>설</a:t>
            </a:r>
            <a:r>
              <a:rPr dirty="0" sz="2800" spc="-365"/>
              <a:t>정</a:t>
            </a:r>
            <a:r>
              <a:rPr dirty="0" sz="2800" spc="-170"/>
              <a:t> </a:t>
            </a:r>
            <a:r>
              <a:rPr dirty="0" sz="2800" spc="-365"/>
              <a:t>예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2879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훈</a:t>
            </a:r>
            <a:r>
              <a:rPr dirty="0" sz="1000" spc="-135">
                <a:latin typeface="Malgun Gothic"/>
                <a:cs typeface="Malgun Gothic"/>
              </a:rPr>
              <a:t>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옵티마이저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2840735"/>
            <a:ext cx="9067800" cy="1371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6" y="4581144"/>
            <a:ext cx="9040368" cy="124815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5636" y="1170406"/>
            <a:ext cx="9643110" cy="768350"/>
            <a:chOff x="135636" y="1170406"/>
            <a:chExt cx="9643110" cy="768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204" y="1286255"/>
              <a:ext cx="9289034" cy="4373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6" y="1170406"/>
              <a:ext cx="611098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44" y="1196339"/>
              <a:ext cx="509016" cy="66598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204" y="2180844"/>
            <a:ext cx="9289034" cy="4373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7334" y="1290574"/>
            <a:ext cx="5608955" cy="1226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algun Gothic"/>
                <a:cs typeface="Malgun Gothic"/>
              </a:rPr>
              <a:t>c</a:t>
            </a:r>
            <a:r>
              <a:rPr dirty="0" sz="2000" spc="-105" b="1">
                <a:latin typeface="Malgun Gothic"/>
                <a:cs typeface="Malgun Gothic"/>
              </a:rPr>
              <a:t>om</a:t>
            </a:r>
            <a:r>
              <a:rPr dirty="0" sz="2000" spc="-114" b="1">
                <a:latin typeface="Malgun Gothic"/>
                <a:cs typeface="Malgun Gothic"/>
              </a:rPr>
              <a:t>pi</a:t>
            </a:r>
            <a:r>
              <a:rPr dirty="0" sz="2000" spc="-114" b="1">
                <a:latin typeface="Malgun Gothic"/>
                <a:cs typeface="Malgun Gothic"/>
              </a:rPr>
              <a:t>l</a:t>
            </a:r>
            <a:r>
              <a:rPr dirty="0" sz="2000" spc="-55" b="1">
                <a:latin typeface="Malgun Gothic"/>
                <a:cs typeface="Malgun Gothic"/>
              </a:rPr>
              <a:t>e()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20" b="1">
                <a:latin typeface="Malgun Gothic"/>
                <a:cs typeface="Malgun Gothic"/>
              </a:rPr>
              <a:t>opt</a:t>
            </a:r>
            <a:r>
              <a:rPr dirty="0" sz="2000" spc="-95" b="1">
                <a:latin typeface="Malgun Gothic"/>
                <a:cs typeface="Malgun Gothic"/>
              </a:rPr>
              <a:t>im</a:t>
            </a:r>
            <a:r>
              <a:rPr dirty="0" sz="2000" spc="-40" b="1">
                <a:latin typeface="Malgun Gothic"/>
                <a:cs typeface="Malgun Gothic"/>
              </a:rPr>
              <a:t>i</a:t>
            </a:r>
            <a:r>
              <a:rPr dirty="0" sz="2000" spc="-50" b="1">
                <a:latin typeface="Malgun Gothic"/>
                <a:cs typeface="Malgun Gothic"/>
              </a:rPr>
              <a:t>zer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매개변수를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설정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문자열을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이용하거나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5636" y="2064994"/>
            <a:ext cx="611505" cy="768350"/>
            <a:chOff x="135636" y="2064994"/>
            <a:chExt cx="611505" cy="7683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6" y="2064994"/>
              <a:ext cx="611098" cy="7681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44" y="2090928"/>
              <a:ext cx="509016" cy="66598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113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113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6047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인공신경망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뉴런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뉴런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731" y="3775075"/>
            <a:ext cx="3119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585">
                <a:latin typeface="Cambria Math"/>
                <a:cs typeface="Cambria Math"/>
              </a:rPr>
              <a:t>෍</a:t>
            </a:r>
            <a:r>
              <a:rPr dirty="0" sz="1800" spc="8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-9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𝑈</a:t>
            </a:r>
            <a:r>
              <a:rPr dirty="0" sz="1800" spc="114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10">
                <a:latin typeface="Cambria Math"/>
                <a:cs typeface="Cambria Math"/>
              </a:rPr>
              <a:t> </a:t>
            </a:r>
            <a:r>
              <a:rPr dirty="0" sz="1800" spc="15">
                <a:latin typeface="Cambria Math"/>
                <a:cs typeface="Cambria Math"/>
              </a:rPr>
              <a:t>𝑤</a:t>
            </a:r>
            <a:r>
              <a:rPr dirty="0" baseline="-14957" sz="1950" spc="22">
                <a:latin typeface="Cambria Math"/>
                <a:cs typeface="Cambria Math"/>
              </a:rPr>
              <a:t>0</a:t>
            </a:r>
            <a:r>
              <a:rPr dirty="0" sz="1800" spc="15">
                <a:latin typeface="Cambria Math"/>
                <a:cs typeface="Cambria Math"/>
              </a:rPr>
              <a:t>𝑥</a:t>
            </a:r>
            <a:r>
              <a:rPr dirty="0" baseline="-14957" sz="1950" spc="22">
                <a:latin typeface="Cambria Math"/>
                <a:cs typeface="Cambria Math"/>
              </a:rPr>
              <a:t>0</a:t>
            </a:r>
            <a:r>
              <a:rPr dirty="0" baseline="-14957" sz="1950" spc="26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-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𝑤</a:t>
            </a:r>
            <a:r>
              <a:rPr dirty="0" baseline="-14957" sz="1950">
                <a:latin typeface="Cambria Math"/>
                <a:cs typeface="Cambria Math"/>
              </a:rPr>
              <a:t>1</a:t>
            </a:r>
            <a:r>
              <a:rPr dirty="0" sz="1800">
                <a:latin typeface="Cambria Math"/>
                <a:cs typeface="Cambria Math"/>
              </a:rPr>
              <a:t>𝑥</a:t>
            </a:r>
            <a:r>
              <a:rPr dirty="0" baseline="-14957" sz="1950">
                <a:latin typeface="Cambria Math"/>
                <a:cs typeface="Cambria Math"/>
              </a:rPr>
              <a:t>1</a:t>
            </a:r>
            <a:r>
              <a:rPr dirty="0" baseline="-14957" sz="1950" spc="247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5">
                <a:latin typeface="Cambria Math"/>
                <a:cs typeface="Cambria Math"/>
              </a:rPr>
              <a:t> </a:t>
            </a:r>
            <a:r>
              <a:rPr dirty="0" sz="1800" spc="20">
                <a:latin typeface="Cambria Math"/>
                <a:cs typeface="Cambria Math"/>
              </a:rPr>
              <a:t>𝑤</a:t>
            </a:r>
            <a:r>
              <a:rPr dirty="0" baseline="-14957" sz="1950" spc="30">
                <a:latin typeface="Cambria Math"/>
                <a:cs typeface="Cambria Math"/>
              </a:rPr>
              <a:t>2</a:t>
            </a:r>
            <a:r>
              <a:rPr dirty="0" sz="1800" spc="20">
                <a:latin typeface="Cambria Math"/>
                <a:cs typeface="Cambria Math"/>
              </a:rPr>
              <a:t>𝑥</a:t>
            </a:r>
            <a:r>
              <a:rPr dirty="0" baseline="-14957" sz="1950" spc="30">
                <a:latin typeface="Cambria Math"/>
                <a:cs typeface="Cambria Math"/>
              </a:rPr>
              <a:t>2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339" y="4414773"/>
            <a:ext cx="948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𝑍</a:t>
            </a:r>
            <a:r>
              <a:rPr dirty="0" sz="1800" spc="10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65">
                <a:latin typeface="Cambria Math"/>
                <a:cs typeface="Cambria Math"/>
              </a:rPr>
              <a:t> </a:t>
            </a:r>
            <a:r>
              <a:rPr dirty="0" sz="1800" spc="15">
                <a:latin typeface="Cambria Math"/>
                <a:cs typeface="Cambria Math"/>
              </a:rPr>
              <a:t>𝑓(𝑈)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33908" y="1839341"/>
            <a:ext cx="818515" cy="749300"/>
            <a:chOff x="6633908" y="1839341"/>
            <a:chExt cx="818515" cy="749300"/>
          </a:xfrm>
        </p:grpSpPr>
        <p:sp>
          <p:nvSpPr>
            <p:cNvPr id="7" name="object 7"/>
            <p:cNvSpPr/>
            <p:nvPr/>
          </p:nvSpPr>
          <p:spPr>
            <a:xfrm>
              <a:off x="6646925" y="1853946"/>
              <a:ext cx="792480" cy="721360"/>
            </a:xfrm>
            <a:custGeom>
              <a:avLst/>
              <a:gdLst/>
              <a:ahLst/>
              <a:cxnLst/>
              <a:rect l="l" t="t" r="r" b="b"/>
              <a:pathLst>
                <a:path w="792479" h="721360">
                  <a:moveTo>
                    <a:pt x="0" y="360425"/>
                  </a:moveTo>
                  <a:lnTo>
                    <a:pt x="3087" y="315224"/>
                  </a:lnTo>
                  <a:lnTo>
                    <a:pt x="12102" y="271695"/>
                  </a:lnTo>
                  <a:lnTo>
                    <a:pt x="26673" y="230178"/>
                  </a:lnTo>
                  <a:lnTo>
                    <a:pt x="46428" y="191009"/>
                  </a:lnTo>
                  <a:lnTo>
                    <a:pt x="70997" y="154528"/>
                  </a:lnTo>
                  <a:lnTo>
                    <a:pt x="100007" y="121072"/>
                  </a:lnTo>
                  <a:lnTo>
                    <a:pt x="133087" y="90980"/>
                  </a:lnTo>
                  <a:lnTo>
                    <a:pt x="169866" y="64589"/>
                  </a:lnTo>
                  <a:lnTo>
                    <a:pt x="209972" y="42239"/>
                  </a:lnTo>
                  <a:lnTo>
                    <a:pt x="253034" y="24266"/>
                  </a:lnTo>
                  <a:lnTo>
                    <a:pt x="298680" y="11010"/>
                  </a:lnTo>
                  <a:lnTo>
                    <a:pt x="346539" y="2809"/>
                  </a:lnTo>
                  <a:lnTo>
                    <a:pt x="396240" y="0"/>
                  </a:lnTo>
                  <a:lnTo>
                    <a:pt x="445940" y="2809"/>
                  </a:lnTo>
                  <a:lnTo>
                    <a:pt x="493799" y="11010"/>
                  </a:lnTo>
                  <a:lnTo>
                    <a:pt x="539445" y="24266"/>
                  </a:lnTo>
                  <a:lnTo>
                    <a:pt x="582507" y="42239"/>
                  </a:lnTo>
                  <a:lnTo>
                    <a:pt x="622613" y="64589"/>
                  </a:lnTo>
                  <a:lnTo>
                    <a:pt x="659392" y="90980"/>
                  </a:lnTo>
                  <a:lnTo>
                    <a:pt x="692472" y="121072"/>
                  </a:lnTo>
                  <a:lnTo>
                    <a:pt x="721482" y="154528"/>
                  </a:lnTo>
                  <a:lnTo>
                    <a:pt x="746051" y="191009"/>
                  </a:lnTo>
                  <a:lnTo>
                    <a:pt x="765806" y="230178"/>
                  </a:lnTo>
                  <a:lnTo>
                    <a:pt x="780377" y="271695"/>
                  </a:lnTo>
                  <a:lnTo>
                    <a:pt x="789392" y="315224"/>
                  </a:lnTo>
                  <a:lnTo>
                    <a:pt x="792479" y="360425"/>
                  </a:lnTo>
                  <a:lnTo>
                    <a:pt x="789392" y="405627"/>
                  </a:lnTo>
                  <a:lnTo>
                    <a:pt x="780377" y="449156"/>
                  </a:lnTo>
                  <a:lnTo>
                    <a:pt x="765806" y="490673"/>
                  </a:lnTo>
                  <a:lnTo>
                    <a:pt x="746051" y="529842"/>
                  </a:lnTo>
                  <a:lnTo>
                    <a:pt x="721482" y="566323"/>
                  </a:lnTo>
                  <a:lnTo>
                    <a:pt x="692472" y="599779"/>
                  </a:lnTo>
                  <a:lnTo>
                    <a:pt x="659392" y="629871"/>
                  </a:lnTo>
                  <a:lnTo>
                    <a:pt x="622613" y="656262"/>
                  </a:lnTo>
                  <a:lnTo>
                    <a:pt x="582507" y="678612"/>
                  </a:lnTo>
                  <a:lnTo>
                    <a:pt x="539445" y="696585"/>
                  </a:lnTo>
                  <a:lnTo>
                    <a:pt x="493799" y="709841"/>
                  </a:lnTo>
                  <a:lnTo>
                    <a:pt x="445940" y="718042"/>
                  </a:lnTo>
                  <a:lnTo>
                    <a:pt x="396240" y="720851"/>
                  </a:lnTo>
                  <a:lnTo>
                    <a:pt x="346539" y="718042"/>
                  </a:lnTo>
                  <a:lnTo>
                    <a:pt x="298680" y="709841"/>
                  </a:lnTo>
                  <a:lnTo>
                    <a:pt x="253034" y="696585"/>
                  </a:lnTo>
                  <a:lnTo>
                    <a:pt x="209972" y="678612"/>
                  </a:lnTo>
                  <a:lnTo>
                    <a:pt x="169866" y="656262"/>
                  </a:lnTo>
                  <a:lnTo>
                    <a:pt x="133087" y="629871"/>
                  </a:lnTo>
                  <a:lnTo>
                    <a:pt x="100007" y="599779"/>
                  </a:lnTo>
                  <a:lnTo>
                    <a:pt x="70997" y="566323"/>
                  </a:lnTo>
                  <a:lnTo>
                    <a:pt x="46428" y="529842"/>
                  </a:lnTo>
                  <a:lnTo>
                    <a:pt x="26673" y="490673"/>
                  </a:lnTo>
                  <a:lnTo>
                    <a:pt x="12102" y="449156"/>
                  </a:lnTo>
                  <a:lnTo>
                    <a:pt x="3087" y="405627"/>
                  </a:lnTo>
                  <a:lnTo>
                    <a:pt x="0" y="36042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43165" y="1853946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w="0" h="720089">
                  <a:moveTo>
                    <a:pt x="0" y="0"/>
                  </a:moveTo>
                  <a:lnTo>
                    <a:pt x="0" y="720089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162545" y="2051430"/>
            <a:ext cx="151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969" y="2129155"/>
            <a:ext cx="211454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360">
                <a:latin typeface="Cambria Math"/>
                <a:cs typeface="Cambria Math"/>
              </a:rPr>
              <a:t>෍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2411" y="2049221"/>
            <a:ext cx="1612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𝑍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9305" y="1828546"/>
            <a:ext cx="356235" cy="1033780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5873" sz="2625" spc="-37">
                <a:latin typeface="Cambria Math"/>
                <a:cs typeface="Cambria Math"/>
              </a:rPr>
              <a:t>1</a:t>
            </a:r>
            <a:endParaRPr baseline="-15873" sz="2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90"/>
              </a:spcBef>
            </a:pPr>
            <a:r>
              <a:rPr dirty="0" sz="2400"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3202" y="2615945"/>
            <a:ext cx="15430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4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8538" y="2175382"/>
            <a:ext cx="2187575" cy="546735"/>
          </a:xfrm>
          <a:custGeom>
            <a:avLst/>
            <a:gdLst/>
            <a:ahLst/>
            <a:cxnLst/>
            <a:rect l="l" t="t" r="r" b="b"/>
            <a:pathLst>
              <a:path w="2187575" h="546735">
                <a:moveTo>
                  <a:pt x="799172" y="48133"/>
                </a:moveTo>
                <a:lnTo>
                  <a:pt x="755015" y="48133"/>
                </a:lnTo>
                <a:lnTo>
                  <a:pt x="742327" y="48133"/>
                </a:lnTo>
                <a:lnTo>
                  <a:pt x="742188" y="76200"/>
                </a:lnTo>
                <a:lnTo>
                  <a:pt x="799172" y="48133"/>
                </a:lnTo>
                <a:close/>
              </a:path>
              <a:path w="2187575" h="546735">
                <a:moveTo>
                  <a:pt x="818515" y="38608"/>
                </a:moveTo>
                <a:lnTo>
                  <a:pt x="742556" y="0"/>
                </a:lnTo>
                <a:lnTo>
                  <a:pt x="742416" y="28244"/>
                </a:lnTo>
                <a:lnTo>
                  <a:pt x="0" y="23749"/>
                </a:lnTo>
                <a:lnTo>
                  <a:pt x="0" y="43561"/>
                </a:lnTo>
                <a:lnTo>
                  <a:pt x="742327" y="48056"/>
                </a:lnTo>
                <a:lnTo>
                  <a:pt x="755015" y="48133"/>
                </a:lnTo>
                <a:lnTo>
                  <a:pt x="799325" y="48056"/>
                </a:lnTo>
                <a:lnTo>
                  <a:pt x="818515" y="38608"/>
                </a:lnTo>
                <a:close/>
              </a:path>
              <a:path w="2187575" h="546735">
                <a:moveTo>
                  <a:pt x="819010" y="83947"/>
                </a:moveTo>
                <a:lnTo>
                  <a:pt x="733933" y="87884"/>
                </a:lnTo>
                <a:lnTo>
                  <a:pt x="747699" y="112522"/>
                </a:lnTo>
                <a:lnTo>
                  <a:pt x="2794" y="529463"/>
                </a:lnTo>
                <a:lnTo>
                  <a:pt x="12446" y="546735"/>
                </a:lnTo>
                <a:lnTo>
                  <a:pt x="757364" y="129794"/>
                </a:lnTo>
                <a:lnTo>
                  <a:pt x="771131" y="154432"/>
                </a:lnTo>
                <a:lnTo>
                  <a:pt x="803833" y="106299"/>
                </a:lnTo>
                <a:lnTo>
                  <a:pt x="819010" y="83947"/>
                </a:lnTo>
                <a:close/>
              </a:path>
              <a:path w="2187575" h="546735">
                <a:moveTo>
                  <a:pt x="2187321" y="59563"/>
                </a:moveTo>
                <a:lnTo>
                  <a:pt x="2167598" y="49784"/>
                </a:lnTo>
                <a:lnTo>
                  <a:pt x="2110994" y="21717"/>
                </a:lnTo>
                <a:lnTo>
                  <a:pt x="2111083" y="49822"/>
                </a:lnTo>
                <a:lnTo>
                  <a:pt x="1598676" y="51308"/>
                </a:lnTo>
                <a:lnTo>
                  <a:pt x="1598676" y="71120"/>
                </a:lnTo>
                <a:lnTo>
                  <a:pt x="2111146" y="69634"/>
                </a:lnTo>
                <a:lnTo>
                  <a:pt x="2111248" y="97917"/>
                </a:lnTo>
                <a:lnTo>
                  <a:pt x="2187321" y="59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72353" y="1381455"/>
            <a:ext cx="9423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latin typeface="Cambria Math"/>
                <a:cs typeface="Cambria Math"/>
              </a:rPr>
              <a:t>𝑥</a:t>
            </a:r>
            <a:r>
              <a:rPr dirty="0" baseline="-15873" sz="2625" spc="7">
                <a:latin typeface="Cambria Math"/>
                <a:cs typeface="Cambria Math"/>
              </a:rPr>
              <a:t>0</a:t>
            </a:r>
            <a:r>
              <a:rPr dirty="0" baseline="-15873" sz="2625" spc="494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=</a:t>
            </a:r>
            <a:r>
              <a:rPr dirty="0" sz="2400" spc="100">
                <a:latin typeface="Cambria Math"/>
                <a:cs typeface="Cambria Math"/>
              </a:rPr>
              <a:t> </a:t>
            </a:r>
            <a:r>
              <a:rPr dirty="0" sz="240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2522" y="1628902"/>
            <a:ext cx="445134" cy="1091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785">
              <a:lnSpc>
                <a:spcPts val="2695"/>
              </a:lnSpc>
              <a:spcBef>
                <a:spcPts val="100"/>
              </a:spcBef>
            </a:pPr>
            <a:r>
              <a:rPr dirty="0" sz="240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38100">
              <a:lnSpc>
                <a:spcPts val="2695"/>
              </a:lnSpc>
            </a:pPr>
            <a:r>
              <a:rPr dirty="0" sz="2400" spc="-55">
                <a:latin typeface="Cambria Math"/>
                <a:cs typeface="Cambria Math"/>
              </a:rPr>
              <a:t>𝑤</a:t>
            </a:r>
            <a:r>
              <a:rPr dirty="0" baseline="-15873" sz="2625" spc="-82">
                <a:latin typeface="Cambria Math"/>
                <a:cs typeface="Cambria Math"/>
              </a:rPr>
              <a:t>1</a:t>
            </a:r>
            <a:endParaRPr baseline="-15873" sz="2625">
              <a:latin typeface="Cambria Math"/>
              <a:cs typeface="Cambria Math"/>
            </a:endParaRPr>
          </a:p>
          <a:p>
            <a:pPr marL="62865">
              <a:lnSpc>
                <a:spcPct val="100000"/>
              </a:lnSpc>
              <a:spcBef>
                <a:spcPts val="120"/>
              </a:spcBef>
            </a:pPr>
            <a:r>
              <a:rPr dirty="0" sz="2400" spc="-25">
                <a:latin typeface="Cambria Math"/>
                <a:cs typeface="Cambria Math"/>
              </a:rPr>
              <a:t>𝑤</a:t>
            </a:r>
            <a:r>
              <a:rPr dirty="0" baseline="-15873" sz="2625" spc="-37">
                <a:latin typeface="Cambria Math"/>
                <a:cs typeface="Cambria Math"/>
              </a:rPr>
              <a:t>2</a:t>
            </a:r>
            <a:endParaRPr baseline="-15873" sz="2625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7645" y="3775075"/>
            <a:ext cx="2759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585">
                <a:latin typeface="Cambria Math"/>
                <a:cs typeface="Cambria Math"/>
              </a:rPr>
              <a:t>෍</a:t>
            </a:r>
            <a:r>
              <a:rPr dirty="0" sz="1800" spc="1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-10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𝑈</a:t>
            </a:r>
            <a:r>
              <a:rPr dirty="0" sz="1800" spc="13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105">
                <a:latin typeface="Cambria Math"/>
                <a:cs typeface="Cambria Math"/>
              </a:rPr>
              <a:t> </a:t>
            </a:r>
            <a:r>
              <a:rPr dirty="0" sz="1800" spc="-95">
                <a:latin typeface="Cambria Math"/>
                <a:cs typeface="Cambria Math"/>
              </a:rPr>
              <a:t>𝑤</a:t>
            </a:r>
            <a:r>
              <a:rPr dirty="0" baseline="-14957" sz="1950" spc="172">
                <a:latin typeface="Cambria Math"/>
                <a:cs typeface="Cambria Math"/>
              </a:rPr>
              <a:t>1</a:t>
            </a:r>
            <a:r>
              <a:rPr dirty="0" sz="1800" spc="-60">
                <a:latin typeface="Cambria Math"/>
                <a:cs typeface="Cambria Math"/>
              </a:rPr>
              <a:t>𝑥</a:t>
            </a:r>
            <a:r>
              <a:rPr dirty="0" baseline="-14957" sz="1950" spc="60">
                <a:latin typeface="Cambria Math"/>
                <a:cs typeface="Cambria Math"/>
              </a:rPr>
              <a:t>1</a:t>
            </a:r>
            <a:r>
              <a:rPr dirty="0" baseline="-14957" sz="1950">
                <a:latin typeface="Cambria Math"/>
                <a:cs typeface="Cambria Math"/>
              </a:rPr>
              <a:t> </a:t>
            </a:r>
            <a:r>
              <a:rPr dirty="0" baseline="-14957" sz="1950" spc="-17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10">
                <a:latin typeface="Cambria Math"/>
                <a:cs typeface="Cambria Math"/>
              </a:rPr>
              <a:t> </a:t>
            </a:r>
            <a:r>
              <a:rPr dirty="0" sz="1800" spc="-60">
                <a:latin typeface="Cambria Math"/>
                <a:cs typeface="Cambria Math"/>
              </a:rPr>
              <a:t>𝑤</a:t>
            </a:r>
            <a:r>
              <a:rPr dirty="0" baseline="-14957" sz="1950" spc="172">
                <a:latin typeface="Cambria Math"/>
                <a:cs typeface="Cambria Math"/>
              </a:rPr>
              <a:t>2</a:t>
            </a:r>
            <a:r>
              <a:rPr dirty="0" sz="1800" spc="-10">
                <a:latin typeface="Cambria Math"/>
                <a:cs typeface="Cambria Math"/>
              </a:rPr>
              <a:t>𝑥</a:t>
            </a:r>
            <a:r>
              <a:rPr dirty="0" baseline="-14957" sz="1950" spc="60">
                <a:latin typeface="Cambria Math"/>
                <a:cs typeface="Cambria Math"/>
              </a:rPr>
              <a:t>2</a:t>
            </a:r>
            <a:r>
              <a:rPr dirty="0" baseline="-14957" sz="1950">
                <a:latin typeface="Cambria Math"/>
                <a:cs typeface="Cambria Math"/>
              </a:rPr>
              <a:t> </a:t>
            </a:r>
            <a:r>
              <a:rPr dirty="0" baseline="-14957" sz="1950" spc="-172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+</a:t>
            </a:r>
            <a:r>
              <a:rPr dirty="0" sz="1800" spc="10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73751" y="4414773"/>
            <a:ext cx="948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𝑍</a:t>
            </a:r>
            <a:r>
              <a:rPr dirty="0" sz="1800" spc="105">
                <a:latin typeface="Cambria Math"/>
                <a:cs typeface="Cambria Math"/>
              </a:rPr>
              <a:t> </a:t>
            </a:r>
            <a:r>
              <a:rPr dirty="0" sz="1800">
                <a:latin typeface="Cambria Math"/>
                <a:cs typeface="Cambria Math"/>
              </a:rPr>
              <a:t>=</a:t>
            </a:r>
            <a:r>
              <a:rPr dirty="0" sz="1800" spc="65">
                <a:latin typeface="Cambria Math"/>
                <a:cs typeface="Cambria Math"/>
              </a:rPr>
              <a:t> </a:t>
            </a:r>
            <a:r>
              <a:rPr dirty="0" sz="1800" spc="15">
                <a:latin typeface="Cambria Math"/>
                <a:cs typeface="Cambria Math"/>
              </a:rPr>
              <a:t>𝑓(𝑈)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0991" y="1859533"/>
            <a:ext cx="996950" cy="262890"/>
          </a:xfrm>
          <a:custGeom>
            <a:avLst/>
            <a:gdLst/>
            <a:ahLst/>
            <a:cxnLst/>
            <a:rect l="l" t="t" r="r" b="b"/>
            <a:pathLst>
              <a:path w="996950" h="262889">
                <a:moveTo>
                  <a:pt x="920576" y="235350"/>
                </a:moveTo>
                <a:lnTo>
                  <a:pt x="914146" y="262763"/>
                </a:lnTo>
                <a:lnTo>
                  <a:pt x="996950" y="243077"/>
                </a:lnTo>
                <a:lnTo>
                  <a:pt x="991156" y="238251"/>
                </a:lnTo>
                <a:lnTo>
                  <a:pt x="932941" y="238251"/>
                </a:lnTo>
                <a:lnTo>
                  <a:pt x="920576" y="235350"/>
                </a:lnTo>
                <a:close/>
              </a:path>
              <a:path w="996950" h="262889">
                <a:moveTo>
                  <a:pt x="925101" y="216064"/>
                </a:moveTo>
                <a:lnTo>
                  <a:pt x="920576" y="235350"/>
                </a:lnTo>
                <a:lnTo>
                  <a:pt x="932941" y="238251"/>
                </a:lnTo>
                <a:lnTo>
                  <a:pt x="937387" y="218948"/>
                </a:lnTo>
                <a:lnTo>
                  <a:pt x="925101" y="216064"/>
                </a:lnTo>
                <a:close/>
              </a:path>
              <a:path w="996950" h="262889">
                <a:moveTo>
                  <a:pt x="931544" y="188594"/>
                </a:moveTo>
                <a:lnTo>
                  <a:pt x="925101" y="216064"/>
                </a:lnTo>
                <a:lnTo>
                  <a:pt x="937387" y="218948"/>
                </a:lnTo>
                <a:lnTo>
                  <a:pt x="932941" y="238251"/>
                </a:lnTo>
                <a:lnTo>
                  <a:pt x="991156" y="238251"/>
                </a:lnTo>
                <a:lnTo>
                  <a:pt x="931544" y="188594"/>
                </a:lnTo>
                <a:close/>
              </a:path>
              <a:path w="996950" h="262889">
                <a:moveTo>
                  <a:pt x="4572" y="0"/>
                </a:moveTo>
                <a:lnTo>
                  <a:pt x="0" y="19303"/>
                </a:lnTo>
                <a:lnTo>
                  <a:pt x="920576" y="235350"/>
                </a:lnTo>
                <a:lnTo>
                  <a:pt x="925101" y="216064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08504" y="1793748"/>
            <a:ext cx="792480" cy="721360"/>
          </a:xfrm>
          <a:custGeom>
            <a:avLst/>
            <a:gdLst/>
            <a:ahLst/>
            <a:cxnLst/>
            <a:rect l="l" t="t" r="r" b="b"/>
            <a:pathLst>
              <a:path w="792479" h="721360">
                <a:moveTo>
                  <a:pt x="0" y="360425"/>
                </a:moveTo>
                <a:lnTo>
                  <a:pt x="3087" y="315224"/>
                </a:lnTo>
                <a:lnTo>
                  <a:pt x="12102" y="271695"/>
                </a:lnTo>
                <a:lnTo>
                  <a:pt x="26673" y="230178"/>
                </a:lnTo>
                <a:lnTo>
                  <a:pt x="46428" y="191009"/>
                </a:lnTo>
                <a:lnTo>
                  <a:pt x="70997" y="154528"/>
                </a:lnTo>
                <a:lnTo>
                  <a:pt x="100007" y="121072"/>
                </a:lnTo>
                <a:lnTo>
                  <a:pt x="133087" y="90980"/>
                </a:lnTo>
                <a:lnTo>
                  <a:pt x="169866" y="64589"/>
                </a:lnTo>
                <a:lnTo>
                  <a:pt x="209972" y="42239"/>
                </a:lnTo>
                <a:lnTo>
                  <a:pt x="253034" y="24266"/>
                </a:lnTo>
                <a:lnTo>
                  <a:pt x="298680" y="11010"/>
                </a:lnTo>
                <a:lnTo>
                  <a:pt x="346539" y="2809"/>
                </a:lnTo>
                <a:lnTo>
                  <a:pt x="396239" y="0"/>
                </a:lnTo>
                <a:lnTo>
                  <a:pt x="445940" y="2809"/>
                </a:lnTo>
                <a:lnTo>
                  <a:pt x="493799" y="11010"/>
                </a:lnTo>
                <a:lnTo>
                  <a:pt x="539445" y="24266"/>
                </a:lnTo>
                <a:lnTo>
                  <a:pt x="582507" y="42239"/>
                </a:lnTo>
                <a:lnTo>
                  <a:pt x="622613" y="64589"/>
                </a:lnTo>
                <a:lnTo>
                  <a:pt x="659392" y="90980"/>
                </a:lnTo>
                <a:lnTo>
                  <a:pt x="692472" y="121072"/>
                </a:lnTo>
                <a:lnTo>
                  <a:pt x="721482" y="154528"/>
                </a:lnTo>
                <a:lnTo>
                  <a:pt x="746051" y="191009"/>
                </a:lnTo>
                <a:lnTo>
                  <a:pt x="765806" y="230178"/>
                </a:lnTo>
                <a:lnTo>
                  <a:pt x="780377" y="271695"/>
                </a:lnTo>
                <a:lnTo>
                  <a:pt x="789392" y="315224"/>
                </a:lnTo>
                <a:lnTo>
                  <a:pt x="792480" y="360425"/>
                </a:lnTo>
                <a:lnTo>
                  <a:pt x="789392" y="405627"/>
                </a:lnTo>
                <a:lnTo>
                  <a:pt x="780377" y="449156"/>
                </a:lnTo>
                <a:lnTo>
                  <a:pt x="765806" y="490673"/>
                </a:lnTo>
                <a:lnTo>
                  <a:pt x="746051" y="529842"/>
                </a:lnTo>
                <a:lnTo>
                  <a:pt x="721482" y="566323"/>
                </a:lnTo>
                <a:lnTo>
                  <a:pt x="692472" y="599779"/>
                </a:lnTo>
                <a:lnTo>
                  <a:pt x="659392" y="629871"/>
                </a:lnTo>
                <a:lnTo>
                  <a:pt x="622613" y="656262"/>
                </a:lnTo>
                <a:lnTo>
                  <a:pt x="582507" y="678612"/>
                </a:lnTo>
                <a:lnTo>
                  <a:pt x="539445" y="696585"/>
                </a:lnTo>
                <a:lnTo>
                  <a:pt x="493799" y="709841"/>
                </a:lnTo>
                <a:lnTo>
                  <a:pt x="445940" y="718042"/>
                </a:lnTo>
                <a:lnTo>
                  <a:pt x="396239" y="720851"/>
                </a:lnTo>
                <a:lnTo>
                  <a:pt x="346539" y="718042"/>
                </a:lnTo>
                <a:lnTo>
                  <a:pt x="298680" y="709841"/>
                </a:lnTo>
                <a:lnTo>
                  <a:pt x="253034" y="696585"/>
                </a:lnTo>
                <a:lnTo>
                  <a:pt x="209972" y="678612"/>
                </a:lnTo>
                <a:lnTo>
                  <a:pt x="169866" y="656262"/>
                </a:lnTo>
                <a:lnTo>
                  <a:pt x="133087" y="629871"/>
                </a:lnTo>
                <a:lnTo>
                  <a:pt x="100007" y="599779"/>
                </a:lnTo>
                <a:lnTo>
                  <a:pt x="70997" y="566323"/>
                </a:lnTo>
                <a:lnTo>
                  <a:pt x="46428" y="529842"/>
                </a:lnTo>
                <a:lnTo>
                  <a:pt x="26673" y="490673"/>
                </a:lnTo>
                <a:lnTo>
                  <a:pt x="12102" y="449156"/>
                </a:lnTo>
                <a:lnTo>
                  <a:pt x="3087" y="405627"/>
                </a:lnTo>
                <a:lnTo>
                  <a:pt x="0" y="360425"/>
                </a:lnTo>
                <a:close/>
              </a:path>
              <a:path w="792479" h="721360">
                <a:moveTo>
                  <a:pt x="396239" y="0"/>
                </a:moveTo>
                <a:lnTo>
                  <a:pt x="396239" y="72008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11373" y="1991995"/>
            <a:ext cx="564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</a:tabLst>
            </a:pPr>
            <a:r>
              <a:rPr dirty="0" baseline="5050" sz="1650" spc="540">
                <a:latin typeface="Cambria Math"/>
                <a:cs typeface="Cambria Math"/>
              </a:rPr>
              <a:t>෍</a:t>
            </a:r>
            <a:r>
              <a:rPr dirty="0" baseline="5050" sz="1650" spc="540">
                <a:latin typeface="Cambria Math"/>
                <a:cs typeface="Cambria Math"/>
              </a:rPr>
              <a:t>	</a:t>
            </a:r>
            <a:r>
              <a:rPr dirty="0" sz="1800" spc="360">
                <a:latin typeface="Cambria Math"/>
                <a:cs typeface="Cambria Math"/>
              </a:rPr>
              <a:t>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1736" y="2019046"/>
            <a:ext cx="161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𝑍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1805" y="1374394"/>
            <a:ext cx="363855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5">
                <a:latin typeface="Cambria Math"/>
                <a:cs typeface="Cambria Math"/>
              </a:rPr>
              <a:t>𝑥</a:t>
            </a:r>
            <a:r>
              <a:rPr dirty="0" baseline="-15873" sz="2625" spc="7">
                <a:latin typeface="Cambria Math"/>
                <a:cs typeface="Cambria Math"/>
              </a:rPr>
              <a:t>0</a:t>
            </a:r>
            <a:endParaRPr baseline="-15873" sz="2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90"/>
              </a:spcBef>
            </a:pPr>
            <a:r>
              <a:rPr dirty="0" sz="2400" spc="-25">
                <a:latin typeface="Cambria Math"/>
                <a:cs typeface="Cambria Math"/>
              </a:rPr>
              <a:t>𝑥</a:t>
            </a:r>
            <a:r>
              <a:rPr dirty="0" baseline="-15873" sz="2625" spc="-37">
                <a:latin typeface="Cambria Math"/>
                <a:cs typeface="Cambria Math"/>
              </a:rPr>
              <a:t>1</a:t>
            </a:r>
            <a:endParaRPr baseline="-15873" sz="2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85"/>
              </a:spcBef>
            </a:pPr>
            <a:r>
              <a:rPr dirty="0" sz="2400" spc="5">
                <a:latin typeface="Cambria Math"/>
                <a:cs typeface="Cambria Math"/>
              </a:rPr>
              <a:t>𝑥</a:t>
            </a:r>
            <a:r>
              <a:rPr dirty="0" baseline="-15873" sz="2625" spc="7">
                <a:latin typeface="Cambria Math"/>
                <a:cs typeface="Cambria Math"/>
              </a:rPr>
              <a:t>2</a:t>
            </a:r>
            <a:endParaRPr baseline="-15873" sz="2625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45869" y="1965198"/>
            <a:ext cx="420370" cy="669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110">
              <a:lnSpc>
                <a:spcPct val="100000"/>
              </a:lnSpc>
              <a:spcBef>
                <a:spcPts val="100"/>
              </a:spcBef>
            </a:pPr>
            <a:r>
              <a:rPr dirty="0"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dirty="0" sz="2400" spc="-25">
                <a:latin typeface="Cambria Math"/>
                <a:cs typeface="Cambria Math"/>
              </a:rPr>
              <a:t>𝑤</a:t>
            </a:r>
            <a:r>
              <a:rPr dirty="0" baseline="-15873" sz="2625" spc="-37">
                <a:latin typeface="Cambria Math"/>
                <a:cs typeface="Cambria Math"/>
              </a:rPr>
              <a:t>2</a:t>
            </a:r>
            <a:endParaRPr baseline="-15873" sz="2625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5869" y="1450975"/>
            <a:ext cx="445134" cy="76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Cambria Math"/>
                <a:cs typeface="Cambria Math"/>
              </a:rPr>
              <a:t>𝑤</a:t>
            </a:r>
            <a:r>
              <a:rPr dirty="0" baseline="-15873" sz="2625" spc="-30">
                <a:latin typeface="Cambria Math"/>
                <a:cs typeface="Cambria Math"/>
              </a:rPr>
              <a:t>0</a:t>
            </a:r>
            <a:endParaRPr baseline="-15873" sz="26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11325" y="1610359"/>
            <a:ext cx="2166620" cy="1222375"/>
          </a:xfrm>
          <a:custGeom>
            <a:avLst/>
            <a:gdLst/>
            <a:ahLst/>
            <a:cxnLst/>
            <a:rect l="l" t="t" r="r" b="b"/>
            <a:pathLst>
              <a:path w="2166620" h="1222375">
                <a:moveTo>
                  <a:pt x="798322" y="587883"/>
                </a:moveTo>
                <a:lnTo>
                  <a:pt x="781710" y="555371"/>
                </a:lnTo>
                <a:lnTo>
                  <a:pt x="759587" y="512064"/>
                </a:lnTo>
                <a:lnTo>
                  <a:pt x="740816" y="537527"/>
                </a:lnTo>
                <a:lnTo>
                  <a:pt x="11557" y="0"/>
                </a:lnTo>
                <a:lnTo>
                  <a:pt x="3937" y="10160"/>
                </a:lnTo>
                <a:lnTo>
                  <a:pt x="733221" y="547839"/>
                </a:lnTo>
                <a:lnTo>
                  <a:pt x="727252" y="555942"/>
                </a:lnTo>
                <a:lnTo>
                  <a:pt x="720598" y="552831"/>
                </a:lnTo>
                <a:lnTo>
                  <a:pt x="720915" y="564527"/>
                </a:lnTo>
                <a:lnTo>
                  <a:pt x="714375" y="573405"/>
                </a:lnTo>
                <a:lnTo>
                  <a:pt x="721194" y="574586"/>
                </a:lnTo>
                <a:lnTo>
                  <a:pt x="721487" y="584568"/>
                </a:lnTo>
                <a:lnTo>
                  <a:pt x="0" y="605028"/>
                </a:lnTo>
                <a:lnTo>
                  <a:pt x="254" y="617728"/>
                </a:lnTo>
                <a:lnTo>
                  <a:pt x="721855" y="597268"/>
                </a:lnTo>
                <a:lnTo>
                  <a:pt x="722058" y="604824"/>
                </a:lnTo>
                <a:lnTo>
                  <a:pt x="715010" y="606298"/>
                </a:lnTo>
                <a:lnTo>
                  <a:pt x="722363" y="615581"/>
                </a:lnTo>
                <a:lnTo>
                  <a:pt x="722757" y="629031"/>
                </a:lnTo>
                <a:lnTo>
                  <a:pt x="729970" y="625170"/>
                </a:lnTo>
                <a:lnTo>
                  <a:pt x="734783" y="631215"/>
                </a:lnTo>
                <a:lnTo>
                  <a:pt x="3810" y="1211834"/>
                </a:lnTo>
                <a:lnTo>
                  <a:pt x="11684" y="1221867"/>
                </a:lnTo>
                <a:lnTo>
                  <a:pt x="742645" y="641134"/>
                </a:lnTo>
                <a:lnTo>
                  <a:pt x="762381" y="665988"/>
                </a:lnTo>
                <a:lnTo>
                  <a:pt x="782231" y="623316"/>
                </a:lnTo>
                <a:lnTo>
                  <a:pt x="798322" y="588772"/>
                </a:lnTo>
                <a:lnTo>
                  <a:pt x="797483" y="588949"/>
                </a:lnTo>
                <a:lnTo>
                  <a:pt x="797814" y="588772"/>
                </a:lnTo>
                <a:lnTo>
                  <a:pt x="794473" y="587222"/>
                </a:lnTo>
                <a:lnTo>
                  <a:pt x="798322" y="587883"/>
                </a:lnTo>
                <a:close/>
              </a:path>
              <a:path w="2166620" h="1222375">
                <a:moveTo>
                  <a:pt x="2158377" y="596519"/>
                </a:moveTo>
                <a:lnTo>
                  <a:pt x="2102358" y="596519"/>
                </a:lnTo>
                <a:lnTo>
                  <a:pt x="2089658" y="596519"/>
                </a:lnTo>
                <a:lnTo>
                  <a:pt x="2088261" y="627634"/>
                </a:lnTo>
                <a:lnTo>
                  <a:pt x="2158377" y="596519"/>
                </a:lnTo>
                <a:close/>
              </a:path>
              <a:path w="2166620" h="1222375">
                <a:moveTo>
                  <a:pt x="2166112" y="593090"/>
                </a:moveTo>
                <a:lnTo>
                  <a:pt x="2091690" y="551434"/>
                </a:lnTo>
                <a:lnTo>
                  <a:pt x="2090254" y="583234"/>
                </a:lnTo>
                <a:lnTo>
                  <a:pt x="1577721" y="559562"/>
                </a:lnTo>
                <a:lnTo>
                  <a:pt x="1577213" y="572262"/>
                </a:lnTo>
                <a:lnTo>
                  <a:pt x="2089683" y="595934"/>
                </a:lnTo>
                <a:lnTo>
                  <a:pt x="2102383" y="595934"/>
                </a:lnTo>
                <a:lnTo>
                  <a:pt x="2159698" y="595934"/>
                </a:lnTo>
                <a:lnTo>
                  <a:pt x="2166112" y="593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1630679" y="4396740"/>
            <a:ext cx="169545" cy="905510"/>
            <a:chOff x="1630679" y="4396740"/>
            <a:chExt cx="169545" cy="905510"/>
          </a:xfrm>
        </p:grpSpPr>
        <p:sp>
          <p:nvSpPr>
            <p:cNvPr id="28" name="object 28"/>
            <p:cNvSpPr/>
            <p:nvPr/>
          </p:nvSpPr>
          <p:spPr>
            <a:xfrm>
              <a:off x="1659254" y="4737354"/>
              <a:ext cx="111760" cy="564515"/>
            </a:xfrm>
            <a:custGeom>
              <a:avLst/>
              <a:gdLst/>
              <a:ahLst/>
              <a:cxnLst/>
              <a:rect l="l" t="t" r="r" b="b"/>
              <a:pathLst>
                <a:path w="111760" h="564514">
                  <a:moveTo>
                    <a:pt x="56132" y="39270"/>
                  </a:moveTo>
                  <a:lnTo>
                    <a:pt x="46132" y="56210"/>
                  </a:lnTo>
                  <a:lnTo>
                    <a:pt x="43052" y="564261"/>
                  </a:lnTo>
                  <a:lnTo>
                    <a:pt x="62864" y="564388"/>
                  </a:lnTo>
                  <a:lnTo>
                    <a:pt x="65945" y="56293"/>
                  </a:lnTo>
                  <a:lnTo>
                    <a:pt x="56132" y="39270"/>
                  </a:lnTo>
                  <a:close/>
                </a:path>
                <a:path w="111760" h="564514">
                  <a:moveTo>
                    <a:pt x="67637" y="19558"/>
                  </a:moveTo>
                  <a:lnTo>
                    <a:pt x="46355" y="19558"/>
                  </a:lnTo>
                  <a:lnTo>
                    <a:pt x="66167" y="19685"/>
                  </a:lnTo>
                  <a:lnTo>
                    <a:pt x="65945" y="56293"/>
                  </a:lnTo>
                  <a:lnTo>
                    <a:pt x="91693" y="100965"/>
                  </a:lnTo>
                  <a:lnTo>
                    <a:pt x="94361" y="105791"/>
                  </a:lnTo>
                  <a:lnTo>
                    <a:pt x="100456" y="107442"/>
                  </a:lnTo>
                  <a:lnTo>
                    <a:pt x="105156" y="104648"/>
                  </a:lnTo>
                  <a:lnTo>
                    <a:pt x="109981" y="101981"/>
                  </a:lnTo>
                  <a:lnTo>
                    <a:pt x="111506" y="95885"/>
                  </a:lnTo>
                  <a:lnTo>
                    <a:pt x="108838" y="91186"/>
                  </a:lnTo>
                  <a:lnTo>
                    <a:pt x="67637" y="19558"/>
                  </a:lnTo>
                  <a:close/>
                </a:path>
                <a:path w="111760" h="564514">
                  <a:moveTo>
                    <a:pt x="56387" y="0"/>
                  </a:moveTo>
                  <a:lnTo>
                    <a:pt x="0" y="95250"/>
                  </a:lnTo>
                  <a:lnTo>
                    <a:pt x="1650" y="101346"/>
                  </a:lnTo>
                  <a:lnTo>
                    <a:pt x="6350" y="104013"/>
                  </a:lnTo>
                  <a:lnTo>
                    <a:pt x="11049" y="106807"/>
                  </a:lnTo>
                  <a:lnTo>
                    <a:pt x="17144" y="105283"/>
                  </a:lnTo>
                  <a:lnTo>
                    <a:pt x="19938" y="100584"/>
                  </a:lnTo>
                  <a:lnTo>
                    <a:pt x="46132" y="56210"/>
                  </a:lnTo>
                  <a:lnTo>
                    <a:pt x="46355" y="19558"/>
                  </a:lnTo>
                  <a:lnTo>
                    <a:pt x="67637" y="19558"/>
                  </a:lnTo>
                  <a:lnTo>
                    <a:pt x="56387" y="0"/>
                  </a:lnTo>
                  <a:close/>
                </a:path>
                <a:path w="111760" h="564514">
                  <a:moveTo>
                    <a:pt x="66137" y="24511"/>
                  </a:moveTo>
                  <a:lnTo>
                    <a:pt x="47625" y="24511"/>
                  </a:lnTo>
                  <a:lnTo>
                    <a:pt x="64769" y="24638"/>
                  </a:lnTo>
                  <a:lnTo>
                    <a:pt x="56132" y="39270"/>
                  </a:lnTo>
                  <a:lnTo>
                    <a:pt x="65945" y="56293"/>
                  </a:lnTo>
                  <a:lnTo>
                    <a:pt x="66137" y="24511"/>
                  </a:lnTo>
                  <a:close/>
                </a:path>
                <a:path w="111760" h="564514">
                  <a:moveTo>
                    <a:pt x="46355" y="19558"/>
                  </a:moveTo>
                  <a:lnTo>
                    <a:pt x="46132" y="56210"/>
                  </a:lnTo>
                  <a:lnTo>
                    <a:pt x="56132" y="39270"/>
                  </a:lnTo>
                  <a:lnTo>
                    <a:pt x="47625" y="24511"/>
                  </a:lnTo>
                  <a:lnTo>
                    <a:pt x="66137" y="24511"/>
                  </a:lnTo>
                  <a:lnTo>
                    <a:pt x="66167" y="19685"/>
                  </a:lnTo>
                  <a:lnTo>
                    <a:pt x="46355" y="19558"/>
                  </a:lnTo>
                  <a:close/>
                </a:path>
                <a:path w="111760" h="564514">
                  <a:moveTo>
                    <a:pt x="47625" y="24511"/>
                  </a:moveTo>
                  <a:lnTo>
                    <a:pt x="56132" y="39270"/>
                  </a:lnTo>
                  <a:lnTo>
                    <a:pt x="64769" y="24638"/>
                  </a:lnTo>
                  <a:lnTo>
                    <a:pt x="47625" y="2451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45157" y="4411218"/>
              <a:ext cx="140335" cy="326390"/>
            </a:xfrm>
            <a:custGeom>
              <a:avLst/>
              <a:gdLst/>
              <a:ahLst/>
              <a:cxnLst/>
              <a:rect l="l" t="t" r="r" b="b"/>
              <a:pathLst>
                <a:path w="140335" h="326389">
                  <a:moveTo>
                    <a:pt x="0" y="326135"/>
                  </a:moveTo>
                  <a:lnTo>
                    <a:pt x="140207" y="326135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326135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478407" y="5310885"/>
            <a:ext cx="1090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활성화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함수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sp>
          <p:nvSpPr>
            <p:cNvPr id="3" name="object 3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0996" y="234066"/>
            <a:ext cx="9346565" cy="5749925"/>
            <a:chOff x="280996" y="234066"/>
            <a:chExt cx="9346565" cy="5749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6" y="234066"/>
              <a:ext cx="9346066" cy="5749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411" y="3157728"/>
              <a:ext cx="4836795" cy="0"/>
            </a:xfrm>
            <a:custGeom>
              <a:avLst/>
              <a:gdLst/>
              <a:ahLst/>
              <a:cxnLst/>
              <a:rect l="l" t="t" r="r" b="b"/>
              <a:pathLst>
                <a:path w="4836795" h="0">
                  <a:moveTo>
                    <a:pt x="0" y="0"/>
                  </a:moveTo>
                  <a:lnTo>
                    <a:pt x="4836541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95092" y="2458973"/>
            <a:ext cx="41173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4</a:t>
            </a:r>
            <a:r>
              <a:rPr dirty="0" spc="-250"/>
              <a:t>장</a:t>
            </a:r>
            <a:r>
              <a:rPr dirty="0" spc="160"/>
              <a:t>.</a:t>
            </a:r>
            <a:r>
              <a:rPr dirty="0" spc="-275"/>
              <a:t> </a:t>
            </a:r>
            <a:r>
              <a:rPr dirty="0" spc="-250"/>
              <a:t>합성</a:t>
            </a:r>
            <a:r>
              <a:rPr dirty="0" spc="-245"/>
              <a:t>곱</a:t>
            </a:r>
            <a:r>
              <a:rPr dirty="0" spc="-254"/>
              <a:t> </a:t>
            </a:r>
            <a:r>
              <a:rPr dirty="0" spc="-245"/>
              <a:t>신경망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130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3199257" y="3283966"/>
            <a:ext cx="35236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Malgun Gothic"/>
                <a:cs typeface="Malgun Gothic"/>
              </a:rPr>
              <a:t>케라스</a:t>
            </a:r>
            <a:r>
              <a:rPr dirty="0" sz="1300" spc="-85">
                <a:latin typeface="Malgun Gothic"/>
                <a:cs typeface="Malgun Gothic"/>
              </a:rPr>
              <a:t>를</a:t>
            </a:r>
            <a:r>
              <a:rPr dirty="0" sz="1300" spc="-8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이용</a:t>
            </a:r>
            <a:r>
              <a:rPr dirty="0" sz="1300" spc="-85">
                <a:latin typeface="Malgun Gothic"/>
                <a:cs typeface="Malgun Gothic"/>
              </a:rPr>
              <a:t>한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인공신경</a:t>
            </a:r>
            <a:r>
              <a:rPr dirty="0" sz="1300" spc="-85">
                <a:latin typeface="Malgun Gothic"/>
                <a:cs typeface="Malgun Gothic"/>
              </a:rPr>
              <a:t>망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딥러</a:t>
            </a:r>
            <a:r>
              <a:rPr dirty="0" sz="1300" spc="-85">
                <a:latin typeface="Malgun Gothic"/>
                <a:cs typeface="Malgun Gothic"/>
              </a:rPr>
              <a:t>닝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알고리</a:t>
            </a:r>
            <a:r>
              <a:rPr dirty="0" sz="1300" spc="-85">
                <a:latin typeface="Malgun Gothic"/>
                <a:cs typeface="Malgun Gothic"/>
              </a:rPr>
              <a:t>즘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구현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451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40">
                <a:latin typeface="Malgun Gothic"/>
                <a:cs typeface="Malgun Gothic"/>
              </a:rPr>
              <a:t>리뷰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771144"/>
            <a:ext cx="9511665" cy="5404485"/>
            <a:chOff x="64007" y="771144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12976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2824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19583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4645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771144"/>
              <a:ext cx="1602612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0529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5"/>
                  </a:lnTo>
                  <a:lnTo>
                    <a:pt x="958743" y="844153"/>
                  </a:lnTo>
                  <a:lnTo>
                    <a:pt x="984769" y="805184"/>
                  </a:lnTo>
                  <a:lnTo>
                    <a:pt x="1007002" y="764523"/>
                  </a:lnTo>
                  <a:lnTo>
                    <a:pt x="1025436" y="722433"/>
                  </a:lnTo>
                  <a:lnTo>
                    <a:pt x="1040062" y="679180"/>
                  </a:lnTo>
                  <a:lnTo>
                    <a:pt x="1050875" y="635028"/>
                  </a:lnTo>
                  <a:lnTo>
                    <a:pt x="1057866" y="590241"/>
                  </a:lnTo>
                  <a:lnTo>
                    <a:pt x="1061027" y="545084"/>
                  </a:lnTo>
                  <a:lnTo>
                    <a:pt x="1060352" y="499820"/>
                  </a:lnTo>
                  <a:lnTo>
                    <a:pt x="1055834" y="454716"/>
                  </a:lnTo>
                  <a:lnTo>
                    <a:pt x="1047463" y="410034"/>
                  </a:lnTo>
                  <a:lnTo>
                    <a:pt x="1035234" y="366040"/>
                  </a:lnTo>
                  <a:lnTo>
                    <a:pt x="1019139" y="322998"/>
                  </a:lnTo>
                  <a:lnTo>
                    <a:pt x="999169" y="281173"/>
                  </a:lnTo>
                  <a:lnTo>
                    <a:pt x="975319" y="240828"/>
                  </a:lnTo>
                  <a:lnTo>
                    <a:pt x="947580" y="202229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0529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29"/>
                  </a:lnTo>
                  <a:lnTo>
                    <a:pt x="975319" y="240828"/>
                  </a:lnTo>
                  <a:lnTo>
                    <a:pt x="999169" y="281173"/>
                  </a:lnTo>
                  <a:lnTo>
                    <a:pt x="1019139" y="322998"/>
                  </a:lnTo>
                  <a:lnTo>
                    <a:pt x="1035234" y="366040"/>
                  </a:lnTo>
                  <a:lnTo>
                    <a:pt x="1047463" y="410034"/>
                  </a:lnTo>
                  <a:lnTo>
                    <a:pt x="1055834" y="454716"/>
                  </a:lnTo>
                  <a:lnTo>
                    <a:pt x="1060352" y="499820"/>
                  </a:lnTo>
                  <a:lnTo>
                    <a:pt x="1061027" y="545084"/>
                  </a:lnTo>
                  <a:lnTo>
                    <a:pt x="1057866" y="590241"/>
                  </a:lnTo>
                  <a:lnTo>
                    <a:pt x="1050875" y="635028"/>
                  </a:lnTo>
                  <a:lnTo>
                    <a:pt x="1040062" y="679180"/>
                  </a:lnTo>
                  <a:lnTo>
                    <a:pt x="1025436" y="722433"/>
                  </a:lnTo>
                  <a:lnTo>
                    <a:pt x="1007002" y="764523"/>
                  </a:lnTo>
                  <a:lnTo>
                    <a:pt x="984769" y="805184"/>
                  </a:lnTo>
                  <a:lnTo>
                    <a:pt x="958743" y="844153"/>
                  </a:lnTo>
                  <a:lnTo>
                    <a:pt x="928933" y="881165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04900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07186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376172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1455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2992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latin typeface="Malgun Gothic"/>
                <a:cs typeface="Malgun Gothic"/>
              </a:rPr>
              <a:t>레이어의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입력층의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변수의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동일해야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출력층의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수  는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레이블의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수이</a:t>
            </a:r>
            <a:r>
              <a:rPr dirty="0" sz="1600" spc="-215" b="1">
                <a:latin typeface="Malgun Gothic"/>
                <a:cs typeface="Malgun Gothic"/>
              </a:rPr>
              <a:t>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r>
              <a:rPr dirty="0" sz="1600" spc="60" b="1">
                <a:latin typeface="Malgun Gothic"/>
                <a:cs typeface="Malgun Gothic"/>
              </a:rPr>
              <a:t>.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연구자가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계층에서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층의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과적합을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일부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0</a:t>
            </a:r>
            <a:r>
              <a:rPr dirty="0" sz="1600" spc="-210" b="1">
                <a:latin typeface="Malgun Gothic"/>
                <a:cs typeface="Malgun Gothic"/>
              </a:rPr>
              <a:t>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오차의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경사가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묻히는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195" b="1"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110" b="1"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latin typeface="Malgun Gothic"/>
                <a:cs typeface="Malgun Gothic"/>
              </a:rPr>
              <a:t> </a:t>
            </a:r>
            <a:r>
              <a:rPr dirty="0" sz="1600" spc="-75" b="1"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 </a:t>
            </a:r>
            <a:r>
              <a:rPr dirty="0" sz="1600" spc="-54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출력값을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정규화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할지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latin typeface="Malgun Gothic"/>
                <a:cs typeface="Malgun Gothic"/>
              </a:rPr>
              <a:t>손실함수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예측한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실제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차이를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계산하는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0" b="1">
                <a:latin typeface="Malgun Gothic"/>
                <a:cs typeface="Malgun Gothic"/>
              </a:rPr>
              <a:t>옵티마이저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손실함수를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최소화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하도록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60" b="1">
                <a:latin typeface="Malgun Gothic"/>
                <a:cs typeface="Malgun Gothic"/>
              </a:rPr>
              <a:t>(epoch)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입력되어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업데이트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8343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131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131</a:t>
            </a:fld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41196"/>
            <a:ext cx="204470" cy="2952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132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4006722"/>
            <a:ext cx="1129665" cy="411670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1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합성</a:t>
            </a:r>
            <a:r>
              <a:rPr dirty="0" sz="4000" b="1">
                <a:latin typeface="Malgun Gothic"/>
                <a:cs typeface="Malgun Gothic"/>
              </a:rPr>
              <a:t>곱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신경망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4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합성곱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신경망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이</a:t>
            </a:r>
            <a:r>
              <a:rPr dirty="0" sz="2800" spc="-365"/>
              <a:t>동</a:t>
            </a:r>
            <a:r>
              <a:rPr dirty="0" sz="2800" spc="-175"/>
              <a:t> </a:t>
            </a:r>
            <a:r>
              <a:rPr dirty="0" sz="2800" spc="-370"/>
              <a:t>평균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9936" y="1449311"/>
            <a:ext cx="9240520" cy="844550"/>
            <a:chOff x="249936" y="1449311"/>
            <a:chExt cx="9240520" cy="844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1574292"/>
              <a:ext cx="8817864" cy="483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449311"/>
              <a:ext cx="665962" cy="844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844" y="1475232"/>
              <a:ext cx="563880" cy="7421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784348" y="3925823"/>
            <a:ext cx="3682365" cy="325120"/>
            <a:chOff x="2784348" y="3925823"/>
            <a:chExt cx="3682365" cy="325120"/>
          </a:xfrm>
        </p:grpSpPr>
        <p:sp>
          <p:nvSpPr>
            <p:cNvPr id="9" name="object 9"/>
            <p:cNvSpPr/>
            <p:nvPr/>
          </p:nvSpPr>
          <p:spPr>
            <a:xfrm>
              <a:off x="2794254" y="3935729"/>
              <a:ext cx="1295400" cy="304800"/>
            </a:xfrm>
            <a:custGeom>
              <a:avLst/>
              <a:gdLst/>
              <a:ahLst/>
              <a:cxnLst/>
              <a:rect l="l" t="t" r="r" b="b"/>
              <a:pathLst>
                <a:path w="1295400" h="304800">
                  <a:moveTo>
                    <a:pt x="1295399" y="0"/>
                  </a:moveTo>
                  <a:lnTo>
                    <a:pt x="1287575" y="59334"/>
                  </a:lnTo>
                  <a:lnTo>
                    <a:pt x="1266237" y="107775"/>
                  </a:lnTo>
                  <a:lnTo>
                    <a:pt x="1234588" y="140428"/>
                  </a:lnTo>
                  <a:lnTo>
                    <a:pt x="1195832" y="152400"/>
                  </a:lnTo>
                  <a:lnTo>
                    <a:pt x="747268" y="152400"/>
                  </a:lnTo>
                  <a:lnTo>
                    <a:pt x="708511" y="164371"/>
                  </a:lnTo>
                  <a:lnTo>
                    <a:pt x="676862" y="197024"/>
                  </a:lnTo>
                  <a:lnTo>
                    <a:pt x="655524" y="245465"/>
                  </a:lnTo>
                  <a:lnTo>
                    <a:pt x="647699" y="304800"/>
                  </a:lnTo>
                  <a:lnTo>
                    <a:pt x="639875" y="245465"/>
                  </a:lnTo>
                  <a:lnTo>
                    <a:pt x="618537" y="197024"/>
                  </a:lnTo>
                  <a:lnTo>
                    <a:pt x="586888" y="164371"/>
                  </a:lnTo>
                  <a:lnTo>
                    <a:pt x="548132" y="152400"/>
                  </a:lnTo>
                  <a:lnTo>
                    <a:pt x="99568" y="152400"/>
                  </a:lnTo>
                  <a:lnTo>
                    <a:pt x="60811" y="140428"/>
                  </a:lnTo>
                  <a:lnTo>
                    <a:pt x="29162" y="107775"/>
                  </a:lnTo>
                  <a:lnTo>
                    <a:pt x="7824" y="59334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86022" y="3935729"/>
              <a:ext cx="2470785" cy="304800"/>
            </a:xfrm>
            <a:custGeom>
              <a:avLst/>
              <a:gdLst/>
              <a:ahLst/>
              <a:cxnLst/>
              <a:rect l="l" t="t" r="r" b="b"/>
              <a:pathLst>
                <a:path w="2470785" h="304800">
                  <a:moveTo>
                    <a:pt x="1296924" y="0"/>
                  </a:moveTo>
                  <a:lnTo>
                    <a:pt x="1289099" y="59334"/>
                  </a:lnTo>
                  <a:lnTo>
                    <a:pt x="1267761" y="107775"/>
                  </a:lnTo>
                  <a:lnTo>
                    <a:pt x="1236112" y="140428"/>
                  </a:lnTo>
                  <a:lnTo>
                    <a:pt x="1197355" y="152400"/>
                  </a:lnTo>
                  <a:lnTo>
                    <a:pt x="748029" y="152400"/>
                  </a:lnTo>
                  <a:lnTo>
                    <a:pt x="709273" y="164371"/>
                  </a:lnTo>
                  <a:lnTo>
                    <a:pt x="677624" y="197024"/>
                  </a:lnTo>
                  <a:lnTo>
                    <a:pt x="656286" y="245465"/>
                  </a:lnTo>
                  <a:lnTo>
                    <a:pt x="648462" y="304800"/>
                  </a:lnTo>
                  <a:lnTo>
                    <a:pt x="640637" y="245465"/>
                  </a:lnTo>
                  <a:lnTo>
                    <a:pt x="619299" y="197024"/>
                  </a:lnTo>
                  <a:lnTo>
                    <a:pt x="587650" y="164371"/>
                  </a:lnTo>
                  <a:lnTo>
                    <a:pt x="548893" y="152400"/>
                  </a:lnTo>
                  <a:lnTo>
                    <a:pt x="99567" y="152400"/>
                  </a:lnTo>
                  <a:lnTo>
                    <a:pt x="60811" y="140428"/>
                  </a:lnTo>
                  <a:lnTo>
                    <a:pt x="29162" y="107775"/>
                  </a:lnTo>
                  <a:lnTo>
                    <a:pt x="7824" y="59334"/>
                  </a:lnTo>
                  <a:lnTo>
                    <a:pt x="0" y="0"/>
                  </a:lnTo>
                </a:path>
                <a:path w="2470785" h="304800">
                  <a:moveTo>
                    <a:pt x="2470404" y="0"/>
                  </a:moveTo>
                  <a:lnTo>
                    <a:pt x="2462579" y="59334"/>
                  </a:lnTo>
                  <a:lnTo>
                    <a:pt x="2441241" y="107775"/>
                  </a:lnTo>
                  <a:lnTo>
                    <a:pt x="2409592" y="140428"/>
                  </a:lnTo>
                  <a:lnTo>
                    <a:pt x="2370836" y="152400"/>
                  </a:lnTo>
                  <a:lnTo>
                    <a:pt x="1922272" y="152400"/>
                  </a:lnTo>
                  <a:lnTo>
                    <a:pt x="1883515" y="164371"/>
                  </a:lnTo>
                  <a:lnTo>
                    <a:pt x="1851866" y="197024"/>
                  </a:lnTo>
                  <a:lnTo>
                    <a:pt x="1830528" y="245465"/>
                  </a:lnTo>
                  <a:lnTo>
                    <a:pt x="1822703" y="304800"/>
                  </a:lnTo>
                  <a:lnTo>
                    <a:pt x="1814879" y="245465"/>
                  </a:lnTo>
                  <a:lnTo>
                    <a:pt x="1793541" y="197024"/>
                  </a:lnTo>
                  <a:lnTo>
                    <a:pt x="1761892" y="164371"/>
                  </a:lnTo>
                  <a:lnTo>
                    <a:pt x="1723136" y="152400"/>
                  </a:lnTo>
                  <a:lnTo>
                    <a:pt x="1274572" y="152400"/>
                  </a:lnTo>
                  <a:lnTo>
                    <a:pt x="1235815" y="140428"/>
                  </a:lnTo>
                  <a:lnTo>
                    <a:pt x="1204166" y="107775"/>
                  </a:lnTo>
                  <a:lnTo>
                    <a:pt x="1182828" y="59334"/>
                  </a:lnTo>
                  <a:lnTo>
                    <a:pt x="1175003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3428238" y="2989326"/>
            <a:ext cx="3662679" cy="304800"/>
          </a:xfrm>
          <a:custGeom>
            <a:avLst/>
            <a:gdLst/>
            <a:ahLst/>
            <a:cxnLst/>
            <a:rect l="l" t="t" r="r" b="b"/>
            <a:pathLst>
              <a:path w="3662679" h="304800">
                <a:moveTo>
                  <a:pt x="0" y="304800"/>
                </a:moveTo>
                <a:lnTo>
                  <a:pt x="7824" y="245465"/>
                </a:lnTo>
                <a:lnTo>
                  <a:pt x="29162" y="197024"/>
                </a:lnTo>
                <a:lnTo>
                  <a:pt x="60811" y="164371"/>
                </a:lnTo>
                <a:lnTo>
                  <a:pt x="99567" y="152400"/>
                </a:lnTo>
                <a:lnTo>
                  <a:pt x="548132" y="152400"/>
                </a:lnTo>
                <a:lnTo>
                  <a:pt x="586888" y="140428"/>
                </a:lnTo>
                <a:lnTo>
                  <a:pt x="618537" y="107775"/>
                </a:lnTo>
                <a:lnTo>
                  <a:pt x="639875" y="59334"/>
                </a:lnTo>
                <a:lnTo>
                  <a:pt x="647700" y="0"/>
                </a:lnTo>
                <a:lnTo>
                  <a:pt x="655524" y="59334"/>
                </a:lnTo>
                <a:lnTo>
                  <a:pt x="676862" y="107775"/>
                </a:lnTo>
                <a:lnTo>
                  <a:pt x="708511" y="140428"/>
                </a:lnTo>
                <a:lnTo>
                  <a:pt x="747267" y="152400"/>
                </a:lnTo>
                <a:lnTo>
                  <a:pt x="1195832" y="152400"/>
                </a:lnTo>
                <a:lnTo>
                  <a:pt x="1234588" y="164371"/>
                </a:lnTo>
                <a:lnTo>
                  <a:pt x="1266237" y="197024"/>
                </a:lnTo>
                <a:lnTo>
                  <a:pt x="1287575" y="245465"/>
                </a:lnTo>
                <a:lnTo>
                  <a:pt x="1295400" y="304800"/>
                </a:lnTo>
              </a:path>
              <a:path w="3662679" h="304800">
                <a:moveTo>
                  <a:pt x="1193291" y="304800"/>
                </a:moveTo>
                <a:lnTo>
                  <a:pt x="1201116" y="245465"/>
                </a:lnTo>
                <a:lnTo>
                  <a:pt x="1222454" y="197024"/>
                </a:lnTo>
                <a:lnTo>
                  <a:pt x="1254103" y="164371"/>
                </a:lnTo>
                <a:lnTo>
                  <a:pt x="1292860" y="152400"/>
                </a:lnTo>
                <a:lnTo>
                  <a:pt x="1741424" y="152400"/>
                </a:lnTo>
                <a:lnTo>
                  <a:pt x="1780180" y="140428"/>
                </a:lnTo>
                <a:lnTo>
                  <a:pt x="1811829" y="107775"/>
                </a:lnTo>
                <a:lnTo>
                  <a:pt x="1833167" y="59334"/>
                </a:lnTo>
                <a:lnTo>
                  <a:pt x="1840991" y="0"/>
                </a:lnTo>
                <a:lnTo>
                  <a:pt x="1848816" y="59334"/>
                </a:lnTo>
                <a:lnTo>
                  <a:pt x="1870154" y="107775"/>
                </a:lnTo>
                <a:lnTo>
                  <a:pt x="1901803" y="140428"/>
                </a:lnTo>
                <a:lnTo>
                  <a:pt x="1940560" y="152400"/>
                </a:lnTo>
                <a:lnTo>
                  <a:pt x="2389124" y="152400"/>
                </a:lnTo>
                <a:lnTo>
                  <a:pt x="2427880" y="164371"/>
                </a:lnTo>
                <a:lnTo>
                  <a:pt x="2459529" y="197024"/>
                </a:lnTo>
                <a:lnTo>
                  <a:pt x="2480867" y="245465"/>
                </a:lnTo>
                <a:lnTo>
                  <a:pt x="2488691" y="304800"/>
                </a:lnTo>
              </a:path>
              <a:path w="3662679" h="304800">
                <a:moveTo>
                  <a:pt x="2366772" y="304800"/>
                </a:moveTo>
                <a:lnTo>
                  <a:pt x="2374596" y="245465"/>
                </a:lnTo>
                <a:lnTo>
                  <a:pt x="2395934" y="197024"/>
                </a:lnTo>
                <a:lnTo>
                  <a:pt x="2427583" y="164371"/>
                </a:lnTo>
                <a:lnTo>
                  <a:pt x="2466340" y="152400"/>
                </a:lnTo>
                <a:lnTo>
                  <a:pt x="2914904" y="152400"/>
                </a:lnTo>
                <a:lnTo>
                  <a:pt x="2953660" y="140428"/>
                </a:lnTo>
                <a:lnTo>
                  <a:pt x="2985309" y="107775"/>
                </a:lnTo>
                <a:lnTo>
                  <a:pt x="3006647" y="59334"/>
                </a:lnTo>
                <a:lnTo>
                  <a:pt x="3014472" y="0"/>
                </a:lnTo>
                <a:lnTo>
                  <a:pt x="3022296" y="59334"/>
                </a:lnTo>
                <a:lnTo>
                  <a:pt x="3043634" y="107775"/>
                </a:lnTo>
                <a:lnTo>
                  <a:pt x="3075283" y="140428"/>
                </a:lnTo>
                <a:lnTo>
                  <a:pt x="3114040" y="152400"/>
                </a:lnTo>
                <a:lnTo>
                  <a:pt x="3562604" y="152400"/>
                </a:lnTo>
                <a:lnTo>
                  <a:pt x="3601360" y="164371"/>
                </a:lnTo>
                <a:lnTo>
                  <a:pt x="3633009" y="197024"/>
                </a:lnTo>
                <a:lnTo>
                  <a:pt x="3654347" y="245465"/>
                </a:lnTo>
                <a:lnTo>
                  <a:pt x="3662171" y="304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0823" y="1604009"/>
            <a:ext cx="7665084" cy="3829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95" b="1">
                <a:latin typeface="Malgun Gothic"/>
                <a:cs typeface="Malgun Gothic"/>
              </a:rPr>
              <a:t>M</a:t>
            </a:r>
            <a:r>
              <a:rPr dirty="0" sz="2000" spc="-150" b="1">
                <a:latin typeface="Malgun Gothic"/>
                <a:cs typeface="Malgun Gothic"/>
              </a:rPr>
              <a:t>o</a:t>
            </a:r>
            <a:r>
              <a:rPr dirty="0" sz="2000" spc="-95" b="1">
                <a:latin typeface="Malgun Gothic"/>
                <a:cs typeface="Malgun Gothic"/>
              </a:rPr>
              <a:t>ving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a</a:t>
            </a:r>
            <a:r>
              <a:rPr dirty="0" sz="2000" spc="-90" b="1">
                <a:latin typeface="Malgun Gothic"/>
                <a:cs typeface="Malgun Gothic"/>
              </a:rPr>
              <a:t>v</a:t>
            </a:r>
            <a:r>
              <a:rPr dirty="0" sz="2000" spc="-45" b="1">
                <a:latin typeface="Malgun Gothic"/>
                <a:cs typeface="Malgun Gothic"/>
              </a:rPr>
              <a:t>e</a:t>
            </a:r>
            <a:r>
              <a:rPr dirty="0" sz="2000" spc="-60" b="1">
                <a:latin typeface="Malgun Gothic"/>
                <a:cs typeface="Malgun Gothic"/>
              </a:rPr>
              <a:t>r</a:t>
            </a:r>
            <a:r>
              <a:rPr dirty="0" sz="2000" spc="-95" b="1">
                <a:latin typeface="Malgun Gothic"/>
                <a:cs typeface="Malgun Gothic"/>
              </a:rPr>
              <a:t>a</a:t>
            </a:r>
            <a:r>
              <a:rPr dirty="0" sz="2000" spc="-105" b="1">
                <a:latin typeface="Malgun Gothic"/>
                <a:cs typeface="Malgun Gothic"/>
              </a:rPr>
              <a:t>g</a:t>
            </a:r>
            <a:r>
              <a:rPr dirty="0" sz="2000" spc="25" b="1">
                <a:latin typeface="Malgun Gothic"/>
                <a:cs typeface="Malgun Gothic"/>
              </a:rPr>
              <a:t>e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데이터를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따라가며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평균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구하기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Malgun Gothic"/>
              <a:cs typeface="Malgun Gothic"/>
            </a:endParaRPr>
          </a:p>
          <a:p>
            <a:pPr marL="3015615">
              <a:lnSpc>
                <a:spcPct val="100000"/>
              </a:lnSpc>
              <a:tabLst>
                <a:tab pos="4463415" algn="l"/>
                <a:tab pos="5386705" algn="l"/>
              </a:tabLst>
            </a:pPr>
            <a:r>
              <a:rPr dirty="0" sz="2400" spc="70">
                <a:latin typeface="Malgun Gothic"/>
                <a:cs typeface="Malgun Gothic"/>
              </a:rPr>
              <a:t>3.33	</a:t>
            </a:r>
            <a:r>
              <a:rPr dirty="0" sz="2400" spc="25">
                <a:latin typeface="Malgun Gothic"/>
                <a:cs typeface="Malgun Gothic"/>
              </a:rPr>
              <a:t>7	</a:t>
            </a:r>
            <a:r>
              <a:rPr dirty="0" sz="2400" spc="70">
                <a:latin typeface="Malgun Gothic"/>
                <a:cs typeface="Malgun Gothic"/>
              </a:rPr>
              <a:t>5.67</a:t>
            </a:r>
            <a:endParaRPr sz="2400">
              <a:latin typeface="Malgun Gothic"/>
              <a:cs typeface="Malgun Gothic"/>
            </a:endParaRPr>
          </a:p>
          <a:p>
            <a:pPr algn="ctr" marL="726440">
              <a:lnSpc>
                <a:spcPct val="100000"/>
              </a:lnSpc>
              <a:spcBef>
                <a:spcPts val="2995"/>
              </a:spcBef>
            </a:pPr>
            <a:r>
              <a:rPr dirty="0" sz="4000" spc="130">
                <a:latin typeface="Malgun Gothic"/>
                <a:cs typeface="Malgun Gothic"/>
              </a:rPr>
              <a:t>[3,</a:t>
            </a:r>
            <a:r>
              <a:rPr dirty="0" sz="4000" spc="-265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4,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1,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5,</a:t>
            </a:r>
            <a:r>
              <a:rPr dirty="0" sz="4000" spc="-24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7,</a:t>
            </a:r>
            <a:r>
              <a:rPr dirty="0" sz="4000" spc="-265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9,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6,</a:t>
            </a:r>
            <a:r>
              <a:rPr dirty="0" sz="4000" spc="-250">
                <a:latin typeface="Malgun Gothic"/>
                <a:cs typeface="Malgun Gothic"/>
              </a:rPr>
              <a:t> </a:t>
            </a:r>
            <a:r>
              <a:rPr dirty="0" sz="4000" spc="30">
                <a:latin typeface="Malgun Gothic"/>
                <a:cs typeface="Malgun Gothic"/>
              </a:rPr>
              <a:t>2]</a:t>
            </a:r>
            <a:endParaRPr sz="4000">
              <a:latin typeface="Malgun Gothic"/>
              <a:cs typeface="Malgun Gothic"/>
            </a:endParaRPr>
          </a:p>
          <a:p>
            <a:pPr algn="ctr" marL="75565">
              <a:lnSpc>
                <a:spcPct val="100000"/>
              </a:lnSpc>
              <a:spcBef>
                <a:spcPts val="3165"/>
              </a:spcBef>
              <a:tabLst>
                <a:tab pos="1275080" algn="l"/>
                <a:tab pos="2442210" algn="l"/>
              </a:tabLst>
            </a:pPr>
            <a:r>
              <a:rPr dirty="0" sz="2400" spc="70">
                <a:latin typeface="Malgun Gothic"/>
                <a:cs typeface="Malgun Gothic"/>
              </a:rPr>
              <a:t>2.67	4.33	7.33</a:t>
            </a:r>
            <a:endParaRPr sz="2400">
              <a:latin typeface="Malgun Gothic"/>
              <a:cs typeface="Malgun Gothic"/>
            </a:endParaRPr>
          </a:p>
          <a:p>
            <a:pPr algn="ctr" marL="775970">
              <a:lnSpc>
                <a:spcPct val="100000"/>
              </a:lnSpc>
              <a:spcBef>
                <a:spcPts val="2700"/>
              </a:spcBef>
            </a:pPr>
            <a:r>
              <a:rPr dirty="0" sz="2800" spc="-365">
                <a:latin typeface="Malgun Gothic"/>
                <a:cs typeface="Malgun Gothic"/>
              </a:rPr>
              <a:t>이동</a:t>
            </a:r>
            <a:r>
              <a:rPr dirty="0" sz="2800" spc="-175">
                <a:latin typeface="Malgun Gothic"/>
                <a:cs typeface="Malgun Gothic"/>
              </a:rPr>
              <a:t> </a:t>
            </a:r>
            <a:r>
              <a:rPr dirty="0" sz="2800" spc="-365">
                <a:latin typeface="Malgun Gothic"/>
                <a:cs typeface="Malgun Gothic"/>
              </a:rPr>
              <a:t>평균</a:t>
            </a:r>
            <a:r>
              <a:rPr dirty="0" sz="2800" spc="-170">
                <a:latin typeface="Malgun Gothic"/>
                <a:cs typeface="Malgun Gothic"/>
              </a:rPr>
              <a:t> </a:t>
            </a:r>
            <a:r>
              <a:rPr dirty="0" sz="2800" spc="114">
                <a:latin typeface="Malgun Gothic"/>
                <a:cs typeface="Malgun Gothic"/>
              </a:rPr>
              <a:t>:[2.67,</a:t>
            </a:r>
            <a:r>
              <a:rPr dirty="0" sz="2800" spc="-165">
                <a:latin typeface="Malgun Gothic"/>
                <a:cs typeface="Malgun Gothic"/>
              </a:rPr>
              <a:t> </a:t>
            </a:r>
            <a:r>
              <a:rPr dirty="0" sz="2800" spc="105">
                <a:latin typeface="Malgun Gothic"/>
                <a:cs typeface="Malgun Gothic"/>
              </a:rPr>
              <a:t>3.33,</a:t>
            </a:r>
            <a:r>
              <a:rPr dirty="0" sz="2800" spc="-175">
                <a:latin typeface="Malgun Gothic"/>
                <a:cs typeface="Malgun Gothic"/>
              </a:rPr>
              <a:t> </a:t>
            </a:r>
            <a:r>
              <a:rPr dirty="0" sz="2800" spc="105">
                <a:latin typeface="Malgun Gothic"/>
                <a:cs typeface="Malgun Gothic"/>
              </a:rPr>
              <a:t>4.33,</a:t>
            </a:r>
            <a:r>
              <a:rPr dirty="0" sz="2800" spc="-175">
                <a:latin typeface="Malgun Gothic"/>
                <a:cs typeface="Malgun Gothic"/>
              </a:rPr>
              <a:t> </a:t>
            </a:r>
            <a:r>
              <a:rPr dirty="0" sz="2800" spc="125">
                <a:latin typeface="Malgun Gothic"/>
                <a:cs typeface="Malgun Gothic"/>
              </a:rPr>
              <a:t>7.0,</a:t>
            </a:r>
            <a:r>
              <a:rPr dirty="0" sz="2800" spc="-170">
                <a:latin typeface="Malgun Gothic"/>
                <a:cs typeface="Malgun Gothic"/>
              </a:rPr>
              <a:t> </a:t>
            </a:r>
            <a:r>
              <a:rPr dirty="0" sz="2800" spc="105">
                <a:latin typeface="Malgun Gothic"/>
                <a:cs typeface="Malgun Gothic"/>
              </a:rPr>
              <a:t>7.33,</a:t>
            </a:r>
            <a:r>
              <a:rPr dirty="0" sz="2800" spc="-175">
                <a:latin typeface="Malgun Gothic"/>
                <a:cs typeface="Malgun Gothic"/>
              </a:rPr>
              <a:t> </a:t>
            </a:r>
            <a:r>
              <a:rPr dirty="0" sz="2800" spc="65">
                <a:latin typeface="Malgun Gothic"/>
                <a:cs typeface="Malgun Gothic"/>
              </a:rPr>
              <a:t>5.67]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81455"/>
            <a:ext cx="9906000" cy="5876925"/>
            <a:chOff x="0" y="981455"/>
            <a:chExt cx="9906000" cy="5876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40" y="981455"/>
              <a:ext cx="7571615" cy="25618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531" y="3285803"/>
              <a:ext cx="4496638" cy="29884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데이</a:t>
            </a:r>
            <a:r>
              <a:rPr dirty="0" sz="2800" spc="-365"/>
              <a:t>터</a:t>
            </a:r>
            <a:r>
              <a:rPr dirty="0" sz="2800" spc="-175"/>
              <a:t> </a:t>
            </a:r>
            <a:r>
              <a:rPr dirty="0" sz="2800" spc="-370"/>
              <a:t>시각화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69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6332" y="1456944"/>
            <a:ext cx="167640" cy="350520"/>
          </a:xfrm>
          <a:prstGeom prst="rect">
            <a:avLst/>
          </a:prstGeom>
          <a:solidFill>
            <a:srgbClr val="F7F7F4"/>
          </a:solidFill>
        </p:spPr>
        <p:txBody>
          <a:bodyPr wrap="square" lIns="0" tIns="19685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55"/>
              </a:spcBef>
            </a:pPr>
            <a:r>
              <a:rPr dirty="0" sz="1800" spc="10">
                <a:solidFill>
                  <a:srgbClr val="008455"/>
                </a:solidFill>
                <a:latin typeface="Microsoft Sans Serif"/>
                <a:cs typeface="Microsoft Sans Serif"/>
              </a:rPr>
              <a:t>8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343027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가중치</a:t>
            </a:r>
            <a:r>
              <a:rPr dirty="0" sz="2800" spc="-365" b="1">
                <a:latin typeface="Malgun Gothic"/>
                <a:cs typeface="Malgun Gothic"/>
              </a:rPr>
              <a:t>를</a:t>
            </a:r>
            <a:r>
              <a:rPr dirty="0" sz="2800" spc="-175" b="1">
                <a:latin typeface="Malgun Gothic"/>
                <a:cs typeface="Malgun Gothic"/>
              </a:rPr>
              <a:t> </a:t>
            </a:r>
            <a:r>
              <a:rPr dirty="0" sz="2800" spc="-365" b="1">
                <a:latin typeface="Malgun Gothic"/>
                <a:cs typeface="Malgun Gothic"/>
              </a:rPr>
              <a:t>갖는</a:t>
            </a:r>
            <a:r>
              <a:rPr dirty="0" sz="2800" spc="-175" b="1">
                <a:latin typeface="Malgun Gothic"/>
                <a:cs typeface="Malgun Gothic"/>
              </a:rPr>
              <a:t> </a:t>
            </a:r>
            <a:r>
              <a:rPr dirty="0" sz="2800" spc="-370" b="1">
                <a:latin typeface="Malgun Gothic"/>
                <a:cs typeface="Malgun Gothic"/>
              </a:rPr>
              <a:t>이</a:t>
            </a:r>
            <a:r>
              <a:rPr dirty="0" sz="2800" spc="-365" b="1">
                <a:latin typeface="Malgun Gothic"/>
                <a:cs typeface="Malgun Gothic"/>
              </a:rPr>
              <a:t>동</a:t>
            </a:r>
            <a:r>
              <a:rPr dirty="0" sz="2800" spc="-175" b="1">
                <a:latin typeface="Malgun Gothic"/>
                <a:cs typeface="Malgun Gothic"/>
              </a:rPr>
              <a:t> </a:t>
            </a:r>
            <a:r>
              <a:rPr dirty="0" sz="2800" spc="-370" b="1">
                <a:latin typeface="Malgun Gothic"/>
                <a:cs typeface="Malgun Gothic"/>
              </a:rPr>
              <a:t>평균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083" y="1574291"/>
            <a:ext cx="8817864" cy="483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0823" y="1604009"/>
            <a:ext cx="38823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데이터마다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다른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곱하고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더하</a:t>
            </a:r>
            <a:r>
              <a:rPr dirty="0" sz="2000" spc="-250" b="1">
                <a:latin typeface="Malgun Gothic"/>
                <a:cs typeface="Malgun Gothic"/>
              </a:rPr>
              <a:t>면</a:t>
            </a:r>
            <a:r>
              <a:rPr dirty="0" sz="2000" spc="35" b="1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936" y="1449311"/>
            <a:ext cx="666115" cy="844550"/>
            <a:chOff x="249936" y="1449311"/>
            <a:chExt cx="666115" cy="8445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449311"/>
              <a:ext cx="665962" cy="844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844" y="1475232"/>
              <a:ext cx="563880" cy="7421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67788" y="2528138"/>
            <a:ext cx="47256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30">
                <a:latin typeface="Malgun Gothic"/>
                <a:cs typeface="Malgun Gothic"/>
              </a:rPr>
              <a:t>[3,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75">
                <a:latin typeface="Malgun Gothic"/>
                <a:cs typeface="Malgun Gothic"/>
              </a:rPr>
              <a:t>4,</a:t>
            </a:r>
            <a:r>
              <a:rPr dirty="0" sz="4000" spc="-245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1,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5,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7,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9,</a:t>
            </a:r>
            <a:r>
              <a:rPr dirty="0" sz="4000" spc="-260">
                <a:latin typeface="Malgun Gothic"/>
                <a:cs typeface="Malgun Gothic"/>
              </a:rPr>
              <a:t> </a:t>
            </a:r>
            <a:r>
              <a:rPr dirty="0" sz="4000" spc="185">
                <a:latin typeface="Malgun Gothic"/>
                <a:cs typeface="Malgun Gothic"/>
              </a:rPr>
              <a:t>6,</a:t>
            </a:r>
            <a:r>
              <a:rPr dirty="0" sz="4000" spc="-250">
                <a:latin typeface="Malgun Gothic"/>
                <a:cs typeface="Malgun Gothic"/>
              </a:rPr>
              <a:t> </a:t>
            </a:r>
            <a:r>
              <a:rPr dirty="0" sz="4000" spc="30">
                <a:latin typeface="Malgun Gothic"/>
                <a:cs typeface="Malgun Gothic"/>
              </a:rPr>
              <a:t>2]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6217" y="3911346"/>
            <a:ext cx="1440180" cy="379730"/>
          </a:xfrm>
          <a:custGeom>
            <a:avLst/>
            <a:gdLst/>
            <a:ahLst/>
            <a:cxnLst/>
            <a:rect l="l" t="t" r="r" b="b"/>
            <a:pathLst>
              <a:path w="1440179" h="379729">
                <a:moveTo>
                  <a:pt x="1440180" y="0"/>
                </a:moveTo>
                <a:lnTo>
                  <a:pt x="1433860" y="59966"/>
                </a:lnTo>
                <a:lnTo>
                  <a:pt x="1416263" y="112050"/>
                </a:lnTo>
                <a:lnTo>
                  <a:pt x="1389430" y="153125"/>
                </a:lnTo>
                <a:lnTo>
                  <a:pt x="1355404" y="180063"/>
                </a:lnTo>
                <a:lnTo>
                  <a:pt x="1316228" y="189737"/>
                </a:lnTo>
                <a:lnTo>
                  <a:pt x="844042" y="189737"/>
                </a:lnTo>
                <a:lnTo>
                  <a:pt x="804865" y="199412"/>
                </a:lnTo>
                <a:lnTo>
                  <a:pt x="770839" y="226350"/>
                </a:lnTo>
                <a:lnTo>
                  <a:pt x="744006" y="267425"/>
                </a:lnTo>
                <a:lnTo>
                  <a:pt x="726409" y="319509"/>
                </a:lnTo>
                <a:lnTo>
                  <a:pt x="720089" y="379475"/>
                </a:lnTo>
                <a:lnTo>
                  <a:pt x="713770" y="319509"/>
                </a:lnTo>
                <a:lnTo>
                  <a:pt x="696173" y="267425"/>
                </a:lnTo>
                <a:lnTo>
                  <a:pt x="669340" y="226350"/>
                </a:lnTo>
                <a:lnTo>
                  <a:pt x="635314" y="199412"/>
                </a:lnTo>
                <a:lnTo>
                  <a:pt x="596138" y="189737"/>
                </a:lnTo>
                <a:lnTo>
                  <a:pt x="123951" y="189737"/>
                </a:lnTo>
                <a:lnTo>
                  <a:pt x="84775" y="180063"/>
                </a:lnTo>
                <a:lnTo>
                  <a:pt x="50749" y="153125"/>
                </a:lnTo>
                <a:lnTo>
                  <a:pt x="23916" y="112050"/>
                </a:lnTo>
                <a:lnTo>
                  <a:pt x="6319" y="59966"/>
                </a:ln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82620" y="3588511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2" y="0"/>
                </a:moveTo>
                <a:lnTo>
                  <a:pt x="0" y="0"/>
                </a:lnTo>
                <a:lnTo>
                  <a:pt x="0" y="15239"/>
                </a:lnTo>
                <a:lnTo>
                  <a:pt x="126492" y="15239"/>
                </a:lnTo>
                <a:lnTo>
                  <a:pt x="12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81960" y="3247390"/>
            <a:ext cx="366395" cy="4737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r>
              <a:rPr dirty="0" sz="1800" spc="-45">
                <a:latin typeface="Cambria Math"/>
                <a:cs typeface="Cambria Math"/>
              </a:rPr>
              <a:t> </a:t>
            </a:r>
            <a:r>
              <a:rPr dirty="0" baseline="-37037" sz="2700">
                <a:latin typeface="Cambria Math"/>
                <a:cs typeface="Cambria Math"/>
              </a:rPr>
              <a:t>3</a:t>
            </a:r>
            <a:endParaRPr baseline="-37037" sz="27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58692" y="3577844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2" y="0"/>
                </a:moveTo>
                <a:lnTo>
                  <a:pt x="0" y="0"/>
                </a:lnTo>
                <a:lnTo>
                  <a:pt x="0" y="15239"/>
                </a:lnTo>
                <a:lnTo>
                  <a:pt x="126492" y="15239"/>
                </a:lnTo>
                <a:lnTo>
                  <a:pt x="12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58032" y="3236721"/>
            <a:ext cx="366395" cy="4737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r>
              <a:rPr dirty="0" sz="1800" spc="-45">
                <a:latin typeface="Cambria Math"/>
                <a:cs typeface="Cambria Math"/>
              </a:rPr>
              <a:t> </a:t>
            </a:r>
            <a:r>
              <a:rPr dirty="0" baseline="-37037" sz="2700">
                <a:latin typeface="Cambria Math"/>
                <a:cs typeface="Cambria Math"/>
              </a:rPr>
              <a:t>3</a:t>
            </a:r>
            <a:endParaRPr baseline="-37037" sz="27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4765" y="3568065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2" y="0"/>
                </a:moveTo>
                <a:lnTo>
                  <a:pt x="0" y="0"/>
                </a:lnTo>
                <a:lnTo>
                  <a:pt x="0" y="15239"/>
                </a:lnTo>
                <a:lnTo>
                  <a:pt x="126492" y="15239"/>
                </a:lnTo>
                <a:lnTo>
                  <a:pt x="12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34104" y="3227070"/>
            <a:ext cx="366395" cy="4737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r>
              <a:rPr dirty="0" sz="1800" spc="-45">
                <a:latin typeface="Cambria Math"/>
                <a:cs typeface="Cambria Math"/>
              </a:rPr>
              <a:t> </a:t>
            </a:r>
            <a:r>
              <a:rPr dirty="0" baseline="-37037" sz="2700">
                <a:latin typeface="Cambria Math"/>
                <a:cs typeface="Cambria Math"/>
              </a:rPr>
              <a:t>3</a:t>
            </a:r>
            <a:endParaRPr baseline="-37037" sz="27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4988" y="4371847"/>
            <a:ext cx="8350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95">
                <a:latin typeface="Malgun Gothic"/>
                <a:cs typeface="Malgun Gothic"/>
              </a:rPr>
              <a:t>2.67</a:t>
            </a:r>
            <a:endParaRPr sz="32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91555" y="4631435"/>
            <a:ext cx="1388745" cy="521970"/>
            <a:chOff x="5591555" y="4631435"/>
            <a:chExt cx="1388745" cy="521970"/>
          </a:xfrm>
        </p:grpSpPr>
        <p:sp>
          <p:nvSpPr>
            <p:cNvPr id="18" name="object 18"/>
            <p:cNvSpPr/>
            <p:nvPr/>
          </p:nvSpPr>
          <p:spPr>
            <a:xfrm>
              <a:off x="5601461" y="4641341"/>
              <a:ext cx="1369060" cy="356870"/>
            </a:xfrm>
            <a:custGeom>
              <a:avLst/>
              <a:gdLst/>
              <a:ahLst/>
              <a:cxnLst/>
              <a:rect l="l" t="t" r="r" b="b"/>
              <a:pathLst>
                <a:path w="1369059" h="356870">
                  <a:moveTo>
                    <a:pt x="1368552" y="0"/>
                  </a:moveTo>
                  <a:lnTo>
                    <a:pt x="1362609" y="56339"/>
                  </a:lnTo>
                  <a:lnTo>
                    <a:pt x="1346065" y="105284"/>
                  </a:lnTo>
                  <a:lnTo>
                    <a:pt x="1320847" y="143889"/>
                  </a:lnTo>
                  <a:lnTo>
                    <a:pt x="1288881" y="169212"/>
                  </a:lnTo>
                  <a:lnTo>
                    <a:pt x="1252092" y="178307"/>
                  </a:lnTo>
                  <a:lnTo>
                    <a:pt x="800735" y="178307"/>
                  </a:lnTo>
                  <a:lnTo>
                    <a:pt x="763946" y="187403"/>
                  </a:lnTo>
                  <a:lnTo>
                    <a:pt x="731980" y="212726"/>
                  </a:lnTo>
                  <a:lnTo>
                    <a:pt x="706762" y="251331"/>
                  </a:lnTo>
                  <a:lnTo>
                    <a:pt x="690218" y="300276"/>
                  </a:lnTo>
                  <a:lnTo>
                    <a:pt x="684276" y="356615"/>
                  </a:lnTo>
                  <a:lnTo>
                    <a:pt x="678333" y="300276"/>
                  </a:lnTo>
                  <a:lnTo>
                    <a:pt x="661789" y="251331"/>
                  </a:lnTo>
                  <a:lnTo>
                    <a:pt x="636571" y="212726"/>
                  </a:lnTo>
                  <a:lnTo>
                    <a:pt x="604605" y="187403"/>
                  </a:lnTo>
                  <a:lnTo>
                    <a:pt x="567816" y="178307"/>
                  </a:lnTo>
                  <a:lnTo>
                    <a:pt x="116459" y="178307"/>
                  </a:lnTo>
                  <a:lnTo>
                    <a:pt x="79670" y="169212"/>
                  </a:lnTo>
                  <a:lnTo>
                    <a:pt x="47704" y="143889"/>
                  </a:lnTo>
                  <a:lnTo>
                    <a:pt x="22486" y="105284"/>
                  </a:lnTo>
                  <a:lnTo>
                    <a:pt x="5942" y="56339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14287" y="4773167"/>
              <a:ext cx="341630" cy="373380"/>
            </a:xfrm>
            <a:custGeom>
              <a:avLst/>
              <a:gdLst/>
              <a:ahLst/>
              <a:cxnLst/>
              <a:rect l="l" t="t" r="r" b="b"/>
              <a:pathLst>
                <a:path w="341629" h="373379">
                  <a:moveTo>
                    <a:pt x="170687" y="0"/>
                  </a:moveTo>
                  <a:lnTo>
                    <a:pt x="125324" y="6667"/>
                  </a:lnTo>
                  <a:lnTo>
                    <a:pt x="84553" y="25484"/>
                  </a:lnTo>
                  <a:lnTo>
                    <a:pt x="50006" y="54673"/>
                  </a:lnTo>
                  <a:lnTo>
                    <a:pt x="23311" y="92455"/>
                  </a:lnTo>
                  <a:lnTo>
                    <a:pt x="6099" y="137054"/>
                  </a:lnTo>
                  <a:lnTo>
                    <a:pt x="0" y="186689"/>
                  </a:lnTo>
                  <a:lnTo>
                    <a:pt x="6099" y="236325"/>
                  </a:lnTo>
                  <a:lnTo>
                    <a:pt x="23311" y="280923"/>
                  </a:lnTo>
                  <a:lnTo>
                    <a:pt x="50006" y="318706"/>
                  </a:lnTo>
                  <a:lnTo>
                    <a:pt x="84553" y="347895"/>
                  </a:lnTo>
                  <a:lnTo>
                    <a:pt x="125324" y="366712"/>
                  </a:lnTo>
                  <a:lnTo>
                    <a:pt x="170687" y="373379"/>
                  </a:lnTo>
                  <a:lnTo>
                    <a:pt x="216051" y="366712"/>
                  </a:lnTo>
                  <a:lnTo>
                    <a:pt x="256822" y="347895"/>
                  </a:lnTo>
                  <a:lnTo>
                    <a:pt x="291369" y="318706"/>
                  </a:lnTo>
                  <a:lnTo>
                    <a:pt x="318064" y="280923"/>
                  </a:lnTo>
                  <a:lnTo>
                    <a:pt x="335276" y="236325"/>
                  </a:lnTo>
                  <a:lnTo>
                    <a:pt x="341375" y="186689"/>
                  </a:lnTo>
                  <a:lnTo>
                    <a:pt x="335276" y="137054"/>
                  </a:lnTo>
                  <a:lnTo>
                    <a:pt x="318064" y="92455"/>
                  </a:lnTo>
                  <a:lnTo>
                    <a:pt x="291369" y="54673"/>
                  </a:lnTo>
                  <a:lnTo>
                    <a:pt x="256822" y="25484"/>
                  </a:lnTo>
                  <a:lnTo>
                    <a:pt x="216051" y="666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114287" y="4773167"/>
              <a:ext cx="341630" cy="373380"/>
            </a:xfrm>
            <a:custGeom>
              <a:avLst/>
              <a:gdLst/>
              <a:ahLst/>
              <a:cxnLst/>
              <a:rect l="l" t="t" r="r" b="b"/>
              <a:pathLst>
                <a:path w="341629" h="373379">
                  <a:moveTo>
                    <a:pt x="0" y="186689"/>
                  </a:moveTo>
                  <a:lnTo>
                    <a:pt x="6099" y="137054"/>
                  </a:lnTo>
                  <a:lnTo>
                    <a:pt x="23311" y="92455"/>
                  </a:lnTo>
                  <a:lnTo>
                    <a:pt x="50006" y="54673"/>
                  </a:lnTo>
                  <a:lnTo>
                    <a:pt x="84553" y="25484"/>
                  </a:lnTo>
                  <a:lnTo>
                    <a:pt x="125324" y="6667"/>
                  </a:lnTo>
                  <a:lnTo>
                    <a:pt x="170687" y="0"/>
                  </a:lnTo>
                  <a:lnTo>
                    <a:pt x="216051" y="6667"/>
                  </a:lnTo>
                  <a:lnTo>
                    <a:pt x="256822" y="25484"/>
                  </a:lnTo>
                  <a:lnTo>
                    <a:pt x="291369" y="54673"/>
                  </a:lnTo>
                  <a:lnTo>
                    <a:pt x="318064" y="92455"/>
                  </a:lnTo>
                  <a:lnTo>
                    <a:pt x="335276" y="137054"/>
                  </a:lnTo>
                  <a:lnTo>
                    <a:pt x="341375" y="186689"/>
                  </a:lnTo>
                  <a:lnTo>
                    <a:pt x="335276" y="236325"/>
                  </a:lnTo>
                  <a:lnTo>
                    <a:pt x="318064" y="280923"/>
                  </a:lnTo>
                  <a:lnTo>
                    <a:pt x="291369" y="318706"/>
                  </a:lnTo>
                  <a:lnTo>
                    <a:pt x="256822" y="347895"/>
                  </a:lnTo>
                  <a:lnTo>
                    <a:pt x="216051" y="366712"/>
                  </a:lnTo>
                  <a:lnTo>
                    <a:pt x="170687" y="373379"/>
                  </a:lnTo>
                  <a:lnTo>
                    <a:pt x="125324" y="366712"/>
                  </a:lnTo>
                  <a:lnTo>
                    <a:pt x="84553" y="347895"/>
                  </a:lnTo>
                  <a:lnTo>
                    <a:pt x="50006" y="318706"/>
                  </a:lnTo>
                  <a:lnTo>
                    <a:pt x="23311" y="280923"/>
                  </a:lnTo>
                  <a:lnTo>
                    <a:pt x="6099" y="236325"/>
                  </a:lnTo>
                  <a:lnTo>
                    <a:pt x="0" y="18668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5528945" y="4319396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1" y="0"/>
                </a:moveTo>
                <a:lnTo>
                  <a:pt x="0" y="0"/>
                </a:lnTo>
                <a:lnTo>
                  <a:pt x="0" y="15239"/>
                </a:lnTo>
                <a:lnTo>
                  <a:pt x="126491" y="15239"/>
                </a:lnTo>
                <a:lnTo>
                  <a:pt x="126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354192" y="3978655"/>
            <a:ext cx="315595" cy="4737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17260" y="4304792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78677" y="4308728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2" y="0"/>
                </a:moveTo>
                <a:lnTo>
                  <a:pt x="0" y="0"/>
                </a:lnTo>
                <a:lnTo>
                  <a:pt x="0" y="15240"/>
                </a:lnTo>
                <a:lnTo>
                  <a:pt x="126492" y="15240"/>
                </a:lnTo>
                <a:lnTo>
                  <a:pt x="12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004052" y="3967429"/>
            <a:ext cx="315595" cy="474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67120" y="4200100"/>
            <a:ext cx="241300" cy="144335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80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  <a:p>
            <a:pPr marL="17780">
              <a:lnSpc>
                <a:spcPts val="3320"/>
              </a:lnSpc>
              <a:spcBef>
                <a:spcPts val="1145"/>
              </a:spcBef>
            </a:pPr>
            <a:r>
              <a:rPr dirty="0" sz="2800" spc="-315">
                <a:latin typeface="Malgun Gothic"/>
                <a:cs typeface="Malgun Gothic"/>
              </a:rPr>
              <a:t>+</a:t>
            </a:r>
            <a:endParaRPr sz="2800">
              <a:latin typeface="Malgun Gothic"/>
              <a:cs typeface="Malgun Gothic"/>
            </a:endParaRPr>
          </a:p>
          <a:p>
            <a:pPr marL="29845">
              <a:lnSpc>
                <a:spcPts val="3800"/>
              </a:lnSpc>
            </a:pPr>
            <a:r>
              <a:rPr dirty="0" sz="3200" spc="85">
                <a:latin typeface="Malgun Gothic"/>
                <a:cs typeface="Malgun Gothic"/>
              </a:rPr>
              <a:t>?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98767" y="4298950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1" y="0"/>
                </a:moveTo>
                <a:lnTo>
                  <a:pt x="0" y="0"/>
                </a:lnTo>
                <a:lnTo>
                  <a:pt x="0" y="15239"/>
                </a:lnTo>
                <a:lnTo>
                  <a:pt x="126491" y="15239"/>
                </a:lnTo>
                <a:lnTo>
                  <a:pt x="126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724015" y="3957650"/>
            <a:ext cx="315595" cy="474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">
              <a:lnSpc>
                <a:spcPts val="1764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764"/>
              </a:lnSpc>
            </a:pPr>
            <a:r>
              <a:rPr dirty="0" sz="180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87336" y="4284345"/>
            <a:ext cx="15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4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05121" y="3730371"/>
            <a:ext cx="834390" cy="446405"/>
          </a:xfrm>
          <a:custGeom>
            <a:avLst/>
            <a:gdLst/>
            <a:ahLst/>
            <a:cxnLst/>
            <a:rect l="l" t="t" r="r" b="b"/>
            <a:pathLst>
              <a:path w="834389" h="446404">
                <a:moveTo>
                  <a:pt x="779790" y="423636"/>
                </a:moveTo>
                <a:lnTo>
                  <a:pt x="722883" y="426338"/>
                </a:lnTo>
                <a:lnTo>
                  <a:pt x="718692" y="431037"/>
                </a:lnTo>
                <a:lnTo>
                  <a:pt x="719201" y="441959"/>
                </a:lnTo>
                <a:lnTo>
                  <a:pt x="723773" y="446150"/>
                </a:lnTo>
                <a:lnTo>
                  <a:pt x="834389" y="440816"/>
                </a:lnTo>
                <a:lnTo>
                  <a:pt x="834229" y="440562"/>
                </a:lnTo>
                <a:lnTo>
                  <a:pt x="812291" y="440562"/>
                </a:lnTo>
                <a:lnTo>
                  <a:pt x="779790" y="423636"/>
                </a:lnTo>
                <a:close/>
              </a:path>
              <a:path w="834389" h="446404">
                <a:moveTo>
                  <a:pt x="799465" y="422702"/>
                </a:moveTo>
                <a:lnTo>
                  <a:pt x="779790" y="423636"/>
                </a:lnTo>
                <a:lnTo>
                  <a:pt x="812291" y="440562"/>
                </a:lnTo>
                <a:lnTo>
                  <a:pt x="814159" y="437006"/>
                </a:lnTo>
                <a:lnTo>
                  <a:pt x="808481" y="437006"/>
                </a:lnTo>
                <a:lnTo>
                  <a:pt x="799465" y="422702"/>
                </a:lnTo>
                <a:close/>
              </a:path>
              <a:path w="834389" h="446404">
                <a:moveTo>
                  <a:pt x="769238" y="345820"/>
                </a:moveTo>
                <a:lnTo>
                  <a:pt x="764539" y="348741"/>
                </a:lnTo>
                <a:lnTo>
                  <a:pt x="759967" y="351662"/>
                </a:lnTo>
                <a:lnTo>
                  <a:pt x="758570" y="357758"/>
                </a:lnTo>
                <a:lnTo>
                  <a:pt x="761491" y="362457"/>
                </a:lnTo>
                <a:lnTo>
                  <a:pt x="788868" y="405890"/>
                </a:lnTo>
                <a:lnTo>
                  <a:pt x="821563" y="422909"/>
                </a:lnTo>
                <a:lnTo>
                  <a:pt x="812291" y="440562"/>
                </a:lnTo>
                <a:lnTo>
                  <a:pt x="834229" y="440562"/>
                </a:lnTo>
                <a:lnTo>
                  <a:pt x="778174" y="351662"/>
                </a:lnTo>
                <a:lnTo>
                  <a:pt x="775335" y="347217"/>
                </a:lnTo>
                <a:lnTo>
                  <a:pt x="769238" y="345820"/>
                </a:lnTo>
                <a:close/>
              </a:path>
              <a:path w="834389" h="446404">
                <a:moveTo>
                  <a:pt x="816482" y="421893"/>
                </a:moveTo>
                <a:lnTo>
                  <a:pt x="799465" y="422702"/>
                </a:lnTo>
                <a:lnTo>
                  <a:pt x="808481" y="437006"/>
                </a:lnTo>
                <a:lnTo>
                  <a:pt x="816482" y="421893"/>
                </a:lnTo>
                <a:close/>
              </a:path>
              <a:path w="834389" h="446404">
                <a:moveTo>
                  <a:pt x="819611" y="421893"/>
                </a:moveTo>
                <a:lnTo>
                  <a:pt x="816482" y="421893"/>
                </a:lnTo>
                <a:lnTo>
                  <a:pt x="808481" y="437006"/>
                </a:lnTo>
                <a:lnTo>
                  <a:pt x="814159" y="437006"/>
                </a:lnTo>
                <a:lnTo>
                  <a:pt x="821563" y="422909"/>
                </a:lnTo>
                <a:lnTo>
                  <a:pt x="819611" y="421893"/>
                </a:lnTo>
                <a:close/>
              </a:path>
              <a:path w="834389" h="446404">
                <a:moveTo>
                  <a:pt x="9143" y="0"/>
                </a:moveTo>
                <a:lnTo>
                  <a:pt x="0" y="17525"/>
                </a:lnTo>
                <a:lnTo>
                  <a:pt x="779790" y="423636"/>
                </a:lnTo>
                <a:lnTo>
                  <a:pt x="799465" y="422702"/>
                </a:lnTo>
                <a:lnTo>
                  <a:pt x="788868" y="405890"/>
                </a:lnTo>
                <a:lnTo>
                  <a:pt x="9143" y="0"/>
                </a:lnTo>
                <a:close/>
              </a:path>
              <a:path w="834389" h="446404">
                <a:moveTo>
                  <a:pt x="788868" y="405890"/>
                </a:moveTo>
                <a:lnTo>
                  <a:pt x="799465" y="422702"/>
                </a:lnTo>
                <a:lnTo>
                  <a:pt x="816482" y="421893"/>
                </a:lnTo>
                <a:lnTo>
                  <a:pt x="819611" y="421893"/>
                </a:lnTo>
                <a:lnTo>
                  <a:pt x="788868" y="405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3062985" y="4059682"/>
            <a:ext cx="355600" cy="386080"/>
            <a:chOff x="3062985" y="4059682"/>
            <a:chExt cx="355600" cy="386080"/>
          </a:xfrm>
        </p:grpSpPr>
        <p:sp>
          <p:nvSpPr>
            <p:cNvPr id="32" name="object 32"/>
            <p:cNvSpPr/>
            <p:nvPr/>
          </p:nvSpPr>
          <p:spPr>
            <a:xfrm>
              <a:off x="3069335" y="4066032"/>
              <a:ext cx="342900" cy="373380"/>
            </a:xfrm>
            <a:custGeom>
              <a:avLst/>
              <a:gdLst/>
              <a:ahLst/>
              <a:cxnLst/>
              <a:rect l="l" t="t" r="r" b="b"/>
              <a:pathLst>
                <a:path w="342900" h="373379">
                  <a:moveTo>
                    <a:pt x="171450" y="0"/>
                  </a:moveTo>
                  <a:lnTo>
                    <a:pt x="125853" y="6667"/>
                  </a:lnTo>
                  <a:lnTo>
                    <a:pt x="84892" y="25484"/>
                  </a:lnTo>
                  <a:lnTo>
                    <a:pt x="50196" y="54673"/>
                  </a:lnTo>
                  <a:lnTo>
                    <a:pt x="23396" y="92456"/>
                  </a:lnTo>
                  <a:lnTo>
                    <a:pt x="6120" y="137054"/>
                  </a:lnTo>
                  <a:lnTo>
                    <a:pt x="0" y="186690"/>
                  </a:lnTo>
                  <a:lnTo>
                    <a:pt x="6120" y="236325"/>
                  </a:lnTo>
                  <a:lnTo>
                    <a:pt x="23396" y="280924"/>
                  </a:lnTo>
                  <a:lnTo>
                    <a:pt x="50196" y="318706"/>
                  </a:lnTo>
                  <a:lnTo>
                    <a:pt x="84892" y="347895"/>
                  </a:lnTo>
                  <a:lnTo>
                    <a:pt x="125853" y="366712"/>
                  </a:lnTo>
                  <a:lnTo>
                    <a:pt x="171450" y="373380"/>
                  </a:lnTo>
                  <a:lnTo>
                    <a:pt x="217046" y="366712"/>
                  </a:lnTo>
                  <a:lnTo>
                    <a:pt x="258007" y="347895"/>
                  </a:lnTo>
                  <a:lnTo>
                    <a:pt x="292703" y="318706"/>
                  </a:lnTo>
                  <a:lnTo>
                    <a:pt x="319503" y="280924"/>
                  </a:lnTo>
                  <a:lnTo>
                    <a:pt x="336779" y="236325"/>
                  </a:lnTo>
                  <a:lnTo>
                    <a:pt x="342900" y="186690"/>
                  </a:lnTo>
                  <a:lnTo>
                    <a:pt x="336779" y="137054"/>
                  </a:lnTo>
                  <a:lnTo>
                    <a:pt x="319503" y="92456"/>
                  </a:lnTo>
                  <a:lnTo>
                    <a:pt x="292703" y="54673"/>
                  </a:lnTo>
                  <a:lnTo>
                    <a:pt x="258007" y="25484"/>
                  </a:lnTo>
                  <a:lnTo>
                    <a:pt x="217046" y="6667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69335" y="4066032"/>
              <a:ext cx="342900" cy="373380"/>
            </a:xfrm>
            <a:custGeom>
              <a:avLst/>
              <a:gdLst/>
              <a:ahLst/>
              <a:cxnLst/>
              <a:rect l="l" t="t" r="r" b="b"/>
              <a:pathLst>
                <a:path w="342900" h="373379">
                  <a:moveTo>
                    <a:pt x="0" y="186690"/>
                  </a:moveTo>
                  <a:lnTo>
                    <a:pt x="6120" y="137054"/>
                  </a:lnTo>
                  <a:lnTo>
                    <a:pt x="23396" y="92456"/>
                  </a:lnTo>
                  <a:lnTo>
                    <a:pt x="50196" y="54673"/>
                  </a:lnTo>
                  <a:lnTo>
                    <a:pt x="84892" y="25484"/>
                  </a:lnTo>
                  <a:lnTo>
                    <a:pt x="125853" y="6667"/>
                  </a:lnTo>
                  <a:lnTo>
                    <a:pt x="171450" y="0"/>
                  </a:lnTo>
                  <a:lnTo>
                    <a:pt x="217046" y="6667"/>
                  </a:lnTo>
                  <a:lnTo>
                    <a:pt x="258007" y="25484"/>
                  </a:lnTo>
                  <a:lnTo>
                    <a:pt x="292703" y="54673"/>
                  </a:lnTo>
                  <a:lnTo>
                    <a:pt x="319503" y="92456"/>
                  </a:lnTo>
                  <a:lnTo>
                    <a:pt x="336779" y="137054"/>
                  </a:lnTo>
                  <a:lnTo>
                    <a:pt x="342900" y="186690"/>
                  </a:lnTo>
                  <a:lnTo>
                    <a:pt x="336779" y="236325"/>
                  </a:lnTo>
                  <a:lnTo>
                    <a:pt x="319503" y="280924"/>
                  </a:lnTo>
                  <a:lnTo>
                    <a:pt x="292703" y="318706"/>
                  </a:lnTo>
                  <a:lnTo>
                    <a:pt x="258007" y="347895"/>
                  </a:lnTo>
                  <a:lnTo>
                    <a:pt x="217046" y="366712"/>
                  </a:lnTo>
                  <a:lnTo>
                    <a:pt x="171450" y="373380"/>
                  </a:lnTo>
                  <a:lnTo>
                    <a:pt x="125853" y="366712"/>
                  </a:lnTo>
                  <a:lnTo>
                    <a:pt x="84892" y="347895"/>
                  </a:lnTo>
                  <a:lnTo>
                    <a:pt x="50196" y="318706"/>
                  </a:lnTo>
                  <a:lnTo>
                    <a:pt x="23396" y="280924"/>
                  </a:lnTo>
                  <a:lnTo>
                    <a:pt x="6120" y="236325"/>
                  </a:lnTo>
                  <a:lnTo>
                    <a:pt x="0" y="18669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128010" y="4006722"/>
            <a:ext cx="2349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5">
                <a:latin typeface="Malgun Gothic"/>
                <a:cs typeface="Malgun Gothic"/>
              </a:rPr>
              <a:t>+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합성</a:t>
            </a:r>
            <a:r>
              <a:rPr dirty="0" sz="2800" spc="-365"/>
              <a:t>곱</a:t>
            </a:r>
            <a:r>
              <a:rPr dirty="0" sz="2800" spc="-175"/>
              <a:t> </a:t>
            </a:r>
            <a:r>
              <a:rPr dirty="0" sz="2800" spc="-370"/>
              <a:t>연산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057" y="1269453"/>
            <a:ext cx="1959546" cy="8854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601" y="2604516"/>
            <a:ext cx="7524374" cy="486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423" y="3585971"/>
            <a:ext cx="3592055" cy="7437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9540" y="2271776"/>
            <a:ext cx="393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커널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35">
                <a:latin typeface="Malgun Gothic"/>
                <a:cs typeface="Malgun Gothic"/>
              </a:rPr>
              <a:t>h</a:t>
            </a:r>
            <a:r>
              <a:rPr dirty="0" sz="1800" spc="-235">
                <a:latin typeface="Malgun Gothic"/>
                <a:cs typeface="Malgun Gothic"/>
              </a:rPr>
              <a:t>에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대한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데이터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70">
                <a:latin typeface="Malgun Gothic"/>
                <a:cs typeface="Malgun Gothic"/>
              </a:rPr>
              <a:t>x</a:t>
            </a:r>
            <a:r>
              <a:rPr dirty="0" sz="1800" spc="-235">
                <a:latin typeface="Malgun Gothic"/>
                <a:cs typeface="Malgun Gothic"/>
              </a:rPr>
              <a:t>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합성곱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연산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489" y="4573523"/>
            <a:ext cx="4304174" cy="14386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54679"/>
            <a:ext cx="9906000" cy="3703320"/>
            <a:chOff x="0" y="3154679"/>
            <a:chExt cx="9906000" cy="3703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16" y="3154679"/>
              <a:ext cx="5792807" cy="16169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299" y="3543342"/>
              <a:ext cx="4037606" cy="27324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합성</a:t>
            </a:r>
            <a:r>
              <a:rPr dirty="0" sz="2800" spc="-365"/>
              <a:t>곱</a:t>
            </a:r>
            <a:r>
              <a:rPr dirty="0" sz="2800" spc="-175"/>
              <a:t> </a:t>
            </a:r>
            <a:r>
              <a:rPr dirty="0" sz="2800" spc="-370"/>
              <a:t>연산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69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186" y="1141475"/>
            <a:ext cx="7158401" cy="18973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27504" y="1476755"/>
            <a:ext cx="152400" cy="318770"/>
          </a:xfrm>
          <a:prstGeom prst="rect">
            <a:avLst/>
          </a:prstGeom>
          <a:solidFill>
            <a:srgbClr val="F7F7F4"/>
          </a:solidFill>
        </p:spPr>
        <p:txBody>
          <a:bodyPr wrap="square" lIns="0" tIns="2159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70"/>
              </a:spcBef>
            </a:pPr>
            <a:r>
              <a:rPr dirty="0" sz="1600" spc="10">
                <a:solidFill>
                  <a:srgbClr val="008455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합성곱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활용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97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9936" y="1449311"/>
            <a:ext cx="9240520" cy="4238625"/>
            <a:chOff x="249936" y="1449311"/>
            <a:chExt cx="9240520" cy="4238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1574292"/>
              <a:ext cx="8817864" cy="483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449311"/>
              <a:ext cx="665962" cy="844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844" y="1475232"/>
              <a:ext cx="563880" cy="7421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1829" y="2848356"/>
              <a:ext cx="4477130" cy="28392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41191" y="2845308"/>
              <a:ext cx="2914015" cy="1485900"/>
            </a:xfrm>
            <a:custGeom>
              <a:avLst/>
              <a:gdLst/>
              <a:ahLst/>
              <a:cxnLst/>
              <a:rect l="l" t="t" r="r" b="b"/>
              <a:pathLst>
                <a:path w="2914015" h="1485900">
                  <a:moveTo>
                    <a:pt x="0" y="723900"/>
                  </a:moveTo>
                  <a:lnTo>
                    <a:pt x="1176" y="658010"/>
                  </a:lnTo>
                  <a:lnTo>
                    <a:pt x="4638" y="593778"/>
                  </a:lnTo>
                  <a:lnTo>
                    <a:pt x="10285" y="531459"/>
                  </a:lnTo>
                  <a:lnTo>
                    <a:pt x="18014" y="471309"/>
                  </a:lnTo>
                  <a:lnTo>
                    <a:pt x="27724" y="413582"/>
                  </a:lnTo>
                  <a:lnTo>
                    <a:pt x="39313" y="358535"/>
                  </a:lnTo>
                  <a:lnTo>
                    <a:pt x="52681" y="306423"/>
                  </a:lnTo>
                  <a:lnTo>
                    <a:pt x="67724" y="257501"/>
                  </a:lnTo>
                  <a:lnTo>
                    <a:pt x="84343" y="212026"/>
                  </a:lnTo>
                  <a:lnTo>
                    <a:pt x="102436" y="170253"/>
                  </a:lnTo>
                  <a:lnTo>
                    <a:pt x="121900" y="132437"/>
                  </a:lnTo>
                  <a:lnTo>
                    <a:pt x="142635" y="98834"/>
                  </a:lnTo>
                  <a:lnTo>
                    <a:pt x="187509" y="45289"/>
                  </a:lnTo>
                  <a:lnTo>
                    <a:pt x="236247" y="11663"/>
                  </a:lnTo>
                  <a:lnTo>
                    <a:pt x="288036" y="0"/>
                  </a:lnTo>
                  <a:lnTo>
                    <a:pt x="314261" y="2958"/>
                  </a:lnTo>
                  <a:lnTo>
                    <a:pt x="364625" y="25858"/>
                  </a:lnTo>
                  <a:lnTo>
                    <a:pt x="411533" y="69699"/>
                  </a:lnTo>
                  <a:lnTo>
                    <a:pt x="454171" y="132437"/>
                  </a:lnTo>
                  <a:lnTo>
                    <a:pt x="473635" y="170253"/>
                  </a:lnTo>
                  <a:lnTo>
                    <a:pt x="491728" y="212026"/>
                  </a:lnTo>
                  <a:lnTo>
                    <a:pt x="508347" y="257501"/>
                  </a:lnTo>
                  <a:lnTo>
                    <a:pt x="523390" y="306423"/>
                  </a:lnTo>
                  <a:lnTo>
                    <a:pt x="536758" y="358535"/>
                  </a:lnTo>
                  <a:lnTo>
                    <a:pt x="548347" y="413582"/>
                  </a:lnTo>
                  <a:lnTo>
                    <a:pt x="558057" y="471309"/>
                  </a:lnTo>
                  <a:lnTo>
                    <a:pt x="565786" y="531459"/>
                  </a:lnTo>
                  <a:lnTo>
                    <a:pt x="571433" y="593778"/>
                  </a:lnTo>
                  <a:lnTo>
                    <a:pt x="574895" y="658010"/>
                  </a:lnTo>
                  <a:lnTo>
                    <a:pt x="576072" y="723900"/>
                  </a:lnTo>
                  <a:lnTo>
                    <a:pt x="574895" y="789789"/>
                  </a:lnTo>
                  <a:lnTo>
                    <a:pt x="571433" y="854021"/>
                  </a:lnTo>
                  <a:lnTo>
                    <a:pt x="565786" y="916340"/>
                  </a:lnTo>
                  <a:lnTo>
                    <a:pt x="558057" y="976490"/>
                  </a:lnTo>
                  <a:lnTo>
                    <a:pt x="548347" y="1034217"/>
                  </a:lnTo>
                  <a:lnTo>
                    <a:pt x="536758" y="1089264"/>
                  </a:lnTo>
                  <a:lnTo>
                    <a:pt x="523390" y="1141376"/>
                  </a:lnTo>
                  <a:lnTo>
                    <a:pt x="508347" y="1190298"/>
                  </a:lnTo>
                  <a:lnTo>
                    <a:pt x="491728" y="1235773"/>
                  </a:lnTo>
                  <a:lnTo>
                    <a:pt x="473635" y="1277546"/>
                  </a:lnTo>
                  <a:lnTo>
                    <a:pt x="454171" y="1315362"/>
                  </a:lnTo>
                  <a:lnTo>
                    <a:pt x="433436" y="1348965"/>
                  </a:lnTo>
                  <a:lnTo>
                    <a:pt x="388562" y="1402510"/>
                  </a:lnTo>
                  <a:lnTo>
                    <a:pt x="339824" y="1436136"/>
                  </a:lnTo>
                  <a:lnTo>
                    <a:pt x="288036" y="1447799"/>
                  </a:lnTo>
                  <a:lnTo>
                    <a:pt x="261810" y="1444841"/>
                  </a:lnTo>
                  <a:lnTo>
                    <a:pt x="211446" y="1421941"/>
                  </a:lnTo>
                  <a:lnTo>
                    <a:pt x="164538" y="1378100"/>
                  </a:lnTo>
                  <a:lnTo>
                    <a:pt x="121900" y="1315362"/>
                  </a:lnTo>
                  <a:lnTo>
                    <a:pt x="102436" y="1277546"/>
                  </a:lnTo>
                  <a:lnTo>
                    <a:pt x="84343" y="1235773"/>
                  </a:lnTo>
                  <a:lnTo>
                    <a:pt x="67724" y="1190298"/>
                  </a:lnTo>
                  <a:lnTo>
                    <a:pt x="52681" y="1141376"/>
                  </a:lnTo>
                  <a:lnTo>
                    <a:pt x="39313" y="1089264"/>
                  </a:lnTo>
                  <a:lnTo>
                    <a:pt x="27724" y="1034217"/>
                  </a:lnTo>
                  <a:lnTo>
                    <a:pt x="18014" y="976490"/>
                  </a:lnTo>
                  <a:lnTo>
                    <a:pt x="10285" y="916340"/>
                  </a:lnTo>
                  <a:lnTo>
                    <a:pt x="4638" y="854021"/>
                  </a:lnTo>
                  <a:lnTo>
                    <a:pt x="1176" y="789789"/>
                  </a:lnTo>
                  <a:lnTo>
                    <a:pt x="0" y="723900"/>
                  </a:lnTo>
                  <a:close/>
                </a:path>
                <a:path w="2914015" h="1485900">
                  <a:moveTo>
                    <a:pt x="2337816" y="761999"/>
                  </a:moveTo>
                  <a:lnTo>
                    <a:pt x="2338992" y="696110"/>
                  </a:lnTo>
                  <a:lnTo>
                    <a:pt x="2342454" y="631878"/>
                  </a:lnTo>
                  <a:lnTo>
                    <a:pt x="2348101" y="569559"/>
                  </a:lnTo>
                  <a:lnTo>
                    <a:pt x="2355830" y="509409"/>
                  </a:lnTo>
                  <a:lnTo>
                    <a:pt x="2365540" y="451682"/>
                  </a:lnTo>
                  <a:lnTo>
                    <a:pt x="2377129" y="396635"/>
                  </a:lnTo>
                  <a:lnTo>
                    <a:pt x="2390497" y="344523"/>
                  </a:lnTo>
                  <a:lnTo>
                    <a:pt x="2405540" y="295601"/>
                  </a:lnTo>
                  <a:lnTo>
                    <a:pt x="2422159" y="250126"/>
                  </a:lnTo>
                  <a:lnTo>
                    <a:pt x="2440252" y="208353"/>
                  </a:lnTo>
                  <a:lnTo>
                    <a:pt x="2459716" y="170537"/>
                  </a:lnTo>
                  <a:lnTo>
                    <a:pt x="2480451" y="136934"/>
                  </a:lnTo>
                  <a:lnTo>
                    <a:pt x="2525325" y="83389"/>
                  </a:lnTo>
                  <a:lnTo>
                    <a:pt x="2574063" y="49763"/>
                  </a:lnTo>
                  <a:lnTo>
                    <a:pt x="2625852" y="38100"/>
                  </a:lnTo>
                  <a:lnTo>
                    <a:pt x="2652077" y="41058"/>
                  </a:lnTo>
                  <a:lnTo>
                    <a:pt x="2702441" y="63958"/>
                  </a:lnTo>
                  <a:lnTo>
                    <a:pt x="2749349" y="107799"/>
                  </a:lnTo>
                  <a:lnTo>
                    <a:pt x="2791987" y="170537"/>
                  </a:lnTo>
                  <a:lnTo>
                    <a:pt x="2811451" y="208353"/>
                  </a:lnTo>
                  <a:lnTo>
                    <a:pt x="2829544" y="250126"/>
                  </a:lnTo>
                  <a:lnTo>
                    <a:pt x="2846163" y="295601"/>
                  </a:lnTo>
                  <a:lnTo>
                    <a:pt x="2861206" y="344523"/>
                  </a:lnTo>
                  <a:lnTo>
                    <a:pt x="2874574" y="396635"/>
                  </a:lnTo>
                  <a:lnTo>
                    <a:pt x="2886163" y="451682"/>
                  </a:lnTo>
                  <a:lnTo>
                    <a:pt x="2895873" y="509409"/>
                  </a:lnTo>
                  <a:lnTo>
                    <a:pt x="2903602" y="569559"/>
                  </a:lnTo>
                  <a:lnTo>
                    <a:pt x="2909249" y="631878"/>
                  </a:lnTo>
                  <a:lnTo>
                    <a:pt x="2912711" y="696110"/>
                  </a:lnTo>
                  <a:lnTo>
                    <a:pt x="2913888" y="761999"/>
                  </a:lnTo>
                  <a:lnTo>
                    <a:pt x="2912711" y="827889"/>
                  </a:lnTo>
                  <a:lnTo>
                    <a:pt x="2909249" y="892121"/>
                  </a:lnTo>
                  <a:lnTo>
                    <a:pt x="2903602" y="954440"/>
                  </a:lnTo>
                  <a:lnTo>
                    <a:pt x="2895873" y="1014590"/>
                  </a:lnTo>
                  <a:lnTo>
                    <a:pt x="2886163" y="1072317"/>
                  </a:lnTo>
                  <a:lnTo>
                    <a:pt x="2874574" y="1127364"/>
                  </a:lnTo>
                  <a:lnTo>
                    <a:pt x="2861206" y="1179476"/>
                  </a:lnTo>
                  <a:lnTo>
                    <a:pt x="2846163" y="1228398"/>
                  </a:lnTo>
                  <a:lnTo>
                    <a:pt x="2829544" y="1273873"/>
                  </a:lnTo>
                  <a:lnTo>
                    <a:pt x="2811451" y="1315646"/>
                  </a:lnTo>
                  <a:lnTo>
                    <a:pt x="2791987" y="1353462"/>
                  </a:lnTo>
                  <a:lnTo>
                    <a:pt x="2771252" y="1387065"/>
                  </a:lnTo>
                  <a:lnTo>
                    <a:pt x="2726378" y="1440610"/>
                  </a:lnTo>
                  <a:lnTo>
                    <a:pt x="2677640" y="1474236"/>
                  </a:lnTo>
                  <a:lnTo>
                    <a:pt x="2625852" y="1485899"/>
                  </a:lnTo>
                  <a:lnTo>
                    <a:pt x="2599626" y="1482941"/>
                  </a:lnTo>
                  <a:lnTo>
                    <a:pt x="2549262" y="1460041"/>
                  </a:lnTo>
                  <a:lnTo>
                    <a:pt x="2502354" y="1416200"/>
                  </a:lnTo>
                  <a:lnTo>
                    <a:pt x="2459716" y="1353462"/>
                  </a:lnTo>
                  <a:lnTo>
                    <a:pt x="2440252" y="1315646"/>
                  </a:lnTo>
                  <a:lnTo>
                    <a:pt x="2422159" y="1273873"/>
                  </a:lnTo>
                  <a:lnTo>
                    <a:pt x="2405540" y="1228398"/>
                  </a:lnTo>
                  <a:lnTo>
                    <a:pt x="2390497" y="1179476"/>
                  </a:lnTo>
                  <a:lnTo>
                    <a:pt x="2377129" y="1127364"/>
                  </a:lnTo>
                  <a:lnTo>
                    <a:pt x="2365540" y="1072317"/>
                  </a:lnTo>
                  <a:lnTo>
                    <a:pt x="2355830" y="1014590"/>
                  </a:lnTo>
                  <a:lnTo>
                    <a:pt x="2348101" y="954440"/>
                  </a:lnTo>
                  <a:lnTo>
                    <a:pt x="2342454" y="892121"/>
                  </a:lnTo>
                  <a:lnTo>
                    <a:pt x="2338992" y="827889"/>
                  </a:lnTo>
                  <a:lnTo>
                    <a:pt x="2337816" y="7619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50823" y="1604009"/>
            <a:ext cx="5234940" cy="845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합성곱은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영상</a:t>
            </a:r>
            <a:r>
              <a:rPr dirty="0" sz="2000" spc="5" b="1">
                <a:latin typeface="Malgun Gothic"/>
                <a:cs typeface="Malgun Gothic"/>
              </a:rPr>
              <a:t>/</a:t>
            </a:r>
            <a:r>
              <a:rPr dirty="0" sz="2000" spc="-250" b="1">
                <a:latin typeface="Malgun Gothic"/>
                <a:cs typeface="Malgun Gothic"/>
              </a:rPr>
              <a:t>신</a:t>
            </a:r>
            <a:r>
              <a:rPr dirty="0" sz="2000" spc="-254" b="1">
                <a:latin typeface="Malgun Gothic"/>
                <a:cs typeface="Malgun Gothic"/>
              </a:rPr>
              <a:t>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처리에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자주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  <a:p>
            <a:pPr algn="r" marR="5080">
              <a:lnSpc>
                <a:spcPct val="100000"/>
              </a:lnSpc>
              <a:spcBef>
                <a:spcPts val="1885"/>
              </a:spcBef>
            </a:pPr>
            <a:r>
              <a:rPr dirty="0" sz="1800" spc="-229">
                <a:latin typeface="Malgun Gothic"/>
                <a:cs typeface="Malgun Gothic"/>
              </a:rPr>
              <a:t>기울기가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곳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9718" y="2333751"/>
            <a:ext cx="2247900" cy="549910"/>
          </a:xfrm>
          <a:custGeom>
            <a:avLst/>
            <a:gdLst/>
            <a:ahLst/>
            <a:cxnLst/>
            <a:rect l="l" t="t" r="r" b="b"/>
            <a:pathLst>
              <a:path w="2247900" h="549910">
                <a:moveTo>
                  <a:pt x="714502" y="15748"/>
                </a:moveTo>
                <a:lnTo>
                  <a:pt x="702437" y="0"/>
                </a:lnTo>
                <a:lnTo>
                  <a:pt x="38735" y="506895"/>
                </a:lnTo>
                <a:lnTo>
                  <a:pt x="58293" y="459359"/>
                </a:lnTo>
                <a:lnTo>
                  <a:pt x="60452" y="454279"/>
                </a:lnTo>
                <a:lnTo>
                  <a:pt x="58039" y="448437"/>
                </a:lnTo>
                <a:lnTo>
                  <a:pt x="47879" y="444373"/>
                </a:lnTo>
                <a:lnTo>
                  <a:pt x="42037" y="446786"/>
                </a:lnTo>
                <a:lnTo>
                  <a:pt x="0" y="549021"/>
                </a:lnTo>
                <a:lnTo>
                  <a:pt x="32740" y="544957"/>
                </a:lnTo>
                <a:lnTo>
                  <a:pt x="104394" y="536067"/>
                </a:lnTo>
                <a:lnTo>
                  <a:pt x="109728" y="535305"/>
                </a:lnTo>
                <a:lnTo>
                  <a:pt x="113665" y="530352"/>
                </a:lnTo>
                <a:lnTo>
                  <a:pt x="112903" y="525018"/>
                </a:lnTo>
                <a:lnTo>
                  <a:pt x="112268" y="519557"/>
                </a:lnTo>
                <a:lnTo>
                  <a:pt x="107315" y="515747"/>
                </a:lnTo>
                <a:lnTo>
                  <a:pt x="50622" y="522782"/>
                </a:lnTo>
                <a:lnTo>
                  <a:pt x="714502" y="15748"/>
                </a:lnTo>
                <a:close/>
              </a:path>
              <a:path w="2247900" h="549910">
                <a:moveTo>
                  <a:pt x="2247392" y="440436"/>
                </a:moveTo>
                <a:lnTo>
                  <a:pt x="2243836" y="435356"/>
                </a:lnTo>
                <a:lnTo>
                  <a:pt x="2233041" y="433578"/>
                </a:lnTo>
                <a:lnTo>
                  <a:pt x="2227834" y="437134"/>
                </a:lnTo>
                <a:lnTo>
                  <a:pt x="2226945" y="442595"/>
                </a:lnTo>
                <a:lnTo>
                  <a:pt x="2218334" y="493356"/>
                </a:lnTo>
                <a:lnTo>
                  <a:pt x="2091055" y="155321"/>
                </a:lnTo>
                <a:lnTo>
                  <a:pt x="2072513" y="162179"/>
                </a:lnTo>
                <a:lnTo>
                  <a:pt x="2199830" y="500430"/>
                </a:lnTo>
                <a:lnTo>
                  <a:pt x="2155571" y="464439"/>
                </a:lnTo>
                <a:lnTo>
                  <a:pt x="2149348" y="465074"/>
                </a:lnTo>
                <a:lnTo>
                  <a:pt x="2145792" y="469265"/>
                </a:lnTo>
                <a:lnTo>
                  <a:pt x="2142363" y="473583"/>
                </a:lnTo>
                <a:lnTo>
                  <a:pt x="2142998" y="479806"/>
                </a:lnTo>
                <a:lnTo>
                  <a:pt x="2147316" y="483235"/>
                </a:lnTo>
                <a:lnTo>
                  <a:pt x="2228977" y="549529"/>
                </a:lnTo>
                <a:lnTo>
                  <a:pt x="2231479" y="534670"/>
                </a:lnTo>
                <a:lnTo>
                  <a:pt x="2246503" y="445897"/>
                </a:lnTo>
                <a:lnTo>
                  <a:pt x="2247392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971" y="5713476"/>
            <a:ext cx="8991976" cy="5532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이미</a:t>
            </a:r>
            <a:r>
              <a:rPr dirty="0" sz="2800" spc="-365"/>
              <a:t>지</a:t>
            </a:r>
            <a:r>
              <a:rPr dirty="0" sz="2800" spc="-175"/>
              <a:t> </a:t>
            </a:r>
            <a:r>
              <a:rPr dirty="0" sz="2800" spc="-370"/>
              <a:t>합성곱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2068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22448" y="3034029"/>
          <a:ext cx="3846195" cy="2561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226059"/>
                <a:gridCol w="178434"/>
                <a:gridCol w="73025"/>
                <a:gridCol w="251459"/>
                <a:gridCol w="251459"/>
                <a:gridCol w="251460"/>
                <a:gridCol w="251460"/>
                <a:gridCol w="251460"/>
                <a:gridCol w="251460"/>
                <a:gridCol w="172085"/>
                <a:gridCol w="79375"/>
                <a:gridCol w="251460"/>
                <a:gridCol w="251460"/>
                <a:gridCol w="346710"/>
              </a:tblGrid>
              <a:tr h="254889">
                <a:tc gridSpan="3" rowSpan="3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888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377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01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A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B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C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0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15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22">
                          <a:latin typeface="Cambria Math"/>
                          <a:cs typeface="Cambria Math"/>
                        </a:rPr>
                        <a:t>1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2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3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800" spc="30">
                          <a:latin typeface="Cambria Math"/>
                          <a:cs typeface="Cambria Math"/>
                        </a:rPr>
                        <a:t>ℎ</a:t>
                      </a:r>
                      <a:r>
                        <a:rPr dirty="0" sz="1800" spc="5">
                          <a:latin typeface="Cambria Math"/>
                          <a:cs typeface="Cambria Math"/>
                        </a:rPr>
                        <a:t>[</a:t>
                      </a:r>
                      <a:r>
                        <a:rPr dirty="0" sz="1800" spc="50">
                          <a:latin typeface="Cambria Math"/>
                          <a:cs typeface="Cambria Math"/>
                        </a:rPr>
                        <a:t>𝑖</a:t>
                      </a:r>
                      <a:r>
                        <a:rPr dirty="0" sz="180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dirty="0" sz="1800" spc="-9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800" spc="35">
                          <a:latin typeface="Cambria Math"/>
                          <a:cs typeface="Cambria Math"/>
                        </a:rPr>
                        <a:t>𝑗</a:t>
                      </a:r>
                      <a:r>
                        <a:rPr dirty="0" sz="1800">
                          <a:latin typeface="Cambria Math"/>
                          <a:cs typeface="Cambria Math"/>
                        </a:rPr>
                        <a:t>]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8193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D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E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F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1F1F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 spc="-1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15">
                          <a:latin typeface="Cambria Math"/>
                          <a:cs typeface="Cambria Math"/>
                        </a:rPr>
                        <a:t>4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5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6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29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7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8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200" spc="-15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22">
                          <a:latin typeface="Cambria Math"/>
                          <a:cs typeface="Cambria Math"/>
                        </a:rPr>
                        <a:t>9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59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G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H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I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8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30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1820">
                <a:tc gridSpan="3" rowSpan="4">
                  <a:txBody>
                    <a:bodyPr/>
                    <a:lstStyle/>
                    <a:p>
                      <a:pPr marL="209550" marR="393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 b="1">
                          <a:latin typeface="Malgun Gothic"/>
                          <a:cs typeface="Malgun Gothic"/>
                        </a:rPr>
                        <a:t>3x3</a:t>
                      </a:r>
                      <a:r>
                        <a:rPr dirty="0" sz="1400" spc="-10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 b="1">
                          <a:latin typeface="Malgun Gothic"/>
                          <a:cs typeface="Malgun Gothic"/>
                        </a:rPr>
                        <a:t>필터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2384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89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2384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88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2384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63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2384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2817876" y="3645408"/>
            <a:ext cx="3783329" cy="1087755"/>
            <a:chOff x="2817876" y="3645408"/>
            <a:chExt cx="3783329" cy="1087755"/>
          </a:xfrm>
        </p:grpSpPr>
        <p:sp>
          <p:nvSpPr>
            <p:cNvPr id="7" name="object 7"/>
            <p:cNvSpPr/>
            <p:nvPr/>
          </p:nvSpPr>
          <p:spPr>
            <a:xfrm>
              <a:off x="2823972" y="3651504"/>
              <a:ext cx="2432050" cy="158750"/>
            </a:xfrm>
            <a:custGeom>
              <a:avLst/>
              <a:gdLst/>
              <a:ahLst/>
              <a:cxnLst/>
              <a:rect l="l" t="t" r="r" b="b"/>
              <a:pathLst>
                <a:path w="2432050" h="158750">
                  <a:moveTo>
                    <a:pt x="1085088" y="1524"/>
                  </a:moveTo>
                  <a:lnTo>
                    <a:pt x="2431923" y="152273"/>
                  </a:lnTo>
                </a:path>
                <a:path w="2432050" h="158750">
                  <a:moveTo>
                    <a:pt x="0" y="0"/>
                  </a:moveTo>
                  <a:lnTo>
                    <a:pt x="1663700" y="15875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28798" y="3653586"/>
              <a:ext cx="1078865" cy="720090"/>
            </a:xfrm>
            <a:custGeom>
              <a:avLst/>
              <a:gdLst/>
              <a:ahLst/>
              <a:cxnLst/>
              <a:rect l="l" t="t" r="r" b="b"/>
              <a:pathLst>
                <a:path w="1078864" h="720089">
                  <a:moveTo>
                    <a:pt x="719150" y="0"/>
                  </a:moveTo>
                  <a:lnTo>
                    <a:pt x="359613" y="0"/>
                  </a:lnTo>
                  <a:lnTo>
                    <a:pt x="0" y="0"/>
                  </a:lnTo>
                  <a:lnTo>
                    <a:pt x="0" y="359740"/>
                  </a:lnTo>
                  <a:lnTo>
                    <a:pt x="359537" y="359740"/>
                  </a:lnTo>
                  <a:lnTo>
                    <a:pt x="719150" y="359740"/>
                  </a:lnTo>
                  <a:lnTo>
                    <a:pt x="719150" y="0"/>
                  </a:lnTo>
                  <a:close/>
                </a:path>
                <a:path w="1078864" h="720089">
                  <a:moveTo>
                    <a:pt x="1078814" y="359791"/>
                  </a:moveTo>
                  <a:lnTo>
                    <a:pt x="719201" y="359791"/>
                  </a:lnTo>
                  <a:lnTo>
                    <a:pt x="719201" y="719531"/>
                  </a:lnTo>
                  <a:lnTo>
                    <a:pt x="1078814" y="719531"/>
                  </a:lnTo>
                  <a:lnTo>
                    <a:pt x="1078814" y="359791"/>
                  </a:lnTo>
                  <a:close/>
                </a:path>
                <a:path w="1078864" h="720089">
                  <a:moveTo>
                    <a:pt x="1078814" y="0"/>
                  </a:moveTo>
                  <a:lnTo>
                    <a:pt x="719201" y="0"/>
                  </a:lnTo>
                  <a:lnTo>
                    <a:pt x="719201" y="359740"/>
                  </a:lnTo>
                  <a:lnTo>
                    <a:pt x="1078814" y="359740"/>
                  </a:lnTo>
                  <a:lnTo>
                    <a:pt x="1078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30068" y="4565904"/>
              <a:ext cx="2406650" cy="158750"/>
            </a:xfrm>
            <a:custGeom>
              <a:avLst/>
              <a:gdLst/>
              <a:ahLst/>
              <a:cxnLst/>
              <a:rect l="l" t="t" r="r" b="b"/>
              <a:pathLst>
                <a:path w="2406650" h="158750">
                  <a:moveTo>
                    <a:pt x="1072895" y="158750"/>
                  </a:moveTo>
                  <a:lnTo>
                    <a:pt x="2406396" y="0"/>
                  </a:lnTo>
                </a:path>
                <a:path w="2406650" h="158750">
                  <a:moveTo>
                    <a:pt x="0" y="158496"/>
                  </a:moveTo>
                  <a:lnTo>
                    <a:pt x="1657349" y="6096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28798" y="4373041"/>
              <a:ext cx="1078865" cy="360045"/>
            </a:xfrm>
            <a:custGeom>
              <a:avLst/>
              <a:gdLst/>
              <a:ahLst/>
              <a:cxnLst/>
              <a:rect l="l" t="t" r="r" b="b"/>
              <a:pathLst>
                <a:path w="1078864" h="360045">
                  <a:moveTo>
                    <a:pt x="719150" y="0"/>
                  </a:moveTo>
                  <a:lnTo>
                    <a:pt x="359613" y="0"/>
                  </a:lnTo>
                  <a:lnTo>
                    <a:pt x="0" y="0"/>
                  </a:lnTo>
                  <a:lnTo>
                    <a:pt x="0" y="359740"/>
                  </a:lnTo>
                  <a:lnTo>
                    <a:pt x="359537" y="359740"/>
                  </a:lnTo>
                  <a:lnTo>
                    <a:pt x="719150" y="359740"/>
                  </a:lnTo>
                  <a:lnTo>
                    <a:pt x="719150" y="0"/>
                  </a:lnTo>
                  <a:close/>
                </a:path>
                <a:path w="1078864" h="360045">
                  <a:moveTo>
                    <a:pt x="1078814" y="0"/>
                  </a:moveTo>
                  <a:lnTo>
                    <a:pt x="719201" y="0"/>
                  </a:lnTo>
                  <a:lnTo>
                    <a:pt x="719201" y="359740"/>
                  </a:lnTo>
                  <a:lnTo>
                    <a:pt x="1078814" y="359740"/>
                  </a:lnTo>
                  <a:lnTo>
                    <a:pt x="1078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35068" y="3771900"/>
              <a:ext cx="1859914" cy="819150"/>
            </a:xfrm>
            <a:custGeom>
              <a:avLst/>
              <a:gdLst/>
              <a:ahLst/>
              <a:cxnLst/>
              <a:rect l="l" t="t" r="r" b="b"/>
              <a:pathLst>
                <a:path w="1859915" h="819150">
                  <a:moveTo>
                    <a:pt x="6096" y="273050"/>
                  </a:moveTo>
                  <a:lnTo>
                    <a:pt x="933196" y="0"/>
                  </a:lnTo>
                </a:path>
                <a:path w="1859915" h="819150">
                  <a:moveTo>
                    <a:pt x="260604" y="287019"/>
                  </a:moveTo>
                  <a:lnTo>
                    <a:pt x="1854454" y="7619"/>
                  </a:lnTo>
                </a:path>
                <a:path w="1859915" h="819150">
                  <a:moveTo>
                    <a:pt x="246887" y="533400"/>
                  </a:moveTo>
                  <a:lnTo>
                    <a:pt x="1859788" y="819150"/>
                  </a:lnTo>
                </a:path>
                <a:path w="1859915" h="819150">
                  <a:moveTo>
                    <a:pt x="0" y="533400"/>
                  </a:moveTo>
                  <a:lnTo>
                    <a:pt x="929132" y="81648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65470" y="3775710"/>
              <a:ext cx="931544" cy="815340"/>
            </a:xfrm>
            <a:custGeom>
              <a:avLst/>
              <a:gdLst/>
              <a:ahLst/>
              <a:cxnLst/>
              <a:rect l="l" t="t" r="r" b="b"/>
              <a:pathLst>
                <a:path w="931545" h="815339">
                  <a:moveTo>
                    <a:pt x="931164" y="0"/>
                  </a:moveTo>
                  <a:lnTo>
                    <a:pt x="0" y="0"/>
                  </a:lnTo>
                  <a:lnTo>
                    <a:pt x="0" y="815339"/>
                  </a:lnTo>
                  <a:lnTo>
                    <a:pt x="931164" y="815339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49936" y="1243571"/>
            <a:ext cx="9240520" cy="779145"/>
            <a:chOff x="249936" y="1243571"/>
            <a:chExt cx="9240520" cy="77914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084" y="1359407"/>
              <a:ext cx="8817864" cy="4404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243571"/>
              <a:ext cx="665962" cy="7787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" y="1269491"/>
              <a:ext cx="563880" cy="67665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083" y="2196083"/>
            <a:ext cx="8817864" cy="65379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50823" y="1367789"/>
            <a:ext cx="8460740" cy="1427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이미지는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2</a:t>
            </a:r>
            <a:r>
              <a:rPr dirty="0" sz="2000" spc="-254" b="1">
                <a:latin typeface="Malgun Gothic"/>
                <a:cs typeface="Malgun Gothic"/>
              </a:rPr>
              <a:t>차원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이므로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적용하는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필터</a:t>
            </a:r>
            <a:r>
              <a:rPr dirty="0" sz="2000" spc="-254" b="1">
                <a:latin typeface="Malgun Gothic"/>
                <a:cs typeface="Malgun Gothic"/>
              </a:rPr>
              <a:t>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2</a:t>
            </a:r>
            <a:r>
              <a:rPr dirty="0" sz="2000" spc="-254" b="1">
                <a:latin typeface="Malgun Gothic"/>
                <a:cs typeface="Malgun Gothic"/>
              </a:rPr>
              <a:t>차원임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필터를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적용할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영역에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대해서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현재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주목화소와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화소의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배열을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각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요소끼  리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곱한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항목을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더함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9936" y="2034539"/>
            <a:ext cx="666115" cy="1109980"/>
            <a:chOff x="249936" y="2034539"/>
            <a:chExt cx="666115" cy="110998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936" y="2034539"/>
              <a:ext cx="665962" cy="11094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" y="2060447"/>
              <a:ext cx="563880" cy="100736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6764" y="1196339"/>
            <a:ext cx="9859010" cy="5133340"/>
            <a:chOff x="16764" y="1196339"/>
            <a:chExt cx="9859010" cy="51333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931" y="3982211"/>
              <a:ext cx="3357371" cy="23423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0024" y="1700783"/>
              <a:ext cx="6635495" cy="23469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0923" y="3979163"/>
              <a:ext cx="3221735" cy="23423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75" y="3985260"/>
              <a:ext cx="3192780" cy="2343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4" y="1702307"/>
              <a:ext cx="3240024" cy="23423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200" y="1196339"/>
              <a:ext cx="9288780" cy="475488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812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활성</a:t>
            </a:r>
            <a:r>
              <a:rPr dirty="0" sz="2800" spc="-365"/>
              <a:t>화</a:t>
            </a:r>
            <a:r>
              <a:rPr dirty="0" sz="2800" spc="-175"/>
              <a:t> </a:t>
            </a:r>
            <a:r>
              <a:rPr dirty="0" sz="2800" spc="-370"/>
              <a:t>함수</a:t>
            </a:r>
            <a:r>
              <a:rPr dirty="0" sz="2800" spc="-85"/>
              <a:t>(acti</a:t>
            </a:r>
            <a:r>
              <a:rPr dirty="0" sz="2800" spc="-150"/>
              <a:t>v</a:t>
            </a:r>
            <a:r>
              <a:rPr dirty="0" sz="2800" spc="-140"/>
              <a:t>ation</a:t>
            </a:r>
            <a:r>
              <a:rPr dirty="0" sz="2800" spc="-175"/>
              <a:t> </a:t>
            </a:r>
            <a:r>
              <a:rPr dirty="0" sz="2800" spc="-114"/>
              <a:t>function)</a:t>
            </a:r>
            <a:endParaRPr sz="2800"/>
          </a:p>
        </p:txBody>
      </p:sp>
      <p:sp>
        <p:nvSpPr>
          <p:cNvPr id="23" name="object 23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뉴런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5" y="1222628"/>
            <a:ext cx="8610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뉴런에서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입</a:t>
            </a:r>
            <a:r>
              <a:rPr dirty="0" sz="2000" spc="-254" b="1">
                <a:latin typeface="Malgun Gothic"/>
                <a:cs typeface="Malgun Gothic"/>
              </a:rPr>
              <a:t>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신호가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일정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크</a:t>
            </a:r>
            <a:r>
              <a:rPr dirty="0" sz="2000" spc="-254" b="1">
                <a:latin typeface="Malgun Gothic"/>
                <a:cs typeface="Malgun Gothic"/>
              </a:rPr>
              <a:t>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이상일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신호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전달하는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메커니즘을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모방한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3631" y="1080490"/>
            <a:ext cx="9643110" cy="768350"/>
            <a:chOff x="103631" y="1080490"/>
            <a:chExt cx="9643110" cy="768350"/>
          </a:xfrm>
        </p:grpSpPr>
        <p:sp>
          <p:nvSpPr>
            <p:cNvPr id="26" name="object 26"/>
            <p:cNvSpPr/>
            <p:nvPr/>
          </p:nvSpPr>
          <p:spPr>
            <a:xfrm>
              <a:off x="457200" y="1671828"/>
              <a:ext cx="9289415" cy="0"/>
            </a:xfrm>
            <a:custGeom>
              <a:avLst/>
              <a:gdLst/>
              <a:ahLst/>
              <a:cxnLst/>
              <a:rect l="l" t="t" r="r" b="b"/>
              <a:pathLst>
                <a:path w="9289415" h="0">
                  <a:moveTo>
                    <a:pt x="0" y="0"/>
                  </a:moveTo>
                  <a:lnTo>
                    <a:pt x="9289034" y="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31" y="1080490"/>
              <a:ext cx="611098" cy="7681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539" y="1106424"/>
              <a:ext cx="509016" cy="66598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208915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필터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86379" y="2017395"/>
          <a:ext cx="3845560" cy="2561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226059"/>
                <a:gridCol w="178434"/>
                <a:gridCol w="73025"/>
                <a:gridCol w="252094"/>
                <a:gridCol w="252094"/>
                <a:gridCol w="252094"/>
                <a:gridCol w="252094"/>
                <a:gridCol w="252094"/>
                <a:gridCol w="252094"/>
                <a:gridCol w="172085"/>
                <a:gridCol w="80644"/>
                <a:gridCol w="252730"/>
                <a:gridCol w="252730"/>
                <a:gridCol w="347979"/>
              </a:tblGrid>
              <a:tr h="254888">
                <a:tc gridSpan="3" rowSpan="3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888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377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0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01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15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22">
                          <a:latin typeface="Cambria Math"/>
                          <a:cs typeface="Cambria Math"/>
                        </a:rPr>
                        <a:t>1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2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3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30">
                          <a:latin typeface="Cambria Math"/>
                          <a:cs typeface="Cambria Math"/>
                        </a:rPr>
                        <a:t>ℎ</a:t>
                      </a:r>
                      <a:r>
                        <a:rPr dirty="0" sz="1800" spc="5">
                          <a:latin typeface="Cambria Math"/>
                          <a:cs typeface="Cambria Math"/>
                        </a:rPr>
                        <a:t>[</a:t>
                      </a:r>
                      <a:r>
                        <a:rPr dirty="0" sz="1800" spc="50">
                          <a:latin typeface="Cambria Math"/>
                          <a:cs typeface="Cambria Math"/>
                        </a:rPr>
                        <a:t>𝑖</a:t>
                      </a:r>
                      <a:r>
                        <a:rPr dirty="0" sz="180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dirty="0" sz="1800" spc="-95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dirty="0" sz="1800" spc="35">
                          <a:latin typeface="Cambria Math"/>
                          <a:cs typeface="Cambria Math"/>
                        </a:rPr>
                        <a:t>𝑗</a:t>
                      </a:r>
                      <a:r>
                        <a:rPr dirty="0" sz="1800">
                          <a:latin typeface="Cambria Math"/>
                          <a:cs typeface="Cambria Math"/>
                        </a:rPr>
                        <a:t>]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B="0" marT="635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8193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1F1F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 spc="-1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15">
                          <a:latin typeface="Cambria Math"/>
                          <a:cs typeface="Cambria Math"/>
                        </a:rPr>
                        <a:t>4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5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6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1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7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200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>
                          <a:latin typeface="Cambria Math"/>
                          <a:cs typeface="Cambria Math"/>
                        </a:rPr>
                        <a:t>8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200" spc="-15">
                          <a:latin typeface="Cambria Math"/>
                          <a:cs typeface="Cambria Math"/>
                        </a:rPr>
                        <a:t>𝑝</a:t>
                      </a:r>
                      <a:r>
                        <a:rPr dirty="0" baseline="-16339" sz="1275" spc="-22">
                          <a:latin typeface="Cambria Math"/>
                          <a:cs typeface="Cambria Math"/>
                        </a:rPr>
                        <a:t>9</a:t>
                      </a:r>
                      <a:endParaRPr baseline="-16339" sz="1275">
                        <a:latin typeface="Cambria Math"/>
                        <a:cs typeface="Cambria Math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723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  <a:spcBef>
                          <a:spcPts val="490"/>
                        </a:spcBef>
                      </a:pPr>
                      <a:r>
                        <a:rPr dirty="0" sz="1400">
                          <a:latin typeface="SimSun"/>
                          <a:cs typeface="SimSun"/>
                        </a:rPr>
                        <a:t>1</a:t>
                      </a:r>
                      <a:endParaRPr sz="1400">
                        <a:latin typeface="SimSun"/>
                        <a:cs typeface="SimSun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30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91820">
                <a:tc gridSpan="3" rowSpan="4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88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88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4889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781300" y="2628900"/>
            <a:ext cx="3784600" cy="1087755"/>
            <a:chOff x="2781300" y="2628900"/>
            <a:chExt cx="3784600" cy="1087755"/>
          </a:xfrm>
        </p:grpSpPr>
        <p:sp>
          <p:nvSpPr>
            <p:cNvPr id="5" name="object 5"/>
            <p:cNvSpPr/>
            <p:nvPr/>
          </p:nvSpPr>
          <p:spPr>
            <a:xfrm>
              <a:off x="2787395" y="2634995"/>
              <a:ext cx="2432050" cy="158750"/>
            </a:xfrm>
            <a:custGeom>
              <a:avLst/>
              <a:gdLst/>
              <a:ahLst/>
              <a:cxnLst/>
              <a:rect l="l" t="t" r="r" b="b"/>
              <a:pathLst>
                <a:path w="2432050" h="158750">
                  <a:moveTo>
                    <a:pt x="1085088" y="1524"/>
                  </a:moveTo>
                  <a:lnTo>
                    <a:pt x="2431923" y="152273"/>
                  </a:lnTo>
                </a:path>
                <a:path w="2432050" h="158750">
                  <a:moveTo>
                    <a:pt x="0" y="0"/>
                  </a:moveTo>
                  <a:lnTo>
                    <a:pt x="1663700" y="15875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92730" y="2636951"/>
              <a:ext cx="1079500" cy="719455"/>
            </a:xfrm>
            <a:custGeom>
              <a:avLst/>
              <a:gdLst/>
              <a:ahLst/>
              <a:cxnLst/>
              <a:rect l="l" t="t" r="r" b="b"/>
              <a:pathLst>
                <a:path w="1079500" h="719454">
                  <a:moveTo>
                    <a:pt x="359613" y="0"/>
                  </a:moveTo>
                  <a:lnTo>
                    <a:pt x="0" y="0"/>
                  </a:lnTo>
                  <a:lnTo>
                    <a:pt x="0" y="359740"/>
                  </a:lnTo>
                  <a:lnTo>
                    <a:pt x="359613" y="359740"/>
                  </a:lnTo>
                  <a:lnTo>
                    <a:pt x="359613" y="0"/>
                  </a:lnTo>
                  <a:close/>
                </a:path>
                <a:path w="1079500" h="719454">
                  <a:moveTo>
                    <a:pt x="719277" y="0"/>
                  </a:moveTo>
                  <a:lnTo>
                    <a:pt x="359664" y="0"/>
                  </a:lnTo>
                  <a:lnTo>
                    <a:pt x="359664" y="359740"/>
                  </a:lnTo>
                  <a:lnTo>
                    <a:pt x="719277" y="359740"/>
                  </a:lnTo>
                  <a:lnTo>
                    <a:pt x="719277" y="0"/>
                  </a:lnTo>
                  <a:close/>
                </a:path>
                <a:path w="1079500" h="719454">
                  <a:moveTo>
                    <a:pt x="1078941" y="0"/>
                  </a:moveTo>
                  <a:lnTo>
                    <a:pt x="719328" y="0"/>
                  </a:lnTo>
                  <a:lnTo>
                    <a:pt x="719328" y="359664"/>
                  </a:lnTo>
                  <a:lnTo>
                    <a:pt x="719328" y="719404"/>
                  </a:lnTo>
                  <a:lnTo>
                    <a:pt x="1078941" y="719404"/>
                  </a:lnTo>
                  <a:lnTo>
                    <a:pt x="1078941" y="359740"/>
                  </a:lnTo>
                  <a:lnTo>
                    <a:pt x="1078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93491" y="3549396"/>
              <a:ext cx="2407920" cy="158750"/>
            </a:xfrm>
            <a:custGeom>
              <a:avLst/>
              <a:gdLst/>
              <a:ahLst/>
              <a:cxnLst/>
              <a:rect l="l" t="t" r="r" b="b"/>
              <a:pathLst>
                <a:path w="2407920" h="158750">
                  <a:moveTo>
                    <a:pt x="1074420" y="158749"/>
                  </a:moveTo>
                  <a:lnTo>
                    <a:pt x="2407920" y="0"/>
                  </a:lnTo>
                </a:path>
                <a:path w="2407920" h="158750">
                  <a:moveTo>
                    <a:pt x="0" y="158495"/>
                  </a:moveTo>
                  <a:lnTo>
                    <a:pt x="1657349" y="6095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92730" y="3356406"/>
              <a:ext cx="1079500" cy="360045"/>
            </a:xfrm>
            <a:custGeom>
              <a:avLst/>
              <a:gdLst/>
              <a:ahLst/>
              <a:cxnLst/>
              <a:rect l="l" t="t" r="r" b="b"/>
              <a:pathLst>
                <a:path w="1079500" h="360045">
                  <a:moveTo>
                    <a:pt x="359613" y="0"/>
                  </a:moveTo>
                  <a:lnTo>
                    <a:pt x="0" y="0"/>
                  </a:lnTo>
                  <a:lnTo>
                    <a:pt x="0" y="359740"/>
                  </a:lnTo>
                  <a:lnTo>
                    <a:pt x="359613" y="359740"/>
                  </a:lnTo>
                  <a:lnTo>
                    <a:pt x="359613" y="0"/>
                  </a:lnTo>
                  <a:close/>
                </a:path>
                <a:path w="1079500" h="360045">
                  <a:moveTo>
                    <a:pt x="719277" y="0"/>
                  </a:moveTo>
                  <a:lnTo>
                    <a:pt x="359664" y="0"/>
                  </a:lnTo>
                  <a:lnTo>
                    <a:pt x="359664" y="359740"/>
                  </a:lnTo>
                  <a:lnTo>
                    <a:pt x="719277" y="359740"/>
                  </a:lnTo>
                  <a:lnTo>
                    <a:pt x="719277" y="0"/>
                  </a:lnTo>
                  <a:close/>
                </a:path>
                <a:path w="1079500" h="360045">
                  <a:moveTo>
                    <a:pt x="1078941" y="0"/>
                  </a:moveTo>
                  <a:lnTo>
                    <a:pt x="719328" y="0"/>
                  </a:lnTo>
                  <a:lnTo>
                    <a:pt x="719328" y="359740"/>
                  </a:lnTo>
                  <a:lnTo>
                    <a:pt x="1078941" y="359740"/>
                  </a:lnTo>
                  <a:lnTo>
                    <a:pt x="1078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98492" y="2755392"/>
              <a:ext cx="1861820" cy="819150"/>
            </a:xfrm>
            <a:custGeom>
              <a:avLst/>
              <a:gdLst/>
              <a:ahLst/>
              <a:cxnLst/>
              <a:rect l="l" t="t" r="r" b="b"/>
              <a:pathLst>
                <a:path w="1861820" h="819150">
                  <a:moveTo>
                    <a:pt x="7620" y="273050"/>
                  </a:moveTo>
                  <a:lnTo>
                    <a:pt x="934720" y="0"/>
                  </a:lnTo>
                </a:path>
                <a:path w="1861820" h="819150">
                  <a:moveTo>
                    <a:pt x="260604" y="287020"/>
                  </a:moveTo>
                  <a:lnTo>
                    <a:pt x="1854454" y="7620"/>
                  </a:lnTo>
                </a:path>
                <a:path w="1861820" h="819150">
                  <a:moveTo>
                    <a:pt x="248412" y="533400"/>
                  </a:moveTo>
                  <a:lnTo>
                    <a:pt x="1861312" y="819150"/>
                  </a:lnTo>
                </a:path>
                <a:path w="1861820" h="819150">
                  <a:moveTo>
                    <a:pt x="0" y="533400"/>
                  </a:moveTo>
                  <a:lnTo>
                    <a:pt x="929132" y="8164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28894" y="2759202"/>
              <a:ext cx="931544" cy="814069"/>
            </a:xfrm>
            <a:custGeom>
              <a:avLst/>
              <a:gdLst/>
              <a:ahLst/>
              <a:cxnLst/>
              <a:rect l="l" t="t" r="r" b="b"/>
              <a:pathLst>
                <a:path w="931545" h="814070">
                  <a:moveTo>
                    <a:pt x="931163" y="0"/>
                  </a:moveTo>
                  <a:lnTo>
                    <a:pt x="0" y="0"/>
                  </a:lnTo>
                  <a:lnTo>
                    <a:pt x="0" y="813815"/>
                  </a:lnTo>
                  <a:lnTo>
                    <a:pt x="931163" y="813815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2381885" y="3180460"/>
            <a:ext cx="127000" cy="15240"/>
          </a:xfrm>
          <a:custGeom>
            <a:avLst/>
            <a:gdLst/>
            <a:ahLst/>
            <a:cxnLst/>
            <a:rect l="l" t="t" r="r" b="b"/>
            <a:pathLst>
              <a:path w="127000" h="15239">
                <a:moveTo>
                  <a:pt x="126491" y="0"/>
                </a:moveTo>
                <a:lnTo>
                  <a:pt x="0" y="0"/>
                </a:lnTo>
                <a:lnTo>
                  <a:pt x="0" y="15239"/>
                </a:lnTo>
                <a:lnTo>
                  <a:pt x="126491" y="15239"/>
                </a:lnTo>
                <a:lnTo>
                  <a:pt x="126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69566" y="2787523"/>
            <a:ext cx="152400" cy="67818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80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800">
                <a:latin typeface="Cambria Math"/>
                <a:cs typeface="Cambria Math"/>
              </a:rPr>
              <a:t>9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547873" y="3013075"/>
            <a:ext cx="189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필</a:t>
            </a:r>
            <a:r>
              <a:rPr dirty="0" sz="2800" spc="-365"/>
              <a:t>터</a:t>
            </a:r>
            <a:r>
              <a:rPr dirty="0" sz="2800" spc="-175"/>
              <a:t> </a:t>
            </a:r>
            <a:r>
              <a:rPr dirty="0" sz="2800" spc="-370"/>
              <a:t>적용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8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66691" y="1262380"/>
          <a:ext cx="1817370" cy="1811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6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9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682239" y="1981200"/>
            <a:ext cx="1950085" cy="962660"/>
          </a:xfrm>
          <a:custGeom>
            <a:avLst/>
            <a:gdLst/>
            <a:ahLst/>
            <a:cxnLst/>
            <a:rect l="l" t="t" r="r" b="b"/>
            <a:pathLst>
              <a:path w="1950085" h="962660">
                <a:moveTo>
                  <a:pt x="0" y="962533"/>
                </a:moveTo>
                <a:lnTo>
                  <a:pt x="1949704" y="0"/>
                </a:lnTo>
              </a:path>
            </a:pathLst>
          </a:custGeom>
          <a:ln w="12192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2023" y="1276985"/>
          <a:ext cx="1821180" cy="1815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01752" y="1286255"/>
            <a:ext cx="3458845" cy="1639570"/>
          </a:xfrm>
          <a:custGeom>
            <a:avLst/>
            <a:gdLst/>
            <a:ahLst/>
            <a:cxnLst/>
            <a:rect l="l" t="t" r="r" b="b"/>
            <a:pathLst>
              <a:path w="3458845" h="1639570">
                <a:moveTo>
                  <a:pt x="1063752" y="1062228"/>
                </a:moveTo>
                <a:lnTo>
                  <a:pt x="3443478" y="1639189"/>
                </a:lnTo>
              </a:path>
              <a:path w="3458845" h="1639570">
                <a:moveTo>
                  <a:pt x="0" y="1062228"/>
                </a:moveTo>
                <a:lnTo>
                  <a:pt x="2379726" y="1639189"/>
                </a:lnTo>
              </a:path>
              <a:path w="3458845" h="1639570">
                <a:moveTo>
                  <a:pt x="0" y="0"/>
                </a:moveTo>
                <a:lnTo>
                  <a:pt x="2379726" y="576961"/>
                </a:lnTo>
              </a:path>
              <a:path w="3458845" h="1639570">
                <a:moveTo>
                  <a:pt x="1078992" y="0"/>
                </a:moveTo>
                <a:lnTo>
                  <a:pt x="3458718" y="576961"/>
                </a:lnTo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81732" y="1863902"/>
            <a:ext cx="1078865" cy="1079500"/>
          </a:xfrm>
          <a:custGeom>
            <a:avLst/>
            <a:gdLst/>
            <a:ahLst/>
            <a:cxnLst/>
            <a:rect l="l" t="t" r="r" b="b"/>
            <a:pathLst>
              <a:path w="1078864" h="1079500">
                <a:moveTo>
                  <a:pt x="719150" y="359791"/>
                </a:moveTo>
                <a:lnTo>
                  <a:pt x="359613" y="359791"/>
                </a:lnTo>
                <a:lnTo>
                  <a:pt x="0" y="359791"/>
                </a:lnTo>
                <a:lnTo>
                  <a:pt x="0" y="719455"/>
                </a:lnTo>
                <a:lnTo>
                  <a:pt x="0" y="1079195"/>
                </a:lnTo>
                <a:lnTo>
                  <a:pt x="359537" y="1079195"/>
                </a:lnTo>
                <a:lnTo>
                  <a:pt x="719150" y="1079195"/>
                </a:lnTo>
                <a:lnTo>
                  <a:pt x="719150" y="719531"/>
                </a:lnTo>
                <a:lnTo>
                  <a:pt x="719150" y="359791"/>
                </a:lnTo>
                <a:close/>
              </a:path>
              <a:path w="1078864" h="1079500">
                <a:moveTo>
                  <a:pt x="719150" y="0"/>
                </a:moveTo>
                <a:lnTo>
                  <a:pt x="359613" y="0"/>
                </a:lnTo>
                <a:lnTo>
                  <a:pt x="0" y="0"/>
                </a:lnTo>
                <a:lnTo>
                  <a:pt x="0" y="359740"/>
                </a:lnTo>
                <a:lnTo>
                  <a:pt x="359537" y="359740"/>
                </a:lnTo>
                <a:lnTo>
                  <a:pt x="719150" y="359740"/>
                </a:lnTo>
                <a:lnTo>
                  <a:pt x="719150" y="0"/>
                </a:lnTo>
                <a:close/>
              </a:path>
              <a:path w="1078864" h="1079500">
                <a:moveTo>
                  <a:pt x="1078814" y="359791"/>
                </a:moveTo>
                <a:lnTo>
                  <a:pt x="719201" y="359791"/>
                </a:lnTo>
                <a:lnTo>
                  <a:pt x="719201" y="719455"/>
                </a:lnTo>
                <a:lnTo>
                  <a:pt x="719201" y="1079195"/>
                </a:lnTo>
                <a:lnTo>
                  <a:pt x="1078814" y="1079195"/>
                </a:lnTo>
                <a:lnTo>
                  <a:pt x="1078814" y="719531"/>
                </a:lnTo>
                <a:lnTo>
                  <a:pt x="1078814" y="359791"/>
                </a:lnTo>
                <a:close/>
              </a:path>
              <a:path w="1078864" h="1079500">
                <a:moveTo>
                  <a:pt x="1078814" y="0"/>
                </a:moveTo>
                <a:lnTo>
                  <a:pt x="719201" y="0"/>
                </a:lnTo>
                <a:lnTo>
                  <a:pt x="719201" y="359740"/>
                </a:lnTo>
                <a:lnTo>
                  <a:pt x="1078814" y="359740"/>
                </a:lnTo>
                <a:lnTo>
                  <a:pt x="1078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673095" y="1854707"/>
          <a:ext cx="1115060" cy="109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"/>
                <a:gridCol w="359410"/>
                <a:gridCol w="363855"/>
              </a:tblGrid>
              <a:tr h="359028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171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2679192" y="1598675"/>
            <a:ext cx="2321560" cy="1351280"/>
            <a:chOff x="2679192" y="1598675"/>
            <a:chExt cx="2321560" cy="1351280"/>
          </a:xfrm>
        </p:grpSpPr>
        <p:sp>
          <p:nvSpPr>
            <p:cNvPr id="11" name="object 11"/>
            <p:cNvSpPr/>
            <p:nvPr/>
          </p:nvSpPr>
          <p:spPr>
            <a:xfrm>
              <a:off x="4632198" y="1632965"/>
              <a:ext cx="358140" cy="358140"/>
            </a:xfrm>
            <a:custGeom>
              <a:avLst/>
              <a:gdLst/>
              <a:ahLst/>
              <a:cxnLst/>
              <a:rect l="l" t="t" r="r" b="b"/>
              <a:pathLst>
                <a:path w="358139" h="358139">
                  <a:moveTo>
                    <a:pt x="0" y="358139"/>
                  </a:moveTo>
                  <a:lnTo>
                    <a:pt x="358139" y="358139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58139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85288" y="1604771"/>
              <a:ext cx="2303145" cy="1339215"/>
            </a:xfrm>
            <a:custGeom>
              <a:avLst/>
              <a:gdLst/>
              <a:ahLst/>
              <a:cxnLst/>
              <a:rect l="l" t="t" r="r" b="b"/>
              <a:pathLst>
                <a:path w="2303145" h="1339214">
                  <a:moveTo>
                    <a:pt x="1060703" y="1338961"/>
                  </a:moveTo>
                  <a:lnTo>
                    <a:pt x="2302510" y="376427"/>
                  </a:lnTo>
                </a:path>
                <a:path w="2303145" h="1339214">
                  <a:moveTo>
                    <a:pt x="1075944" y="259333"/>
                  </a:moveTo>
                  <a:lnTo>
                    <a:pt x="2303017" y="16763"/>
                  </a:lnTo>
                </a:path>
                <a:path w="2303145" h="1339214">
                  <a:moveTo>
                    <a:pt x="0" y="259587"/>
                  </a:moveTo>
                  <a:lnTo>
                    <a:pt x="1946402" y="0"/>
                  </a:lnTo>
                </a:path>
              </a:pathLst>
            </a:custGeom>
            <a:ln w="12192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266691" y="3908425"/>
          <a:ext cx="1817370" cy="1811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6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9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682239" y="4626864"/>
            <a:ext cx="2315210" cy="962660"/>
          </a:xfrm>
          <a:custGeom>
            <a:avLst/>
            <a:gdLst/>
            <a:ahLst/>
            <a:cxnLst/>
            <a:rect l="l" t="t" r="r" b="b"/>
            <a:pathLst>
              <a:path w="2315210" h="962660">
                <a:moveTo>
                  <a:pt x="0" y="962596"/>
                </a:moveTo>
                <a:lnTo>
                  <a:pt x="2314956" y="0"/>
                </a:lnTo>
              </a:path>
            </a:pathLst>
          </a:custGeom>
          <a:ln w="12192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95579" y="3923029"/>
          <a:ext cx="1817370" cy="1815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52272" y="3947159"/>
            <a:ext cx="3108325" cy="1625600"/>
          </a:xfrm>
          <a:custGeom>
            <a:avLst/>
            <a:gdLst/>
            <a:ahLst/>
            <a:cxnLst/>
            <a:rect l="l" t="t" r="r" b="b"/>
            <a:pathLst>
              <a:path w="3108325" h="1625600">
                <a:moveTo>
                  <a:pt x="1080516" y="1065276"/>
                </a:moveTo>
                <a:lnTo>
                  <a:pt x="3093212" y="1625218"/>
                </a:lnTo>
              </a:path>
              <a:path w="3108325" h="1625600">
                <a:moveTo>
                  <a:pt x="0" y="1072895"/>
                </a:moveTo>
                <a:lnTo>
                  <a:pt x="2029840" y="1623948"/>
                </a:lnTo>
              </a:path>
              <a:path w="3108325" h="1625600">
                <a:moveTo>
                  <a:pt x="0" y="0"/>
                </a:moveTo>
                <a:lnTo>
                  <a:pt x="2029840" y="562609"/>
                </a:lnTo>
              </a:path>
              <a:path w="3108325" h="1625600">
                <a:moveTo>
                  <a:pt x="1080516" y="0"/>
                </a:moveTo>
                <a:lnTo>
                  <a:pt x="3108070" y="562609"/>
                </a:lnTo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81732" y="4509947"/>
            <a:ext cx="1078865" cy="1079500"/>
          </a:xfrm>
          <a:custGeom>
            <a:avLst/>
            <a:gdLst/>
            <a:ahLst/>
            <a:cxnLst/>
            <a:rect l="l" t="t" r="r" b="b"/>
            <a:pathLst>
              <a:path w="1078864" h="1079500">
                <a:moveTo>
                  <a:pt x="719150" y="359803"/>
                </a:moveTo>
                <a:lnTo>
                  <a:pt x="359613" y="359803"/>
                </a:lnTo>
                <a:lnTo>
                  <a:pt x="0" y="359803"/>
                </a:lnTo>
                <a:lnTo>
                  <a:pt x="0" y="719480"/>
                </a:lnTo>
                <a:lnTo>
                  <a:pt x="0" y="1079220"/>
                </a:lnTo>
                <a:lnTo>
                  <a:pt x="359537" y="1079220"/>
                </a:lnTo>
                <a:lnTo>
                  <a:pt x="719150" y="1079220"/>
                </a:lnTo>
                <a:lnTo>
                  <a:pt x="719150" y="719543"/>
                </a:lnTo>
                <a:lnTo>
                  <a:pt x="719150" y="359803"/>
                </a:lnTo>
                <a:close/>
              </a:path>
              <a:path w="1078864" h="1079500">
                <a:moveTo>
                  <a:pt x="719150" y="0"/>
                </a:moveTo>
                <a:lnTo>
                  <a:pt x="359613" y="0"/>
                </a:lnTo>
                <a:lnTo>
                  <a:pt x="0" y="0"/>
                </a:lnTo>
                <a:lnTo>
                  <a:pt x="0" y="359740"/>
                </a:lnTo>
                <a:lnTo>
                  <a:pt x="359537" y="359740"/>
                </a:lnTo>
                <a:lnTo>
                  <a:pt x="719150" y="359740"/>
                </a:lnTo>
                <a:lnTo>
                  <a:pt x="719150" y="0"/>
                </a:lnTo>
                <a:close/>
              </a:path>
              <a:path w="1078864" h="1079500">
                <a:moveTo>
                  <a:pt x="1078814" y="359803"/>
                </a:moveTo>
                <a:lnTo>
                  <a:pt x="719201" y="359803"/>
                </a:lnTo>
                <a:lnTo>
                  <a:pt x="719201" y="719480"/>
                </a:lnTo>
                <a:lnTo>
                  <a:pt x="719201" y="1079220"/>
                </a:lnTo>
                <a:lnTo>
                  <a:pt x="1078814" y="1079220"/>
                </a:lnTo>
                <a:lnTo>
                  <a:pt x="1078814" y="719543"/>
                </a:lnTo>
                <a:lnTo>
                  <a:pt x="1078814" y="359803"/>
                </a:lnTo>
                <a:close/>
              </a:path>
              <a:path w="1078864" h="1079500">
                <a:moveTo>
                  <a:pt x="1078814" y="0"/>
                </a:moveTo>
                <a:lnTo>
                  <a:pt x="719201" y="0"/>
                </a:lnTo>
                <a:lnTo>
                  <a:pt x="719201" y="359740"/>
                </a:lnTo>
                <a:lnTo>
                  <a:pt x="1078814" y="359740"/>
                </a:lnTo>
                <a:lnTo>
                  <a:pt x="1078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673095" y="4500371"/>
          <a:ext cx="1115060" cy="109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"/>
                <a:gridCol w="359410"/>
                <a:gridCol w="363855"/>
              </a:tblGrid>
              <a:tr h="35941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2679192" y="4248911"/>
            <a:ext cx="2692400" cy="1346835"/>
            <a:chOff x="2679192" y="4248911"/>
            <a:chExt cx="2692400" cy="1346835"/>
          </a:xfrm>
        </p:grpSpPr>
        <p:sp>
          <p:nvSpPr>
            <p:cNvPr id="20" name="object 20"/>
            <p:cNvSpPr/>
            <p:nvPr/>
          </p:nvSpPr>
          <p:spPr>
            <a:xfrm>
              <a:off x="4997958" y="4278629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39" h="360045">
                  <a:moveTo>
                    <a:pt x="0" y="359664"/>
                  </a:moveTo>
                  <a:lnTo>
                    <a:pt x="358139" y="359664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85288" y="4255007"/>
              <a:ext cx="2680335" cy="1334770"/>
            </a:xfrm>
            <a:custGeom>
              <a:avLst/>
              <a:gdLst/>
              <a:ahLst/>
              <a:cxnLst/>
              <a:rect l="l" t="t" r="r" b="b"/>
              <a:pathLst>
                <a:path w="2680335" h="1334770">
                  <a:moveTo>
                    <a:pt x="1060703" y="1334452"/>
                  </a:moveTo>
                  <a:lnTo>
                    <a:pt x="2679446" y="371856"/>
                  </a:lnTo>
                </a:path>
                <a:path w="2680335" h="1334770">
                  <a:moveTo>
                    <a:pt x="1075944" y="254635"/>
                  </a:moveTo>
                  <a:lnTo>
                    <a:pt x="2679827" y="12192"/>
                  </a:lnTo>
                </a:path>
                <a:path w="2680335" h="1334770">
                  <a:moveTo>
                    <a:pt x="0" y="255524"/>
                  </a:moveTo>
                  <a:lnTo>
                    <a:pt x="2311781" y="0"/>
                  </a:lnTo>
                </a:path>
              </a:pathLst>
            </a:custGeom>
            <a:ln w="12192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315583" y="1238758"/>
            <a:ext cx="3178175" cy="1628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22935" marR="147955">
              <a:lnSpc>
                <a:spcPct val="100000"/>
              </a:lnSpc>
              <a:spcBef>
                <a:spcPts val="95"/>
              </a:spcBef>
            </a:pPr>
            <a:r>
              <a:rPr dirty="0" sz="1600" spc="-85">
                <a:latin typeface="Malgun Gothic"/>
                <a:cs typeface="Malgun Gothic"/>
              </a:rPr>
              <a:t>Z</a:t>
            </a:r>
            <a:r>
              <a:rPr dirty="0" sz="1600" spc="10">
                <a:latin typeface="Malgun Gothic"/>
                <a:cs typeface="Malgun Gothic"/>
              </a:rPr>
              <a:t>e</a:t>
            </a:r>
            <a:r>
              <a:rPr dirty="0" sz="1600" spc="-45">
                <a:latin typeface="Malgun Gothic"/>
                <a:cs typeface="Malgun Gothic"/>
              </a:rPr>
              <a:t>r</a:t>
            </a:r>
            <a:r>
              <a:rPr dirty="0" sz="1600" spc="-85">
                <a:latin typeface="Malgun Gothic"/>
                <a:cs typeface="Malgun Gothic"/>
              </a:rPr>
              <a:t>o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-60">
                <a:latin typeface="Malgun Gothic"/>
                <a:cs typeface="Malgun Gothic"/>
              </a:rPr>
              <a:t>padd</a:t>
            </a:r>
            <a:r>
              <a:rPr dirty="0" sz="1600" spc="-40">
                <a:latin typeface="Malgun Gothic"/>
                <a:cs typeface="Malgun Gothic"/>
              </a:rPr>
              <a:t>ing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150">
                <a:latin typeface="Malgun Gothic"/>
                <a:cs typeface="Malgun Gothic"/>
              </a:rPr>
              <a:t>: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30">
                <a:latin typeface="Malgun Gothic"/>
                <a:cs typeface="Malgun Gothic"/>
              </a:rPr>
              <a:t>5x</a:t>
            </a:r>
            <a:r>
              <a:rPr dirty="0" sz="1600" spc="35">
                <a:latin typeface="Malgun Gothic"/>
                <a:cs typeface="Malgun Gothic"/>
              </a:rPr>
              <a:t>5</a:t>
            </a:r>
            <a:r>
              <a:rPr dirty="0" sz="1600" spc="-175">
                <a:latin typeface="Malgun Gothic"/>
                <a:cs typeface="Malgun Gothic"/>
              </a:rPr>
              <a:t>이미지의  바깥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화소는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필터를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적용할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170">
                <a:latin typeface="Malgun Gothic"/>
                <a:cs typeface="Malgun Gothic"/>
              </a:rPr>
              <a:t>수  없으므로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0</a:t>
            </a:r>
            <a:r>
              <a:rPr dirty="0" sz="1600" spc="-210">
                <a:latin typeface="Malgun Gothic"/>
                <a:cs typeface="Malgun Gothic"/>
              </a:rPr>
              <a:t>으로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채움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dirty="0" sz="1400" spc="10">
                <a:latin typeface="Malgun Gothic"/>
                <a:cs typeface="Malgun Gothic"/>
              </a:rPr>
              <a:t>img[1,1]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=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(1x0)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(3x1)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(0x1)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(3x0)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(1x1)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(0x1)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(0x1)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(2x0)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=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15">
                <a:latin typeface="Malgun Gothic"/>
                <a:cs typeface="Malgun Gothic"/>
              </a:rPr>
              <a:t>4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23" name="object 23"/>
          <p:cNvSpPr txBox="1"/>
          <p:nvPr/>
        </p:nvSpPr>
        <p:spPr>
          <a:xfrm>
            <a:off x="6315583" y="4847082"/>
            <a:ext cx="317690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Malgun Gothic"/>
                <a:cs typeface="Malgun Gothic"/>
              </a:rPr>
              <a:t>img[1,2]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=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(3x1)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(3x1)</a:t>
            </a:r>
            <a:endParaRPr sz="14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(1x0</a:t>
            </a:r>
            <a:r>
              <a:rPr dirty="0" sz="1400" spc="5">
                <a:latin typeface="Malgun Gothic"/>
                <a:cs typeface="Malgun Gothic"/>
              </a:rPr>
              <a:t>)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(0x1</a:t>
            </a:r>
            <a:r>
              <a:rPr dirty="0" sz="1400" spc="5">
                <a:latin typeface="Malgun Gothic"/>
                <a:cs typeface="Malgun Gothic"/>
              </a:rPr>
              <a:t>)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(0x1</a:t>
            </a:r>
            <a:r>
              <a:rPr dirty="0" sz="1400" spc="5">
                <a:latin typeface="Malgun Gothic"/>
                <a:cs typeface="Malgun Gothic"/>
              </a:rPr>
              <a:t>)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(2x1</a:t>
            </a:r>
            <a:r>
              <a:rPr dirty="0" sz="1400" spc="5">
                <a:latin typeface="Malgun Gothic"/>
                <a:cs typeface="Malgun Gothic"/>
              </a:rPr>
              <a:t>)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(1x0</a:t>
            </a:r>
            <a:r>
              <a:rPr dirty="0" sz="1400" spc="5">
                <a:latin typeface="Malgun Gothic"/>
                <a:cs typeface="Malgun Gothic"/>
              </a:rPr>
              <a:t>)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05">
                <a:latin typeface="Malgun Gothic"/>
                <a:cs typeface="Malgun Gothic"/>
              </a:rPr>
              <a:t>=  </a:t>
            </a:r>
            <a:r>
              <a:rPr dirty="0" sz="1400" spc="15">
                <a:latin typeface="Malgun Gothic"/>
                <a:cs typeface="Malgun Gothic"/>
              </a:rPr>
              <a:t>8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634" y="3121532"/>
            <a:ext cx="103949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latin typeface="Malgun Gothic"/>
                <a:cs typeface="Malgun Gothic"/>
              </a:rPr>
              <a:t>5x5</a:t>
            </a:r>
            <a:r>
              <a:rPr dirty="0" sz="1400" spc="-95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입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78582" y="3121532"/>
            <a:ext cx="6781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latin typeface="Malgun Gothic"/>
                <a:cs typeface="Malgun Gothic"/>
              </a:rPr>
              <a:t>3x3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9936" y="3121532"/>
            <a:ext cx="6978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85" b="1">
                <a:latin typeface="Malgun Gothic"/>
                <a:cs typeface="Malgun Gothic"/>
              </a:rPr>
              <a:t>출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1634" y="5748020"/>
            <a:ext cx="103949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latin typeface="Malgun Gothic"/>
                <a:cs typeface="Malgun Gothic"/>
              </a:rPr>
              <a:t>5x5</a:t>
            </a:r>
            <a:r>
              <a:rPr dirty="0" sz="1400" spc="-95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입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78582" y="5748020"/>
            <a:ext cx="6781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latin typeface="Malgun Gothic"/>
                <a:cs typeface="Malgun Gothic"/>
              </a:rPr>
              <a:t>3x3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29936" y="5748020"/>
            <a:ext cx="6978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 b="1">
                <a:latin typeface="Malgun Gothic"/>
                <a:cs typeface="Malgun Gothic"/>
              </a:rPr>
              <a:t>출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99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이미</a:t>
            </a:r>
            <a:r>
              <a:rPr dirty="0" sz="2800" spc="-365"/>
              <a:t>지</a:t>
            </a:r>
            <a:r>
              <a:rPr dirty="0" sz="2800" spc="-175"/>
              <a:t> </a:t>
            </a:r>
            <a:r>
              <a:rPr dirty="0" sz="2800" spc="-370"/>
              <a:t>필</a:t>
            </a:r>
            <a:r>
              <a:rPr dirty="0" sz="2800" spc="-365"/>
              <a:t>터</a:t>
            </a:r>
            <a:r>
              <a:rPr dirty="0" sz="2800" spc="-170"/>
              <a:t> </a:t>
            </a:r>
            <a:r>
              <a:rPr dirty="0" sz="2800" spc="-370"/>
              <a:t>적용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8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98569" y="2054479"/>
          <a:ext cx="1817370" cy="1811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1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6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8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9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359664"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714244" y="2782823"/>
            <a:ext cx="2672715" cy="952500"/>
          </a:xfrm>
          <a:custGeom>
            <a:avLst/>
            <a:gdLst/>
            <a:ahLst/>
            <a:cxnLst/>
            <a:rect l="l" t="t" r="r" b="b"/>
            <a:pathLst>
              <a:path w="2672715" h="952500">
                <a:moveTo>
                  <a:pt x="0" y="952245"/>
                </a:moveTo>
                <a:lnTo>
                  <a:pt x="2672460" y="0"/>
                </a:lnTo>
              </a:path>
            </a:pathLst>
          </a:custGeom>
          <a:ln w="12192">
            <a:solidFill>
              <a:srgbClr val="00AFE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7444" y="2069083"/>
          <a:ext cx="1824355" cy="1815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/>
                <a:gridCol w="359410"/>
                <a:gridCol w="359410"/>
                <a:gridCol w="359409"/>
                <a:gridCol w="359409"/>
              </a:tblGrid>
              <a:tr h="359790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96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1DCDB"/>
                    </a:solidFill>
                  </a:tcPr>
                </a:tc>
              </a:tr>
              <a:tr h="359790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664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132076" y="2083307"/>
            <a:ext cx="1660525" cy="573405"/>
          </a:xfrm>
          <a:custGeom>
            <a:avLst/>
            <a:gdLst/>
            <a:ahLst/>
            <a:cxnLst/>
            <a:rect l="l" t="t" r="r" b="b"/>
            <a:pathLst>
              <a:path w="1660525" h="573405">
                <a:moveTo>
                  <a:pt x="0" y="0"/>
                </a:moveTo>
                <a:lnTo>
                  <a:pt x="1660525" y="573277"/>
                </a:lnTo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32076" y="3140964"/>
            <a:ext cx="1645920" cy="577215"/>
          </a:xfrm>
          <a:custGeom>
            <a:avLst/>
            <a:gdLst/>
            <a:ahLst/>
            <a:cxnLst/>
            <a:rect l="l" t="t" r="r" b="b"/>
            <a:pathLst>
              <a:path w="1645920" h="577214">
                <a:moveTo>
                  <a:pt x="0" y="0"/>
                </a:moveTo>
                <a:lnTo>
                  <a:pt x="1645665" y="576961"/>
                </a:lnTo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0036" y="2078735"/>
            <a:ext cx="1663700" cy="1639570"/>
          </a:xfrm>
          <a:custGeom>
            <a:avLst/>
            <a:gdLst/>
            <a:ahLst/>
            <a:cxnLst/>
            <a:rect l="l" t="t" r="r" b="b"/>
            <a:pathLst>
              <a:path w="1663700" h="1639570">
                <a:moveTo>
                  <a:pt x="0" y="1088136"/>
                </a:moveTo>
                <a:lnTo>
                  <a:pt x="1663191" y="1639570"/>
                </a:lnTo>
              </a:path>
              <a:path w="1663700" h="1639570">
                <a:moveTo>
                  <a:pt x="0" y="0"/>
                </a:moveTo>
                <a:lnTo>
                  <a:pt x="1663191" y="577341"/>
                </a:lnTo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13482" y="26560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359613" y="359791"/>
                </a:moveTo>
                <a:lnTo>
                  <a:pt x="0" y="359791"/>
                </a:lnTo>
                <a:lnTo>
                  <a:pt x="0" y="719455"/>
                </a:lnTo>
                <a:lnTo>
                  <a:pt x="0" y="1079195"/>
                </a:lnTo>
                <a:lnTo>
                  <a:pt x="359613" y="1079195"/>
                </a:lnTo>
                <a:lnTo>
                  <a:pt x="359613" y="719531"/>
                </a:lnTo>
                <a:lnTo>
                  <a:pt x="359613" y="359791"/>
                </a:lnTo>
                <a:close/>
              </a:path>
              <a:path w="1079500" h="1079500">
                <a:moveTo>
                  <a:pt x="359613" y="0"/>
                </a:moveTo>
                <a:lnTo>
                  <a:pt x="0" y="0"/>
                </a:lnTo>
                <a:lnTo>
                  <a:pt x="0" y="359740"/>
                </a:lnTo>
                <a:lnTo>
                  <a:pt x="359613" y="359740"/>
                </a:lnTo>
                <a:lnTo>
                  <a:pt x="359613" y="0"/>
                </a:lnTo>
                <a:close/>
              </a:path>
              <a:path w="1079500" h="1079500">
                <a:moveTo>
                  <a:pt x="719277" y="359791"/>
                </a:moveTo>
                <a:lnTo>
                  <a:pt x="359664" y="359791"/>
                </a:lnTo>
                <a:lnTo>
                  <a:pt x="359664" y="719455"/>
                </a:lnTo>
                <a:lnTo>
                  <a:pt x="359664" y="1079195"/>
                </a:lnTo>
                <a:lnTo>
                  <a:pt x="719277" y="1079195"/>
                </a:lnTo>
                <a:lnTo>
                  <a:pt x="719277" y="719531"/>
                </a:lnTo>
                <a:lnTo>
                  <a:pt x="719277" y="359791"/>
                </a:lnTo>
                <a:close/>
              </a:path>
              <a:path w="1079500" h="1079500">
                <a:moveTo>
                  <a:pt x="719277" y="0"/>
                </a:moveTo>
                <a:lnTo>
                  <a:pt x="359664" y="0"/>
                </a:lnTo>
                <a:lnTo>
                  <a:pt x="359664" y="359740"/>
                </a:lnTo>
                <a:lnTo>
                  <a:pt x="719277" y="359740"/>
                </a:lnTo>
                <a:lnTo>
                  <a:pt x="719277" y="0"/>
                </a:lnTo>
                <a:close/>
              </a:path>
              <a:path w="1079500" h="1079500">
                <a:moveTo>
                  <a:pt x="1078941" y="359791"/>
                </a:moveTo>
                <a:lnTo>
                  <a:pt x="719328" y="359791"/>
                </a:lnTo>
                <a:lnTo>
                  <a:pt x="719328" y="719455"/>
                </a:lnTo>
                <a:lnTo>
                  <a:pt x="719328" y="1079195"/>
                </a:lnTo>
                <a:lnTo>
                  <a:pt x="1078941" y="1079195"/>
                </a:lnTo>
                <a:lnTo>
                  <a:pt x="1078941" y="719531"/>
                </a:lnTo>
                <a:lnTo>
                  <a:pt x="1078941" y="359791"/>
                </a:lnTo>
                <a:close/>
              </a:path>
              <a:path w="1079500" h="1079500">
                <a:moveTo>
                  <a:pt x="1078941" y="0"/>
                </a:moveTo>
                <a:lnTo>
                  <a:pt x="719328" y="0"/>
                </a:lnTo>
                <a:lnTo>
                  <a:pt x="719328" y="359740"/>
                </a:lnTo>
                <a:lnTo>
                  <a:pt x="1078941" y="359740"/>
                </a:lnTo>
                <a:lnTo>
                  <a:pt x="10789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705100" y="2647188"/>
          <a:ext cx="1115060" cy="109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"/>
                <a:gridCol w="359410"/>
                <a:gridCol w="363855"/>
              </a:tblGrid>
              <a:tr h="358647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791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552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285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>
                          <a:latin typeface="Malgun Gothic"/>
                          <a:cs typeface="Malgun Gothic"/>
                        </a:rPr>
                        <a:t>0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2711195" y="2406395"/>
            <a:ext cx="3049270" cy="1335405"/>
            <a:chOff x="2711195" y="2406395"/>
            <a:chExt cx="3049270" cy="1335405"/>
          </a:xfrm>
        </p:grpSpPr>
        <p:sp>
          <p:nvSpPr>
            <p:cNvPr id="13" name="object 13"/>
            <p:cNvSpPr/>
            <p:nvPr/>
          </p:nvSpPr>
          <p:spPr>
            <a:xfrm>
              <a:off x="5386577" y="2423921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39" h="360044">
                  <a:moveTo>
                    <a:pt x="0" y="359663"/>
                  </a:moveTo>
                  <a:lnTo>
                    <a:pt x="358139" y="359663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17291" y="2412491"/>
              <a:ext cx="3037205" cy="1323340"/>
            </a:xfrm>
            <a:custGeom>
              <a:avLst/>
              <a:gdLst/>
              <a:ahLst/>
              <a:cxnLst/>
              <a:rect l="l" t="t" r="r" b="b"/>
              <a:pathLst>
                <a:path w="3037204" h="1323339">
                  <a:moveTo>
                    <a:pt x="1060704" y="1322832"/>
                  </a:moveTo>
                  <a:lnTo>
                    <a:pt x="3036823" y="356616"/>
                  </a:lnTo>
                </a:path>
                <a:path w="3037204" h="1323339">
                  <a:moveTo>
                    <a:pt x="1074420" y="243967"/>
                  </a:moveTo>
                  <a:lnTo>
                    <a:pt x="3026536" y="1524"/>
                  </a:lnTo>
                </a:path>
                <a:path w="3037204" h="1323339">
                  <a:moveTo>
                    <a:pt x="0" y="243459"/>
                  </a:moveTo>
                  <a:lnTo>
                    <a:pt x="2679446" y="0"/>
                  </a:lnTo>
                </a:path>
              </a:pathLst>
            </a:custGeom>
            <a:ln w="12192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347586" y="2990850"/>
            <a:ext cx="317119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Malgun Gothic"/>
                <a:cs typeface="Malgun Gothic"/>
              </a:rPr>
              <a:t>img[1,3]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=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(3x0)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(0x1)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(1x1)</a:t>
            </a:r>
            <a:endParaRPr sz="14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(0x1)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(2x1)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(1x1)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+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(1x0)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05">
                <a:latin typeface="Malgun Gothic"/>
                <a:cs typeface="Malgun Gothic"/>
              </a:rPr>
              <a:t>=  </a:t>
            </a:r>
            <a:r>
              <a:rPr dirty="0" sz="1400" spc="15">
                <a:latin typeface="Malgun Gothic"/>
                <a:cs typeface="Malgun Gothic"/>
              </a:rPr>
              <a:t>4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730097" y="3918584"/>
            <a:ext cx="103949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latin typeface="Malgun Gothic"/>
                <a:cs typeface="Malgun Gothic"/>
              </a:rPr>
              <a:t>5x5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입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6842" y="3918584"/>
            <a:ext cx="6781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latin typeface="Malgun Gothic"/>
                <a:cs typeface="Malgun Gothic"/>
              </a:rPr>
              <a:t>3x3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78070" y="3918584"/>
            <a:ext cx="6978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 b="1">
                <a:latin typeface="Malgun Gothic"/>
                <a:cs typeface="Malgun Gothic"/>
              </a:rPr>
              <a:t>출</a:t>
            </a:r>
            <a:r>
              <a:rPr dirty="0" sz="1400" spc="-180" b="1">
                <a:latin typeface="Malgun Gothic"/>
                <a:cs typeface="Malgun Gothic"/>
              </a:rPr>
              <a:t>력</a:t>
            </a:r>
            <a:r>
              <a:rPr dirty="0" sz="1400" spc="-100" b="1">
                <a:latin typeface="Malgun Gothic"/>
                <a:cs typeface="Malgun Gothic"/>
              </a:rPr>
              <a:t> </a:t>
            </a:r>
            <a:r>
              <a:rPr dirty="0" sz="1400" spc="-185" b="1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812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이미</a:t>
            </a:r>
            <a:r>
              <a:rPr dirty="0" sz="2800" spc="-365"/>
              <a:t>지</a:t>
            </a:r>
            <a:r>
              <a:rPr dirty="0" sz="2800" spc="-175"/>
              <a:t> </a:t>
            </a:r>
            <a:r>
              <a:rPr dirty="0" sz="2800" spc="-370"/>
              <a:t>필</a:t>
            </a:r>
            <a:r>
              <a:rPr dirty="0" sz="2800" spc="-365"/>
              <a:t>터</a:t>
            </a:r>
            <a:r>
              <a:rPr dirty="0" sz="2800" spc="-170"/>
              <a:t> </a:t>
            </a:r>
            <a:r>
              <a:rPr dirty="0" sz="2800" spc="-370"/>
              <a:t>적</a:t>
            </a:r>
            <a:r>
              <a:rPr dirty="0" sz="2800" spc="-365"/>
              <a:t>용</a:t>
            </a:r>
            <a:r>
              <a:rPr dirty="0" sz="2800" spc="-175"/>
              <a:t> </a:t>
            </a:r>
            <a:r>
              <a:rPr dirty="0" sz="2800" spc="-365"/>
              <a:t>예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8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0133" y="963929"/>
            <a:ext cx="6694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필터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커널에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따라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원본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이미지로부터</a:t>
            </a:r>
            <a:r>
              <a:rPr dirty="0" sz="1800" spc="-7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특성이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강조된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이미지를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얻을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수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5" y="1280160"/>
            <a:ext cx="2194560" cy="21945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443" y="3886200"/>
            <a:ext cx="2194559" cy="21945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664" y="3878579"/>
            <a:ext cx="2194560" cy="21945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3291" y="3878579"/>
            <a:ext cx="2194560" cy="21945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9559" y="3861815"/>
            <a:ext cx="2194560" cy="21945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94142" y="6074461"/>
            <a:ext cx="9537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latin typeface="Malgun Gothic"/>
                <a:cs typeface="Malgun Gothic"/>
              </a:rPr>
              <a:t>P</a:t>
            </a:r>
            <a:r>
              <a:rPr dirty="0" sz="1400" spc="-35">
                <a:latin typeface="Malgun Gothic"/>
                <a:cs typeface="Malgun Gothic"/>
              </a:rPr>
              <a:t>r</a:t>
            </a:r>
            <a:r>
              <a:rPr dirty="0" sz="1400" spc="25">
                <a:latin typeface="Malgun Gothic"/>
                <a:cs typeface="Malgun Gothic"/>
              </a:rPr>
              <a:t>e</a:t>
            </a:r>
            <a:r>
              <a:rPr dirty="0" sz="1400" spc="15">
                <a:latin typeface="Malgun Gothic"/>
                <a:cs typeface="Malgun Gothic"/>
              </a:rPr>
              <a:t>witt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74320" y="1271016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8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012435" y="3872484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8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5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012435" y="4445508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3252596" y="6067755"/>
            <a:ext cx="99504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latin typeface="Malgun Gothic"/>
                <a:cs typeface="Malgun Gothic"/>
              </a:rPr>
              <a:t>R</a:t>
            </a:r>
            <a:r>
              <a:rPr dirty="0" sz="1400" spc="-90">
                <a:latin typeface="Malgun Gothic"/>
                <a:cs typeface="Malgun Gothic"/>
              </a:rPr>
              <a:t>o</a:t>
            </a:r>
            <a:r>
              <a:rPr dirty="0" sz="1400" spc="10">
                <a:latin typeface="Malgun Gothic"/>
                <a:cs typeface="Malgun Gothic"/>
              </a:rPr>
              <a:t>v</a:t>
            </a:r>
            <a:r>
              <a:rPr dirty="0" sz="1400" spc="10">
                <a:latin typeface="Malgun Gothic"/>
                <a:cs typeface="Malgun Gothic"/>
              </a:rPr>
              <a:t>e</a:t>
            </a:r>
            <a:r>
              <a:rPr dirty="0" sz="1400" spc="-5">
                <a:latin typeface="Malgun Gothic"/>
                <a:cs typeface="Malgun Gothic"/>
              </a:rPr>
              <a:t>r</a:t>
            </a:r>
            <a:r>
              <a:rPr dirty="0" sz="1400" spc="50">
                <a:latin typeface="Malgun Gothic"/>
                <a:cs typeface="Malgun Gothic"/>
              </a:rPr>
              <a:t>ts</a:t>
            </a:r>
            <a:r>
              <a:rPr dirty="0" sz="1400" spc="-12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76391" y="6067755"/>
            <a:ext cx="8318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Malgun Gothic"/>
                <a:cs typeface="Malgun Gothic"/>
              </a:rPr>
              <a:t>S</a:t>
            </a:r>
            <a:r>
              <a:rPr dirty="0" sz="1400" spc="-5">
                <a:latin typeface="Malgun Gothic"/>
                <a:cs typeface="Malgun Gothic"/>
              </a:rPr>
              <a:t>o</a:t>
            </a:r>
            <a:r>
              <a:rPr dirty="0" sz="1400" spc="-10">
                <a:latin typeface="Malgun Gothic"/>
                <a:cs typeface="Malgun Gothic"/>
              </a:rPr>
              <a:t>be</a:t>
            </a:r>
            <a:r>
              <a:rPr dirty="0" sz="1400" spc="-20">
                <a:latin typeface="Malgun Gothic"/>
                <a:cs typeface="Malgun Gothic"/>
              </a:rPr>
              <a:t>l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2575" y="6067755"/>
            <a:ext cx="6978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차</a:t>
            </a:r>
            <a:r>
              <a:rPr dirty="0" sz="1400" spc="-180">
                <a:latin typeface="Malgun Gothic"/>
                <a:cs typeface="Malgun Gothic"/>
              </a:rPr>
              <a:t>분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645664" y="3872484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8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53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0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645664" y="4445508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362443" y="3880103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62443" y="4451603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878"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5353"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89559" y="3861815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38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8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89559" y="4433315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4014215" y="3886200"/>
            <a:ext cx="812800" cy="266700"/>
            <a:chOff x="4014215" y="3886200"/>
            <a:chExt cx="812800" cy="266700"/>
          </a:xfrm>
        </p:grpSpPr>
        <p:sp>
          <p:nvSpPr>
            <p:cNvPr id="24" name="object 24"/>
            <p:cNvSpPr/>
            <p:nvPr/>
          </p:nvSpPr>
          <p:spPr>
            <a:xfrm>
              <a:off x="4014215" y="3886200"/>
              <a:ext cx="812800" cy="266700"/>
            </a:xfrm>
            <a:custGeom>
              <a:avLst/>
              <a:gdLst/>
              <a:ahLst/>
              <a:cxnLst/>
              <a:rect l="l" t="t" r="r" b="b"/>
              <a:pathLst>
                <a:path w="812800" h="266700">
                  <a:moveTo>
                    <a:pt x="812291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812291" y="266700"/>
                  </a:lnTo>
                  <a:lnTo>
                    <a:pt x="812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39869" y="3899661"/>
              <a:ext cx="762000" cy="222250"/>
            </a:xfrm>
            <a:custGeom>
              <a:avLst/>
              <a:gdLst/>
              <a:ahLst/>
              <a:cxnLst/>
              <a:rect l="l" t="t" r="r" b="b"/>
              <a:pathLst>
                <a:path w="762000" h="222250">
                  <a:moveTo>
                    <a:pt x="762000" y="0"/>
                  </a:moveTo>
                  <a:lnTo>
                    <a:pt x="129539" y="0"/>
                  </a:lnTo>
                  <a:lnTo>
                    <a:pt x="129539" y="381"/>
                  </a:lnTo>
                  <a:lnTo>
                    <a:pt x="111505" y="381"/>
                  </a:lnTo>
                  <a:lnTo>
                    <a:pt x="58674" y="198500"/>
                  </a:lnTo>
                  <a:lnTo>
                    <a:pt x="28575" y="131190"/>
                  </a:lnTo>
                  <a:lnTo>
                    <a:pt x="0" y="144271"/>
                  </a:lnTo>
                  <a:lnTo>
                    <a:pt x="2666" y="150875"/>
                  </a:lnTo>
                  <a:lnTo>
                    <a:pt x="17399" y="144271"/>
                  </a:lnTo>
                  <a:lnTo>
                    <a:pt x="53466" y="221742"/>
                  </a:lnTo>
                  <a:lnTo>
                    <a:pt x="61975" y="221742"/>
                  </a:lnTo>
                  <a:lnTo>
                    <a:pt x="118490" y="11937"/>
                  </a:lnTo>
                  <a:lnTo>
                    <a:pt x="129539" y="11937"/>
                  </a:lnTo>
                  <a:lnTo>
                    <a:pt x="129539" y="12192"/>
                  </a:lnTo>
                  <a:lnTo>
                    <a:pt x="762000" y="1219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14215" y="3886200"/>
            <a:ext cx="812800" cy="2667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200"/>
              </a:spcBef>
            </a:pPr>
            <a:r>
              <a:rPr dirty="0" sz="1400" spc="30">
                <a:latin typeface="Cambria Math"/>
                <a:cs typeface="Cambria Math"/>
              </a:rPr>
              <a:t>𝐻</a:t>
            </a:r>
            <a:r>
              <a:rPr dirty="0" baseline="22222" sz="1500" spc="44">
                <a:latin typeface="Cambria Math"/>
                <a:cs typeface="Cambria Math"/>
              </a:rPr>
              <a:t>2</a:t>
            </a:r>
            <a:r>
              <a:rPr dirty="0" baseline="22222" sz="1500" spc="16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400" spc="55">
                <a:latin typeface="Cambria Math"/>
                <a:cs typeface="Cambria Math"/>
              </a:rPr>
              <a:t>𝑉</a:t>
            </a:r>
            <a:r>
              <a:rPr dirty="0" baseline="22222" sz="1500" spc="82">
                <a:latin typeface="Cambria Math"/>
                <a:cs typeface="Cambria Math"/>
              </a:rPr>
              <a:t>2</a:t>
            </a:r>
            <a:endParaRPr baseline="22222" sz="1500">
              <a:latin typeface="Cambria Math"/>
              <a:cs typeface="Cambria Math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6451091" y="3886200"/>
          <a:ext cx="736600" cy="414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35"/>
                <a:gridCol w="190500"/>
                <a:gridCol w="269874"/>
                <a:gridCol w="173990"/>
                <a:gridCol w="50800"/>
              </a:tblGrid>
              <a:tr h="24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152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𝐻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52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+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152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𝑉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72465">
                <a:tc gridSpan="5"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2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804147" y="3904488"/>
          <a:ext cx="736600" cy="414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65"/>
                <a:gridCol w="190500"/>
                <a:gridCol w="269875"/>
                <a:gridCol w="173990"/>
                <a:gridCol w="52070"/>
              </a:tblGrid>
              <a:tr h="242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152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𝐻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52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+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152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𝑉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72212">
                <a:tc gridSpan="5"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dirty="0" sz="1400">
                          <a:latin typeface="Cambria Math"/>
                          <a:cs typeface="Cambria Math"/>
                        </a:rPr>
                        <a:t>2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1655064" y="3874008"/>
            <a:ext cx="812800" cy="266700"/>
            <a:chOff x="1655064" y="3874008"/>
            <a:chExt cx="812800" cy="266700"/>
          </a:xfrm>
        </p:grpSpPr>
        <p:sp>
          <p:nvSpPr>
            <p:cNvPr id="30" name="object 30"/>
            <p:cNvSpPr/>
            <p:nvPr/>
          </p:nvSpPr>
          <p:spPr>
            <a:xfrm>
              <a:off x="1655064" y="3874008"/>
              <a:ext cx="812800" cy="266700"/>
            </a:xfrm>
            <a:custGeom>
              <a:avLst/>
              <a:gdLst/>
              <a:ahLst/>
              <a:cxnLst/>
              <a:rect l="l" t="t" r="r" b="b"/>
              <a:pathLst>
                <a:path w="812800" h="266700">
                  <a:moveTo>
                    <a:pt x="812292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812292" y="266700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80718" y="3887851"/>
              <a:ext cx="762000" cy="222250"/>
            </a:xfrm>
            <a:custGeom>
              <a:avLst/>
              <a:gdLst/>
              <a:ahLst/>
              <a:cxnLst/>
              <a:rect l="l" t="t" r="r" b="b"/>
              <a:pathLst>
                <a:path w="762000" h="222250">
                  <a:moveTo>
                    <a:pt x="762000" y="0"/>
                  </a:moveTo>
                  <a:lnTo>
                    <a:pt x="129539" y="0"/>
                  </a:lnTo>
                  <a:lnTo>
                    <a:pt x="129539" y="507"/>
                  </a:lnTo>
                  <a:lnTo>
                    <a:pt x="111506" y="507"/>
                  </a:lnTo>
                  <a:lnTo>
                    <a:pt x="58674" y="198500"/>
                  </a:lnTo>
                  <a:lnTo>
                    <a:pt x="28575" y="131318"/>
                  </a:lnTo>
                  <a:lnTo>
                    <a:pt x="0" y="144399"/>
                  </a:lnTo>
                  <a:lnTo>
                    <a:pt x="2667" y="150875"/>
                  </a:lnTo>
                  <a:lnTo>
                    <a:pt x="17399" y="144399"/>
                  </a:lnTo>
                  <a:lnTo>
                    <a:pt x="53467" y="221869"/>
                  </a:lnTo>
                  <a:lnTo>
                    <a:pt x="61975" y="221869"/>
                  </a:lnTo>
                  <a:lnTo>
                    <a:pt x="118490" y="12065"/>
                  </a:lnTo>
                  <a:lnTo>
                    <a:pt x="762000" y="1219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655064" y="3874008"/>
            <a:ext cx="812800" cy="2667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204"/>
              </a:spcBef>
            </a:pPr>
            <a:r>
              <a:rPr dirty="0" sz="1400" spc="30">
                <a:latin typeface="Cambria Math"/>
                <a:cs typeface="Cambria Math"/>
              </a:rPr>
              <a:t>𝐻</a:t>
            </a:r>
            <a:r>
              <a:rPr dirty="0" baseline="22222" sz="1500" spc="44">
                <a:latin typeface="Cambria Math"/>
                <a:cs typeface="Cambria Math"/>
              </a:rPr>
              <a:t>2</a:t>
            </a:r>
            <a:r>
              <a:rPr dirty="0" baseline="22222" sz="1500" spc="16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+</a:t>
            </a:r>
            <a:r>
              <a:rPr dirty="0" sz="1400" spc="-15">
                <a:latin typeface="Cambria Math"/>
                <a:cs typeface="Cambria Math"/>
              </a:rPr>
              <a:t> </a:t>
            </a:r>
            <a:r>
              <a:rPr dirty="0" sz="1400" spc="55">
                <a:latin typeface="Cambria Math"/>
                <a:cs typeface="Cambria Math"/>
              </a:rPr>
              <a:t>𝑉</a:t>
            </a:r>
            <a:r>
              <a:rPr dirty="0" baseline="22222" sz="1500" spc="82">
                <a:latin typeface="Cambria Math"/>
                <a:cs typeface="Cambria Math"/>
              </a:rPr>
              <a:t>2</a:t>
            </a:r>
            <a:endParaRPr baseline="22222" sz="1500">
              <a:latin typeface="Cambria Math"/>
              <a:cs typeface="Cambria Math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21279" y="1280160"/>
            <a:ext cx="2194560" cy="21945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91100" y="1280160"/>
            <a:ext cx="2194559" cy="219456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907273" y="3481832"/>
            <a:ext cx="1111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Malgun Gothic"/>
                <a:cs typeface="Malgun Gothic"/>
              </a:rPr>
              <a:t>Gau</a:t>
            </a:r>
            <a:r>
              <a:rPr dirty="0" sz="1400" spc="5">
                <a:latin typeface="Malgun Gothic"/>
                <a:cs typeface="Malgun Gothic"/>
              </a:rPr>
              <a:t>s</a:t>
            </a:r>
            <a:r>
              <a:rPr dirty="0" sz="1400" spc="10">
                <a:latin typeface="Malgun Gothic"/>
                <a:cs typeface="Malgun Gothic"/>
              </a:rPr>
              <a:t>sian</a:t>
            </a:r>
            <a:r>
              <a:rPr dirty="0" sz="1400" spc="-70">
                <a:latin typeface="Malgun Gothic"/>
                <a:cs typeface="Malgun Gothic"/>
              </a:rPr>
              <a:t> </a:t>
            </a:r>
            <a:r>
              <a:rPr dirty="0" sz="1400" spc="-55">
                <a:latin typeface="Malgun Gothic"/>
                <a:cs typeface="Malgun Gothic"/>
              </a:rPr>
              <a:t>b</a:t>
            </a:r>
            <a:r>
              <a:rPr dirty="0" sz="1400" spc="-20">
                <a:latin typeface="Malgun Gothic"/>
                <a:cs typeface="Malgun Gothic"/>
              </a:rPr>
              <a:t>lur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72714" y="3474846"/>
            <a:ext cx="1045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Malgun Gothic"/>
                <a:cs typeface="Malgun Gothic"/>
              </a:rPr>
              <a:t>Sharpen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필터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61101" y="3474846"/>
            <a:ext cx="6807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Malgun Gothic"/>
                <a:cs typeface="Malgun Gothic"/>
              </a:rPr>
              <a:t>B</a:t>
            </a:r>
            <a:r>
              <a:rPr dirty="0" sz="1400" spc="-5">
                <a:latin typeface="Malgun Gothic"/>
                <a:cs typeface="Malgun Gothic"/>
              </a:rPr>
              <a:t>o</a:t>
            </a:r>
            <a:r>
              <a:rPr dirty="0" sz="1400" spc="55">
                <a:latin typeface="Malgun Gothic"/>
                <a:cs typeface="Malgun Gothic"/>
              </a:rPr>
              <a:t>x</a:t>
            </a:r>
            <a:r>
              <a:rPr dirty="0" sz="1400" spc="-114">
                <a:latin typeface="Malgun Gothic"/>
                <a:cs typeface="Malgun Gothic"/>
              </a:rPr>
              <a:t> </a:t>
            </a:r>
            <a:r>
              <a:rPr dirty="0" sz="1400" spc="-30">
                <a:latin typeface="Malgun Gothic"/>
                <a:cs typeface="Malgun Gothic"/>
              </a:rPr>
              <a:t>blur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3360" y="3474846"/>
            <a:ext cx="542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80">
                <a:latin typeface="Malgun Gothic"/>
                <a:cs typeface="Malgun Gothic"/>
              </a:rPr>
              <a:t>원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2627376" y="1278636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5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76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8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00244" y="1278636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5354"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85">
                    <a:lnL w="6350">
                      <a:solidFill>
                        <a:srgbClr val="0D0D0D"/>
                      </a:solidFill>
                      <a:prstDash val="solid"/>
                    </a:lnL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lnB w="12700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877"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12700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grpSp>
        <p:nvGrpSpPr>
          <p:cNvPr id="41" name="object 41"/>
          <p:cNvGrpSpPr/>
          <p:nvPr/>
        </p:nvGrpSpPr>
        <p:grpSpPr>
          <a:xfrm>
            <a:off x="7359268" y="1275461"/>
            <a:ext cx="2197735" cy="2199640"/>
            <a:chOff x="7359268" y="1275461"/>
            <a:chExt cx="2197735" cy="2199640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2443" y="1280160"/>
              <a:ext cx="2194559" cy="219456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362443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362443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362443" y="144170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362443" y="144170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62443" y="160629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362443" y="160629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527035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527035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527035" y="144170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527035" y="144170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527035" y="160629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527035" y="160629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7405243" y="1614677"/>
            <a:ext cx="2451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  </a:t>
            </a:r>
            <a:r>
              <a:rPr dirty="0" sz="800" spc="1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88453" y="1275461"/>
            <a:ext cx="171450" cy="173990"/>
            <a:chOff x="7688453" y="1275461"/>
            <a:chExt cx="171450" cy="173990"/>
          </a:xfrm>
        </p:grpSpPr>
        <p:sp>
          <p:nvSpPr>
            <p:cNvPr id="57" name="object 57"/>
            <p:cNvSpPr/>
            <p:nvPr/>
          </p:nvSpPr>
          <p:spPr>
            <a:xfrm>
              <a:off x="7691628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691628" y="127863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7405243" y="1285494"/>
            <a:ext cx="4095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  </a:t>
            </a:r>
            <a:r>
              <a:rPr dirty="0" sz="800" spc="15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15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688453" y="1438528"/>
            <a:ext cx="171450" cy="175895"/>
            <a:chOff x="7688453" y="1438528"/>
            <a:chExt cx="171450" cy="175895"/>
          </a:xfrm>
        </p:grpSpPr>
        <p:sp>
          <p:nvSpPr>
            <p:cNvPr id="61" name="object 61"/>
            <p:cNvSpPr/>
            <p:nvPr/>
          </p:nvSpPr>
          <p:spPr>
            <a:xfrm>
              <a:off x="7691628" y="144170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691628" y="144170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7405243" y="1450086"/>
            <a:ext cx="4095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15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  </a:t>
            </a:r>
            <a:r>
              <a:rPr dirty="0" sz="800" spc="15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558409" y="1521841"/>
            <a:ext cx="99060" cy="12700"/>
          </a:xfrm>
          <a:custGeom>
            <a:avLst/>
            <a:gdLst/>
            <a:ahLst/>
            <a:cxnLst/>
            <a:rect l="l" t="t" r="r" b="b"/>
            <a:pathLst>
              <a:path w="99060" h="12700">
                <a:moveTo>
                  <a:pt x="99060" y="0"/>
                </a:moveTo>
                <a:lnTo>
                  <a:pt x="0" y="0"/>
                </a:lnTo>
                <a:lnTo>
                  <a:pt x="0" y="12192"/>
                </a:lnTo>
                <a:lnTo>
                  <a:pt x="99060" y="12192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7688580" y="1521841"/>
            <a:ext cx="389255" cy="257175"/>
            <a:chOff x="7688580" y="1521841"/>
            <a:chExt cx="389255" cy="257175"/>
          </a:xfrm>
        </p:grpSpPr>
        <p:sp>
          <p:nvSpPr>
            <p:cNvPr id="66" name="object 66"/>
            <p:cNvSpPr/>
            <p:nvPr/>
          </p:nvSpPr>
          <p:spPr>
            <a:xfrm>
              <a:off x="7691628" y="160629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691628" y="160629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880985" y="1521841"/>
              <a:ext cx="196850" cy="12700"/>
            </a:xfrm>
            <a:custGeom>
              <a:avLst/>
              <a:gdLst/>
              <a:ahLst/>
              <a:cxnLst/>
              <a:rect l="l" t="t" r="r" b="b"/>
              <a:pathLst>
                <a:path w="196850" h="12700">
                  <a:moveTo>
                    <a:pt x="196596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96596" y="12191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546597" y="1211427"/>
            <a:ext cx="2496185" cy="53467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2383790" algn="l"/>
              </a:tabLst>
            </a:pPr>
            <a:r>
              <a:rPr dirty="0" sz="1400">
                <a:latin typeface="Cambria Math"/>
                <a:cs typeface="Cambria Math"/>
              </a:rPr>
              <a:t>1</a:t>
            </a:r>
            <a:r>
              <a:rPr dirty="0" sz="1400"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1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latin typeface="Cambria Math"/>
                <a:cs typeface="Cambria Math"/>
              </a:rPr>
              <a:t>9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70" name="object 70"/>
          <p:cNvSpPr txBox="1"/>
          <p:nvPr/>
        </p:nvSpPr>
        <p:spPr>
          <a:xfrm>
            <a:off x="7709027" y="1506474"/>
            <a:ext cx="4095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7361" sz="1200" spc="44" b="1">
                <a:solidFill>
                  <a:srgbClr val="404040"/>
                </a:solidFill>
                <a:latin typeface="Times New Roman"/>
                <a:cs typeface="Times New Roman"/>
              </a:rPr>
              <a:t>1 </a:t>
            </a:r>
            <a:r>
              <a:rPr dirty="0" baseline="-17361" sz="12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latin typeface="Cambria Math"/>
                <a:cs typeface="Cambria Math"/>
              </a:rPr>
              <a:t>16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48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필</a:t>
            </a:r>
            <a:r>
              <a:rPr dirty="0" sz="2800" spc="-365"/>
              <a:t>터</a:t>
            </a:r>
            <a:r>
              <a:rPr dirty="0" sz="2800" spc="-175"/>
              <a:t> </a:t>
            </a:r>
            <a:r>
              <a:rPr dirty="0" sz="2800" spc="-370"/>
              <a:t>적</a:t>
            </a:r>
            <a:r>
              <a:rPr dirty="0" sz="2800" spc="-365"/>
              <a:t>용</a:t>
            </a:r>
            <a:r>
              <a:rPr dirty="0" sz="2800" spc="-175"/>
              <a:t> </a:t>
            </a:r>
            <a:r>
              <a:rPr dirty="0" sz="2800" spc="-370"/>
              <a:t>전</a:t>
            </a:r>
            <a:r>
              <a:rPr dirty="0" sz="2800" spc="15"/>
              <a:t>/</a:t>
            </a:r>
            <a:r>
              <a:rPr dirty="0" sz="2800" spc="-365"/>
              <a:t>후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0681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이미</a:t>
            </a:r>
            <a:r>
              <a:rPr dirty="0" sz="1000" spc="-135">
                <a:latin typeface="Malgun Gothic"/>
                <a:cs typeface="Malgun Gothic"/>
              </a:rPr>
              <a:t>지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합성곱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03" y="5825744"/>
            <a:ext cx="861441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80">
                <a:latin typeface="Malgun Gothic"/>
                <a:cs typeface="Malgun Gothic"/>
              </a:rPr>
              <a:t>현재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화소와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현재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화소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주위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화소들을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이용해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필터링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처리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해야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하므로</a:t>
            </a:r>
            <a:r>
              <a:rPr dirty="0" sz="1400" spc="315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이미지의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30">
                <a:latin typeface="Malgun Gothic"/>
                <a:cs typeface="Malgun Gothic"/>
              </a:rPr>
              <a:t>[1,1]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화소부터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60">
                <a:latin typeface="Malgun Gothic"/>
                <a:cs typeface="Malgun Gothic"/>
              </a:rPr>
              <a:t>[27,27]화소까지만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필터링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-185">
                <a:latin typeface="Malgun Gothic"/>
                <a:cs typeface="Malgun Gothic"/>
              </a:rPr>
              <a:t>처</a:t>
            </a:r>
            <a:r>
              <a:rPr dirty="0" sz="1400" spc="-180">
                <a:latin typeface="Malgun Gothic"/>
                <a:cs typeface="Malgun Gothic"/>
              </a:rPr>
              <a:t>리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할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있다</a:t>
            </a:r>
            <a:r>
              <a:rPr dirty="0" sz="1400" spc="114">
                <a:latin typeface="Malgun Gothic"/>
                <a:cs typeface="Malgun Gothic"/>
              </a:rPr>
              <a:t>.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45">
                <a:latin typeface="Malgun Gothic"/>
                <a:cs typeface="Malgun Gothic"/>
              </a:rPr>
              <a:t>[0,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0</a:t>
            </a:r>
            <a:r>
              <a:rPr dirty="0" sz="1400" spc="5">
                <a:latin typeface="Malgun Gothic"/>
                <a:cs typeface="Malgun Gothic"/>
              </a:rPr>
              <a:t>]</a:t>
            </a:r>
            <a:r>
              <a:rPr dirty="0" sz="1400" spc="-185">
                <a:latin typeface="Malgun Gothic"/>
                <a:cs typeface="Malgun Gothic"/>
              </a:rPr>
              <a:t>화소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 </a:t>
            </a:r>
            <a:r>
              <a:rPr dirty="0" sz="1400" spc="50">
                <a:latin typeface="Malgun Gothic"/>
                <a:cs typeface="Malgun Gothic"/>
              </a:rPr>
              <a:t>x</a:t>
            </a:r>
            <a:r>
              <a:rPr dirty="0" sz="1400" spc="-185">
                <a:latin typeface="Malgun Gothic"/>
                <a:cs typeface="Malgun Gothic"/>
              </a:rPr>
              <a:t>좌표</a:t>
            </a:r>
            <a:r>
              <a:rPr dirty="0" sz="1400" spc="114">
                <a:latin typeface="Malgun Gothic"/>
                <a:cs typeface="Malgun Gothic"/>
              </a:rPr>
              <a:t>,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y</a:t>
            </a:r>
            <a:r>
              <a:rPr dirty="0" sz="1400" spc="-185">
                <a:latin typeface="Malgun Gothic"/>
                <a:cs typeface="Malgun Gothic"/>
              </a:rPr>
              <a:t>좌표</a:t>
            </a:r>
            <a:r>
              <a:rPr dirty="0" sz="1400" spc="-180">
                <a:latin typeface="Malgun Gothic"/>
                <a:cs typeface="Malgun Gothic"/>
              </a:rPr>
              <a:t>가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음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값</a:t>
            </a:r>
            <a:r>
              <a:rPr dirty="0" sz="1400" spc="-180">
                <a:latin typeface="Malgun Gothic"/>
                <a:cs typeface="Malgun Gothic"/>
              </a:rPr>
              <a:t>이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없다</a:t>
            </a:r>
            <a:r>
              <a:rPr dirty="0" sz="1400" spc="114">
                <a:latin typeface="Malgun Gothic"/>
                <a:cs typeface="Malgun Gothic"/>
              </a:rPr>
              <a:t>.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424" y="1196339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90">
                <a:moveTo>
                  <a:pt x="0" y="21336"/>
                </a:moveTo>
                <a:lnTo>
                  <a:pt x="21335" y="21336"/>
                </a:lnTo>
                <a:lnTo>
                  <a:pt x="21335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8983" y="1226414"/>
            <a:ext cx="55244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1249" y="1357757"/>
            <a:ext cx="172720" cy="173990"/>
            <a:chOff x="341249" y="1357757"/>
            <a:chExt cx="172720" cy="173990"/>
          </a:xfrm>
        </p:grpSpPr>
        <p:sp>
          <p:nvSpPr>
            <p:cNvPr id="8" name="object 8"/>
            <p:cNvSpPr/>
            <p:nvPr/>
          </p:nvSpPr>
          <p:spPr>
            <a:xfrm>
              <a:off x="344424" y="13609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4424" y="136093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40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98983" y="1391006"/>
            <a:ext cx="55244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1249" y="1193164"/>
            <a:ext cx="3956685" cy="4615180"/>
            <a:chOff x="341249" y="1193164"/>
            <a:chExt cx="3956685" cy="4615180"/>
          </a:xfrm>
        </p:grpSpPr>
        <p:sp>
          <p:nvSpPr>
            <p:cNvPr id="12" name="object 12"/>
            <p:cNvSpPr/>
            <p:nvPr/>
          </p:nvSpPr>
          <p:spPr>
            <a:xfrm>
              <a:off x="344424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24384"/>
                  </a:moveTo>
                  <a:lnTo>
                    <a:pt x="21336" y="24384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24384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24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4424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4424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4424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4424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4424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4424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4424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4424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4424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4424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4424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4424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4424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4424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4424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4424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4424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44424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4424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4424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4424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4424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4424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4424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4424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4424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4424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4424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4424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4424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4424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4424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4424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4424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44424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4424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4424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4424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4424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44424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4424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4424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44424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44424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44424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4424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4424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4424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424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4424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4424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09016" y="11963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09016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02792" y="2019299"/>
              <a:ext cx="330835" cy="167640"/>
            </a:xfrm>
            <a:custGeom>
              <a:avLst/>
              <a:gdLst/>
              <a:ahLst/>
              <a:cxnLst/>
              <a:rect l="l" t="t" r="r" b="b"/>
              <a:pathLst>
                <a:path w="330834" h="167639">
                  <a:moveTo>
                    <a:pt x="330708" y="0"/>
                  </a:moveTo>
                  <a:lnTo>
                    <a:pt x="166103" y="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6103" y="167640"/>
                  </a:lnTo>
                  <a:lnTo>
                    <a:pt x="330708" y="167640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167384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3197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3197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49656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9656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6116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6116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2575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82575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99034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99034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154935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154935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31952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31952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48411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48411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64871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64871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81330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81330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97789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7789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14248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14248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30707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0707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4716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716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6362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6362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80085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80085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96544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96544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13003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13003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002792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002792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167384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167384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33197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33197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49656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49656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66116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66116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82575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82575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99034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99034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2154935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2154935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231952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31952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248411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248411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64871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64871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281330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81330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97789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297789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314248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314248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30707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330707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4716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4716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6362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6362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380085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380085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396544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396544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13003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13003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002792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002792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167384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167384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33197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33197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49656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49656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66116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66116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82575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82575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99034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99034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2154935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2154935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231952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31952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248411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248411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264871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264871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81330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281330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297789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297789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314248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314248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330707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330707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34716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34716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36362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36362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380085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380085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396544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396544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413003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413003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002792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002792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167384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167384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33197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33197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49656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49656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66116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66116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82575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82575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99034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99034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2154935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2154935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31952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231952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248411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248411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264871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264871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281330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281330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297789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297789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314248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314248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330707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330707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34716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34716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36362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36362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380085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380085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396544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396544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413003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413003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1002792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1002792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1167384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1167384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133197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133197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49656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49656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661160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661160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82575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82575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1990344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1990344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2154935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2154935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231952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231952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248411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248411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264871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264871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2813303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2813303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297789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297789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314248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314248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330707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330707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347167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347167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3636264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3636264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380085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3800856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3965447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3965447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413003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4130039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002792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002792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167384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167384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33197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33197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49656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49656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661160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661160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82575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82575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990344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990344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2154935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2154935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231952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231952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248411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248411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264871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264871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2813303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2813303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297789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297789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314248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314248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330707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330707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347167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347167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3636264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3636264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380085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3800856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3965447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3965447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413003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4130039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1002792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1002792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167384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1167384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133197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33197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49656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49656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66116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66116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82575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182575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199034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199034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2154935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2154935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231952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231952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248411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248411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264871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264871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281330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281330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297789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297789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314248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314248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330707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330707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34716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34716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36362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36362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380085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380085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396544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396544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413003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413003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1002792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1002792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1167384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1167384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133197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133197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149656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149656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166116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166116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182575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82575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199034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199034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2154935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2154935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231952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231952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248411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248411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264871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264871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281330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281330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297789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297789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314248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314248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330707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330707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34716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34716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36362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36362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380085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380085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396544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396544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413003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413003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002792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002792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167384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167384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133197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133197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149656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149656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1661160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661160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82575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82575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990344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990344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2154935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2154935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231952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231952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248411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248411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264871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264871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2813303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2813303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297789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297789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314248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314248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330707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330707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347167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347167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3636264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3636264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380085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3800856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3965447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3965447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413003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4130039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1002792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1002792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1167384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167384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133197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133197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149656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149656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1661160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1661160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82575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182575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1990344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990344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2154935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2154935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231952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231952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248411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248411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264871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264871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2813303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/>
            <p:cNvSpPr/>
            <p:nvPr/>
          </p:nvSpPr>
          <p:spPr>
            <a:xfrm>
              <a:off x="2813303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297789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297789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314248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314248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330707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330707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347167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347167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3636264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3636264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380085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3800856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3965447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3965447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413003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4130039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1002792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1002792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1167384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1167384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133197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133197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149656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149656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1661160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1661160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182575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182575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1990344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1990344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2154935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2154935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231952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/>
            <p:cNvSpPr/>
            <p:nvPr/>
          </p:nvSpPr>
          <p:spPr>
            <a:xfrm>
              <a:off x="231952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/>
            <p:cNvSpPr/>
            <p:nvPr/>
          </p:nvSpPr>
          <p:spPr>
            <a:xfrm>
              <a:off x="248411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/>
            <p:cNvSpPr/>
            <p:nvPr/>
          </p:nvSpPr>
          <p:spPr>
            <a:xfrm>
              <a:off x="248411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/>
            <p:cNvSpPr/>
            <p:nvPr/>
          </p:nvSpPr>
          <p:spPr>
            <a:xfrm>
              <a:off x="264871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/>
            <p:cNvSpPr/>
            <p:nvPr/>
          </p:nvSpPr>
          <p:spPr>
            <a:xfrm>
              <a:off x="264871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/>
            <p:cNvSpPr/>
            <p:nvPr/>
          </p:nvSpPr>
          <p:spPr>
            <a:xfrm>
              <a:off x="2813303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/>
            <p:cNvSpPr/>
            <p:nvPr/>
          </p:nvSpPr>
          <p:spPr>
            <a:xfrm>
              <a:off x="2813303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/>
            <p:cNvSpPr/>
            <p:nvPr/>
          </p:nvSpPr>
          <p:spPr>
            <a:xfrm>
              <a:off x="297789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/>
            <p:cNvSpPr/>
            <p:nvPr/>
          </p:nvSpPr>
          <p:spPr>
            <a:xfrm>
              <a:off x="297789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/>
            <p:cNvSpPr/>
            <p:nvPr/>
          </p:nvSpPr>
          <p:spPr>
            <a:xfrm>
              <a:off x="314248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/>
            <p:cNvSpPr/>
            <p:nvPr/>
          </p:nvSpPr>
          <p:spPr>
            <a:xfrm>
              <a:off x="314248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/>
            <p:cNvSpPr/>
            <p:nvPr/>
          </p:nvSpPr>
          <p:spPr>
            <a:xfrm>
              <a:off x="330707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/>
            <p:cNvSpPr/>
            <p:nvPr/>
          </p:nvSpPr>
          <p:spPr>
            <a:xfrm>
              <a:off x="330707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/>
            <p:cNvSpPr/>
            <p:nvPr/>
          </p:nvSpPr>
          <p:spPr>
            <a:xfrm>
              <a:off x="347167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/>
            <p:cNvSpPr/>
            <p:nvPr/>
          </p:nvSpPr>
          <p:spPr>
            <a:xfrm>
              <a:off x="347167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/>
            <p:cNvSpPr/>
            <p:nvPr/>
          </p:nvSpPr>
          <p:spPr>
            <a:xfrm>
              <a:off x="3636264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/>
            <p:cNvSpPr/>
            <p:nvPr/>
          </p:nvSpPr>
          <p:spPr>
            <a:xfrm>
              <a:off x="3636264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/>
            <p:cNvSpPr/>
            <p:nvPr/>
          </p:nvSpPr>
          <p:spPr>
            <a:xfrm>
              <a:off x="380085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/>
            <p:cNvSpPr/>
            <p:nvPr/>
          </p:nvSpPr>
          <p:spPr>
            <a:xfrm>
              <a:off x="3800856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/>
            <p:cNvSpPr/>
            <p:nvPr/>
          </p:nvSpPr>
          <p:spPr>
            <a:xfrm>
              <a:off x="3965447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/>
            <p:cNvSpPr/>
            <p:nvPr/>
          </p:nvSpPr>
          <p:spPr>
            <a:xfrm>
              <a:off x="3965447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/>
            <p:cNvSpPr/>
            <p:nvPr/>
          </p:nvSpPr>
          <p:spPr>
            <a:xfrm>
              <a:off x="413003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/>
            <p:cNvSpPr/>
            <p:nvPr/>
          </p:nvSpPr>
          <p:spPr>
            <a:xfrm>
              <a:off x="4130039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/>
            <p:cNvSpPr/>
            <p:nvPr/>
          </p:nvSpPr>
          <p:spPr>
            <a:xfrm>
              <a:off x="1002792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/>
            <p:cNvSpPr/>
            <p:nvPr/>
          </p:nvSpPr>
          <p:spPr>
            <a:xfrm>
              <a:off x="1002792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/>
            <p:cNvSpPr/>
            <p:nvPr/>
          </p:nvSpPr>
          <p:spPr>
            <a:xfrm>
              <a:off x="1167384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/>
            <p:cNvSpPr/>
            <p:nvPr/>
          </p:nvSpPr>
          <p:spPr>
            <a:xfrm>
              <a:off x="1167384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/>
            <p:cNvSpPr/>
            <p:nvPr/>
          </p:nvSpPr>
          <p:spPr>
            <a:xfrm>
              <a:off x="133197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/>
            <p:cNvSpPr/>
            <p:nvPr/>
          </p:nvSpPr>
          <p:spPr>
            <a:xfrm>
              <a:off x="133197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/>
            <p:cNvSpPr/>
            <p:nvPr/>
          </p:nvSpPr>
          <p:spPr>
            <a:xfrm>
              <a:off x="149656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/>
            <p:cNvSpPr/>
            <p:nvPr/>
          </p:nvSpPr>
          <p:spPr>
            <a:xfrm>
              <a:off x="149656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/>
            <p:cNvSpPr/>
            <p:nvPr/>
          </p:nvSpPr>
          <p:spPr>
            <a:xfrm>
              <a:off x="1661160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/>
            <p:cNvSpPr/>
            <p:nvPr/>
          </p:nvSpPr>
          <p:spPr>
            <a:xfrm>
              <a:off x="1661160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/>
            <p:cNvSpPr/>
            <p:nvPr/>
          </p:nvSpPr>
          <p:spPr>
            <a:xfrm>
              <a:off x="182575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/>
            <p:cNvSpPr/>
            <p:nvPr/>
          </p:nvSpPr>
          <p:spPr>
            <a:xfrm>
              <a:off x="182575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/>
            <p:cNvSpPr/>
            <p:nvPr/>
          </p:nvSpPr>
          <p:spPr>
            <a:xfrm>
              <a:off x="1990344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/>
            <p:cNvSpPr/>
            <p:nvPr/>
          </p:nvSpPr>
          <p:spPr>
            <a:xfrm>
              <a:off x="1990344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/>
            <p:cNvSpPr/>
            <p:nvPr/>
          </p:nvSpPr>
          <p:spPr>
            <a:xfrm>
              <a:off x="2154935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/>
            <p:cNvSpPr/>
            <p:nvPr/>
          </p:nvSpPr>
          <p:spPr>
            <a:xfrm>
              <a:off x="2154935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/>
            <p:cNvSpPr/>
            <p:nvPr/>
          </p:nvSpPr>
          <p:spPr>
            <a:xfrm>
              <a:off x="231952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/>
            <p:cNvSpPr/>
            <p:nvPr/>
          </p:nvSpPr>
          <p:spPr>
            <a:xfrm>
              <a:off x="231952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/>
            <p:cNvSpPr/>
            <p:nvPr/>
          </p:nvSpPr>
          <p:spPr>
            <a:xfrm>
              <a:off x="248411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/>
            <p:cNvSpPr/>
            <p:nvPr/>
          </p:nvSpPr>
          <p:spPr>
            <a:xfrm>
              <a:off x="248411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/>
            <p:cNvSpPr/>
            <p:nvPr/>
          </p:nvSpPr>
          <p:spPr>
            <a:xfrm>
              <a:off x="264871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/>
            <p:cNvSpPr/>
            <p:nvPr/>
          </p:nvSpPr>
          <p:spPr>
            <a:xfrm>
              <a:off x="264871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/>
            <p:cNvSpPr/>
            <p:nvPr/>
          </p:nvSpPr>
          <p:spPr>
            <a:xfrm>
              <a:off x="2813303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/>
            <p:cNvSpPr/>
            <p:nvPr/>
          </p:nvSpPr>
          <p:spPr>
            <a:xfrm>
              <a:off x="2813303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/>
            <p:cNvSpPr/>
            <p:nvPr/>
          </p:nvSpPr>
          <p:spPr>
            <a:xfrm>
              <a:off x="297789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/>
            <p:cNvSpPr/>
            <p:nvPr/>
          </p:nvSpPr>
          <p:spPr>
            <a:xfrm>
              <a:off x="297789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/>
            <p:cNvSpPr/>
            <p:nvPr/>
          </p:nvSpPr>
          <p:spPr>
            <a:xfrm>
              <a:off x="314248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/>
            <p:cNvSpPr/>
            <p:nvPr/>
          </p:nvSpPr>
          <p:spPr>
            <a:xfrm>
              <a:off x="314248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/>
            <p:cNvSpPr/>
            <p:nvPr/>
          </p:nvSpPr>
          <p:spPr>
            <a:xfrm>
              <a:off x="330707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/>
            <p:cNvSpPr/>
            <p:nvPr/>
          </p:nvSpPr>
          <p:spPr>
            <a:xfrm>
              <a:off x="330707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/>
            <p:cNvSpPr/>
            <p:nvPr/>
          </p:nvSpPr>
          <p:spPr>
            <a:xfrm>
              <a:off x="347167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/>
            <p:cNvSpPr/>
            <p:nvPr/>
          </p:nvSpPr>
          <p:spPr>
            <a:xfrm>
              <a:off x="347167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/>
            <p:cNvSpPr/>
            <p:nvPr/>
          </p:nvSpPr>
          <p:spPr>
            <a:xfrm>
              <a:off x="3636264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/>
            <p:cNvSpPr/>
            <p:nvPr/>
          </p:nvSpPr>
          <p:spPr>
            <a:xfrm>
              <a:off x="3636264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/>
            <p:cNvSpPr/>
            <p:nvPr/>
          </p:nvSpPr>
          <p:spPr>
            <a:xfrm>
              <a:off x="380085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/>
            <p:cNvSpPr/>
            <p:nvPr/>
          </p:nvSpPr>
          <p:spPr>
            <a:xfrm>
              <a:off x="3800856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/>
            <p:cNvSpPr/>
            <p:nvPr/>
          </p:nvSpPr>
          <p:spPr>
            <a:xfrm>
              <a:off x="3965447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/>
            <p:cNvSpPr/>
            <p:nvPr/>
          </p:nvSpPr>
          <p:spPr>
            <a:xfrm>
              <a:off x="3965447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/>
            <p:cNvSpPr/>
            <p:nvPr/>
          </p:nvSpPr>
          <p:spPr>
            <a:xfrm>
              <a:off x="413003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/>
            <p:cNvSpPr/>
            <p:nvPr/>
          </p:nvSpPr>
          <p:spPr>
            <a:xfrm>
              <a:off x="4130039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/>
            <p:cNvSpPr/>
            <p:nvPr/>
          </p:nvSpPr>
          <p:spPr>
            <a:xfrm>
              <a:off x="1002792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/>
            <p:cNvSpPr/>
            <p:nvPr/>
          </p:nvSpPr>
          <p:spPr>
            <a:xfrm>
              <a:off x="1002792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/>
            <p:cNvSpPr/>
            <p:nvPr/>
          </p:nvSpPr>
          <p:spPr>
            <a:xfrm>
              <a:off x="1167384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/>
            <p:cNvSpPr/>
            <p:nvPr/>
          </p:nvSpPr>
          <p:spPr>
            <a:xfrm>
              <a:off x="1167384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/>
            <p:cNvSpPr/>
            <p:nvPr/>
          </p:nvSpPr>
          <p:spPr>
            <a:xfrm>
              <a:off x="133197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/>
            <p:cNvSpPr/>
            <p:nvPr/>
          </p:nvSpPr>
          <p:spPr>
            <a:xfrm>
              <a:off x="133197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/>
            <p:cNvSpPr/>
            <p:nvPr/>
          </p:nvSpPr>
          <p:spPr>
            <a:xfrm>
              <a:off x="149656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/>
            <p:cNvSpPr/>
            <p:nvPr/>
          </p:nvSpPr>
          <p:spPr>
            <a:xfrm>
              <a:off x="149656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/>
            <p:cNvSpPr/>
            <p:nvPr/>
          </p:nvSpPr>
          <p:spPr>
            <a:xfrm>
              <a:off x="1661160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/>
            <p:cNvSpPr/>
            <p:nvPr/>
          </p:nvSpPr>
          <p:spPr>
            <a:xfrm>
              <a:off x="1661160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/>
            <p:cNvSpPr/>
            <p:nvPr/>
          </p:nvSpPr>
          <p:spPr>
            <a:xfrm>
              <a:off x="182575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/>
            <p:cNvSpPr/>
            <p:nvPr/>
          </p:nvSpPr>
          <p:spPr>
            <a:xfrm>
              <a:off x="182575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/>
            <p:cNvSpPr/>
            <p:nvPr/>
          </p:nvSpPr>
          <p:spPr>
            <a:xfrm>
              <a:off x="1990344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/>
            <p:cNvSpPr/>
            <p:nvPr/>
          </p:nvSpPr>
          <p:spPr>
            <a:xfrm>
              <a:off x="1990344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/>
            <p:cNvSpPr/>
            <p:nvPr/>
          </p:nvSpPr>
          <p:spPr>
            <a:xfrm>
              <a:off x="2154935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/>
            <p:cNvSpPr/>
            <p:nvPr/>
          </p:nvSpPr>
          <p:spPr>
            <a:xfrm>
              <a:off x="2154935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/>
            <p:cNvSpPr/>
            <p:nvPr/>
          </p:nvSpPr>
          <p:spPr>
            <a:xfrm>
              <a:off x="231952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/>
            <p:cNvSpPr/>
            <p:nvPr/>
          </p:nvSpPr>
          <p:spPr>
            <a:xfrm>
              <a:off x="231952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/>
            <p:cNvSpPr/>
            <p:nvPr/>
          </p:nvSpPr>
          <p:spPr>
            <a:xfrm>
              <a:off x="248411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/>
            <p:cNvSpPr/>
            <p:nvPr/>
          </p:nvSpPr>
          <p:spPr>
            <a:xfrm>
              <a:off x="248411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/>
            <p:cNvSpPr/>
            <p:nvPr/>
          </p:nvSpPr>
          <p:spPr>
            <a:xfrm>
              <a:off x="264871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/>
            <p:cNvSpPr/>
            <p:nvPr/>
          </p:nvSpPr>
          <p:spPr>
            <a:xfrm>
              <a:off x="264871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/>
            <p:cNvSpPr/>
            <p:nvPr/>
          </p:nvSpPr>
          <p:spPr>
            <a:xfrm>
              <a:off x="2813303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/>
            <p:cNvSpPr/>
            <p:nvPr/>
          </p:nvSpPr>
          <p:spPr>
            <a:xfrm>
              <a:off x="2813303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/>
            <p:cNvSpPr/>
            <p:nvPr/>
          </p:nvSpPr>
          <p:spPr>
            <a:xfrm>
              <a:off x="297789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/>
            <p:cNvSpPr/>
            <p:nvPr/>
          </p:nvSpPr>
          <p:spPr>
            <a:xfrm>
              <a:off x="297789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/>
            <p:cNvSpPr/>
            <p:nvPr/>
          </p:nvSpPr>
          <p:spPr>
            <a:xfrm>
              <a:off x="314248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/>
            <p:cNvSpPr/>
            <p:nvPr/>
          </p:nvSpPr>
          <p:spPr>
            <a:xfrm>
              <a:off x="314248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/>
            <p:cNvSpPr/>
            <p:nvPr/>
          </p:nvSpPr>
          <p:spPr>
            <a:xfrm>
              <a:off x="330707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/>
            <p:cNvSpPr/>
            <p:nvPr/>
          </p:nvSpPr>
          <p:spPr>
            <a:xfrm>
              <a:off x="330707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/>
            <p:cNvSpPr/>
            <p:nvPr/>
          </p:nvSpPr>
          <p:spPr>
            <a:xfrm>
              <a:off x="347167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/>
            <p:cNvSpPr/>
            <p:nvPr/>
          </p:nvSpPr>
          <p:spPr>
            <a:xfrm>
              <a:off x="347167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/>
            <p:cNvSpPr/>
            <p:nvPr/>
          </p:nvSpPr>
          <p:spPr>
            <a:xfrm>
              <a:off x="3636264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/>
            <p:cNvSpPr/>
            <p:nvPr/>
          </p:nvSpPr>
          <p:spPr>
            <a:xfrm>
              <a:off x="3636264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/>
            <p:cNvSpPr/>
            <p:nvPr/>
          </p:nvSpPr>
          <p:spPr>
            <a:xfrm>
              <a:off x="380085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/>
            <p:cNvSpPr/>
            <p:nvPr/>
          </p:nvSpPr>
          <p:spPr>
            <a:xfrm>
              <a:off x="3800856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/>
            <p:cNvSpPr/>
            <p:nvPr/>
          </p:nvSpPr>
          <p:spPr>
            <a:xfrm>
              <a:off x="3965447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/>
            <p:cNvSpPr/>
            <p:nvPr/>
          </p:nvSpPr>
          <p:spPr>
            <a:xfrm>
              <a:off x="3965447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/>
            <p:cNvSpPr/>
            <p:nvPr/>
          </p:nvSpPr>
          <p:spPr>
            <a:xfrm>
              <a:off x="413003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/>
            <p:cNvSpPr/>
            <p:nvPr/>
          </p:nvSpPr>
          <p:spPr>
            <a:xfrm>
              <a:off x="4130039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/>
            <p:cNvSpPr/>
            <p:nvPr/>
          </p:nvSpPr>
          <p:spPr>
            <a:xfrm>
              <a:off x="1002792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/>
            <p:cNvSpPr/>
            <p:nvPr/>
          </p:nvSpPr>
          <p:spPr>
            <a:xfrm>
              <a:off x="1002792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/>
            <p:cNvSpPr/>
            <p:nvPr/>
          </p:nvSpPr>
          <p:spPr>
            <a:xfrm>
              <a:off x="1167384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/>
            <p:cNvSpPr/>
            <p:nvPr/>
          </p:nvSpPr>
          <p:spPr>
            <a:xfrm>
              <a:off x="1167384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/>
            <p:cNvSpPr/>
            <p:nvPr/>
          </p:nvSpPr>
          <p:spPr>
            <a:xfrm>
              <a:off x="133197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/>
            <p:cNvSpPr/>
            <p:nvPr/>
          </p:nvSpPr>
          <p:spPr>
            <a:xfrm>
              <a:off x="133197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/>
            <p:cNvSpPr/>
            <p:nvPr/>
          </p:nvSpPr>
          <p:spPr>
            <a:xfrm>
              <a:off x="149656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/>
            <p:cNvSpPr/>
            <p:nvPr/>
          </p:nvSpPr>
          <p:spPr>
            <a:xfrm>
              <a:off x="149656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/>
            <p:cNvSpPr/>
            <p:nvPr/>
          </p:nvSpPr>
          <p:spPr>
            <a:xfrm>
              <a:off x="1661160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/>
            <p:cNvSpPr/>
            <p:nvPr/>
          </p:nvSpPr>
          <p:spPr>
            <a:xfrm>
              <a:off x="1661160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/>
            <p:cNvSpPr/>
            <p:nvPr/>
          </p:nvSpPr>
          <p:spPr>
            <a:xfrm>
              <a:off x="182575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/>
            <p:cNvSpPr/>
            <p:nvPr/>
          </p:nvSpPr>
          <p:spPr>
            <a:xfrm>
              <a:off x="182575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/>
            <p:cNvSpPr/>
            <p:nvPr/>
          </p:nvSpPr>
          <p:spPr>
            <a:xfrm>
              <a:off x="1990344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/>
            <p:cNvSpPr/>
            <p:nvPr/>
          </p:nvSpPr>
          <p:spPr>
            <a:xfrm>
              <a:off x="1990344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/>
            <p:cNvSpPr/>
            <p:nvPr/>
          </p:nvSpPr>
          <p:spPr>
            <a:xfrm>
              <a:off x="2154935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/>
            <p:cNvSpPr/>
            <p:nvPr/>
          </p:nvSpPr>
          <p:spPr>
            <a:xfrm>
              <a:off x="2154935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/>
            <p:cNvSpPr/>
            <p:nvPr/>
          </p:nvSpPr>
          <p:spPr>
            <a:xfrm>
              <a:off x="231952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/>
            <p:cNvSpPr/>
            <p:nvPr/>
          </p:nvSpPr>
          <p:spPr>
            <a:xfrm>
              <a:off x="231952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/>
            <p:cNvSpPr/>
            <p:nvPr/>
          </p:nvSpPr>
          <p:spPr>
            <a:xfrm>
              <a:off x="248411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/>
            <p:cNvSpPr/>
            <p:nvPr/>
          </p:nvSpPr>
          <p:spPr>
            <a:xfrm>
              <a:off x="248411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/>
            <p:cNvSpPr/>
            <p:nvPr/>
          </p:nvSpPr>
          <p:spPr>
            <a:xfrm>
              <a:off x="264871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/>
            <p:cNvSpPr/>
            <p:nvPr/>
          </p:nvSpPr>
          <p:spPr>
            <a:xfrm>
              <a:off x="264871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/>
            <p:cNvSpPr/>
            <p:nvPr/>
          </p:nvSpPr>
          <p:spPr>
            <a:xfrm>
              <a:off x="2813303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/>
            <p:cNvSpPr/>
            <p:nvPr/>
          </p:nvSpPr>
          <p:spPr>
            <a:xfrm>
              <a:off x="2813303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/>
            <p:cNvSpPr/>
            <p:nvPr/>
          </p:nvSpPr>
          <p:spPr>
            <a:xfrm>
              <a:off x="297789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/>
            <p:cNvSpPr/>
            <p:nvPr/>
          </p:nvSpPr>
          <p:spPr>
            <a:xfrm>
              <a:off x="297789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/>
            <p:cNvSpPr/>
            <p:nvPr/>
          </p:nvSpPr>
          <p:spPr>
            <a:xfrm>
              <a:off x="314248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/>
            <p:cNvSpPr/>
            <p:nvPr/>
          </p:nvSpPr>
          <p:spPr>
            <a:xfrm>
              <a:off x="314248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/>
            <p:cNvSpPr/>
            <p:nvPr/>
          </p:nvSpPr>
          <p:spPr>
            <a:xfrm>
              <a:off x="330707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/>
            <p:cNvSpPr/>
            <p:nvPr/>
          </p:nvSpPr>
          <p:spPr>
            <a:xfrm>
              <a:off x="330707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/>
            <p:cNvSpPr/>
            <p:nvPr/>
          </p:nvSpPr>
          <p:spPr>
            <a:xfrm>
              <a:off x="347167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/>
            <p:cNvSpPr/>
            <p:nvPr/>
          </p:nvSpPr>
          <p:spPr>
            <a:xfrm>
              <a:off x="347167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/>
            <p:cNvSpPr/>
            <p:nvPr/>
          </p:nvSpPr>
          <p:spPr>
            <a:xfrm>
              <a:off x="3636264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/>
            <p:cNvSpPr/>
            <p:nvPr/>
          </p:nvSpPr>
          <p:spPr>
            <a:xfrm>
              <a:off x="3636264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/>
            <p:cNvSpPr/>
            <p:nvPr/>
          </p:nvSpPr>
          <p:spPr>
            <a:xfrm>
              <a:off x="380085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/>
            <p:cNvSpPr/>
            <p:nvPr/>
          </p:nvSpPr>
          <p:spPr>
            <a:xfrm>
              <a:off x="3800856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/>
            <p:cNvSpPr/>
            <p:nvPr/>
          </p:nvSpPr>
          <p:spPr>
            <a:xfrm>
              <a:off x="3965447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/>
            <p:cNvSpPr/>
            <p:nvPr/>
          </p:nvSpPr>
          <p:spPr>
            <a:xfrm>
              <a:off x="3965447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/>
            <p:cNvSpPr/>
            <p:nvPr/>
          </p:nvSpPr>
          <p:spPr>
            <a:xfrm>
              <a:off x="413003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/>
            <p:cNvSpPr/>
            <p:nvPr/>
          </p:nvSpPr>
          <p:spPr>
            <a:xfrm>
              <a:off x="4130039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/>
            <p:cNvSpPr/>
            <p:nvPr/>
          </p:nvSpPr>
          <p:spPr>
            <a:xfrm>
              <a:off x="1002792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/>
            <p:cNvSpPr/>
            <p:nvPr/>
          </p:nvSpPr>
          <p:spPr>
            <a:xfrm>
              <a:off x="1002792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/>
            <p:cNvSpPr/>
            <p:nvPr/>
          </p:nvSpPr>
          <p:spPr>
            <a:xfrm>
              <a:off x="1167384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/>
            <p:cNvSpPr/>
            <p:nvPr/>
          </p:nvSpPr>
          <p:spPr>
            <a:xfrm>
              <a:off x="1167384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/>
            <p:cNvSpPr/>
            <p:nvPr/>
          </p:nvSpPr>
          <p:spPr>
            <a:xfrm>
              <a:off x="133197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/>
            <p:cNvSpPr/>
            <p:nvPr/>
          </p:nvSpPr>
          <p:spPr>
            <a:xfrm>
              <a:off x="133197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/>
            <p:cNvSpPr/>
            <p:nvPr/>
          </p:nvSpPr>
          <p:spPr>
            <a:xfrm>
              <a:off x="149656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/>
            <p:cNvSpPr/>
            <p:nvPr/>
          </p:nvSpPr>
          <p:spPr>
            <a:xfrm>
              <a:off x="149656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/>
            <p:cNvSpPr/>
            <p:nvPr/>
          </p:nvSpPr>
          <p:spPr>
            <a:xfrm>
              <a:off x="166116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/>
            <p:cNvSpPr/>
            <p:nvPr/>
          </p:nvSpPr>
          <p:spPr>
            <a:xfrm>
              <a:off x="166116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/>
            <p:cNvSpPr/>
            <p:nvPr/>
          </p:nvSpPr>
          <p:spPr>
            <a:xfrm>
              <a:off x="182575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/>
            <p:cNvSpPr/>
            <p:nvPr/>
          </p:nvSpPr>
          <p:spPr>
            <a:xfrm>
              <a:off x="182575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/>
            <p:cNvSpPr/>
            <p:nvPr/>
          </p:nvSpPr>
          <p:spPr>
            <a:xfrm>
              <a:off x="199034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/>
            <p:cNvSpPr/>
            <p:nvPr/>
          </p:nvSpPr>
          <p:spPr>
            <a:xfrm>
              <a:off x="199034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8" name="object 638"/>
            <p:cNvSpPr/>
            <p:nvPr/>
          </p:nvSpPr>
          <p:spPr>
            <a:xfrm>
              <a:off x="2154935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" name="object 639"/>
            <p:cNvSpPr/>
            <p:nvPr/>
          </p:nvSpPr>
          <p:spPr>
            <a:xfrm>
              <a:off x="2154935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/>
            <p:cNvSpPr/>
            <p:nvPr/>
          </p:nvSpPr>
          <p:spPr>
            <a:xfrm>
              <a:off x="231952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" name="object 641"/>
            <p:cNvSpPr/>
            <p:nvPr/>
          </p:nvSpPr>
          <p:spPr>
            <a:xfrm>
              <a:off x="231952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/>
            <p:cNvSpPr/>
            <p:nvPr/>
          </p:nvSpPr>
          <p:spPr>
            <a:xfrm>
              <a:off x="248411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/>
            <p:cNvSpPr/>
            <p:nvPr/>
          </p:nvSpPr>
          <p:spPr>
            <a:xfrm>
              <a:off x="248411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/>
            <p:cNvSpPr/>
            <p:nvPr/>
          </p:nvSpPr>
          <p:spPr>
            <a:xfrm>
              <a:off x="264871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/>
            <p:cNvSpPr/>
            <p:nvPr/>
          </p:nvSpPr>
          <p:spPr>
            <a:xfrm>
              <a:off x="264871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/>
            <p:cNvSpPr/>
            <p:nvPr/>
          </p:nvSpPr>
          <p:spPr>
            <a:xfrm>
              <a:off x="281330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/>
            <p:cNvSpPr/>
            <p:nvPr/>
          </p:nvSpPr>
          <p:spPr>
            <a:xfrm>
              <a:off x="281330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8" name="object 648"/>
            <p:cNvSpPr/>
            <p:nvPr/>
          </p:nvSpPr>
          <p:spPr>
            <a:xfrm>
              <a:off x="297789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" name="object 649"/>
            <p:cNvSpPr/>
            <p:nvPr/>
          </p:nvSpPr>
          <p:spPr>
            <a:xfrm>
              <a:off x="297789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0" name="object 650"/>
            <p:cNvSpPr/>
            <p:nvPr/>
          </p:nvSpPr>
          <p:spPr>
            <a:xfrm>
              <a:off x="314248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" name="object 651"/>
            <p:cNvSpPr/>
            <p:nvPr/>
          </p:nvSpPr>
          <p:spPr>
            <a:xfrm>
              <a:off x="314248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2" name="object 652"/>
            <p:cNvSpPr/>
            <p:nvPr/>
          </p:nvSpPr>
          <p:spPr>
            <a:xfrm>
              <a:off x="330707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/>
            <p:cNvSpPr/>
            <p:nvPr/>
          </p:nvSpPr>
          <p:spPr>
            <a:xfrm>
              <a:off x="330707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/>
            <p:cNvSpPr/>
            <p:nvPr/>
          </p:nvSpPr>
          <p:spPr>
            <a:xfrm>
              <a:off x="34716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/>
            <p:cNvSpPr/>
            <p:nvPr/>
          </p:nvSpPr>
          <p:spPr>
            <a:xfrm>
              <a:off x="34716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/>
            <p:cNvSpPr/>
            <p:nvPr/>
          </p:nvSpPr>
          <p:spPr>
            <a:xfrm>
              <a:off x="36362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/>
            <p:cNvSpPr/>
            <p:nvPr/>
          </p:nvSpPr>
          <p:spPr>
            <a:xfrm>
              <a:off x="36362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/>
            <p:cNvSpPr/>
            <p:nvPr/>
          </p:nvSpPr>
          <p:spPr>
            <a:xfrm>
              <a:off x="380085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" name="object 659"/>
            <p:cNvSpPr/>
            <p:nvPr/>
          </p:nvSpPr>
          <p:spPr>
            <a:xfrm>
              <a:off x="380085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/>
            <p:cNvSpPr/>
            <p:nvPr/>
          </p:nvSpPr>
          <p:spPr>
            <a:xfrm>
              <a:off x="396544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/>
            <p:cNvSpPr/>
            <p:nvPr/>
          </p:nvSpPr>
          <p:spPr>
            <a:xfrm>
              <a:off x="396544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2" name="object 662"/>
            <p:cNvSpPr/>
            <p:nvPr/>
          </p:nvSpPr>
          <p:spPr>
            <a:xfrm>
              <a:off x="413003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" name="object 663"/>
            <p:cNvSpPr/>
            <p:nvPr/>
          </p:nvSpPr>
          <p:spPr>
            <a:xfrm>
              <a:off x="413003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/>
            <p:cNvSpPr/>
            <p:nvPr/>
          </p:nvSpPr>
          <p:spPr>
            <a:xfrm>
              <a:off x="1002792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/>
            <p:cNvSpPr/>
            <p:nvPr/>
          </p:nvSpPr>
          <p:spPr>
            <a:xfrm>
              <a:off x="1002792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1167384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1167384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133197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133197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149656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149656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1661160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1661160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182575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182575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1990344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1990344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2154935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2154935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231952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231952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248411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248411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264871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264871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2813303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2813303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297789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297789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314248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314248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330707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330707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347167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347167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3636264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3636264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380085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3800856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3965447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3965447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413003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4130039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1002792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1002792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1167384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1167384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133197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133197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149656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149656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166116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166116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182575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182575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199034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199034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2154935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2154935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231952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231952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248411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248411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264871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264871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281330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281330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297789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297789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314248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314248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330707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330707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34716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34716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36362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36362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380085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380085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396544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396544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413003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413003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1002792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1002792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1167384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1167384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133197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133197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149656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149656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1661160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1661160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182575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182575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1990344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1990344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2154935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2154935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231952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231952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/>
            <p:cNvSpPr/>
            <p:nvPr/>
          </p:nvSpPr>
          <p:spPr>
            <a:xfrm>
              <a:off x="248411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/>
            <p:cNvSpPr/>
            <p:nvPr/>
          </p:nvSpPr>
          <p:spPr>
            <a:xfrm>
              <a:off x="248411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264871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264871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2813303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2813303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297789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297789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314248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/>
            <p:cNvSpPr/>
            <p:nvPr/>
          </p:nvSpPr>
          <p:spPr>
            <a:xfrm>
              <a:off x="314248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/>
            <p:cNvSpPr/>
            <p:nvPr/>
          </p:nvSpPr>
          <p:spPr>
            <a:xfrm>
              <a:off x="330707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330707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347167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347167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3636264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3636264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380085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3800856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3965447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3965447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/>
            <p:cNvSpPr/>
            <p:nvPr/>
          </p:nvSpPr>
          <p:spPr>
            <a:xfrm>
              <a:off x="413003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/>
            <p:cNvSpPr/>
            <p:nvPr/>
          </p:nvSpPr>
          <p:spPr>
            <a:xfrm>
              <a:off x="4130039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/>
            <p:cNvSpPr/>
            <p:nvPr/>
          </p:nvSpPr>
          <p:spPr>
            <a:xfrm>
              <a:off x="1002792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1002792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1167384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1167384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133197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133197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149656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149656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166116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166116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182575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182575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199034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199034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2154935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2154935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231952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231952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248411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248411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264871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264871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281330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281330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297789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297789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314248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314248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330707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330707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34716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34716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36362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36362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380085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380085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/>
            <p:cNvSpPr/>
            <p:nvPr/>
          </p:nvSpPr>
          <p:spPr>
            <a:xfrm>
              <a:off x="396544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/>
            <p:cNvSpPr/>
            <p:nvPr/>
          </p:nvSpPr>
          <p:spPr>
            <a:xfrm>
              <a:off x="396544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/>
            <p:cNvSpPr/>
            <p:nvPr/>
          </p:nvSpPr>
          <p:spPr>
            <a:xfrm>
              <a:off x="413003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/>
            <p:cNvSpPr/>
            <p:nvPr/>
          </p:nvSpPr>
          <p:spPr>
            <a:xfrm>
              <a:off x="413003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/>
            <p:cNvSpPr/>
            <p:nvPr/>
          </p:nvSpPr>
          <p:spPr>
            <a:xfrm>
              <a:off x="1002792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/>
            <p:cNvSpPr/>
            <p:nvPr/>
          </p:nvSpPr>
          <p:spPr>
            <a:xfrm>
              <a:off x="1002792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/>
            <p:cNvSpPr/>
            <p:nvPr/>
          </p:nvSpPr>
          <p:spPr>
            <a:xfrm>
              <a:off x="1167384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/>
            <p:cNvSpPr/>
            <p:nvPr/>
          </p:nvSpPr>
          <p:spPr>
            <a:xfrm>
              <a:off x="1167384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/>
            <p:cNvSpPr/>
            <p:nvPr/>
          </p:nvSpPr>
          <p:spPr>
            <a:xfrm>
              <a:off x="133197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/>
            <p:cNvSpPr/>
            <p:nvPr/>
          </p:nvSpPr>
          <p:spPr>
            <a:xfrm>
              <a:off x="133197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149656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149656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1661160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1661160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182575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182575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1990344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1990344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2154935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2154935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/>
            <p:cNvSpPr/>
            <p:nvPr/>
          </p:nvSpPr>
          <p:spPr>
            <a:xfrm>
              <a:off x="231952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/>
            <p:cNvSpPr/>
            <p:nvPr/>
          </p:nvSpPr>
          <p:spPr>
            <a:xfrm>
              <a:off x="231952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/>
            <p:cNvSpPr/>
            <p:nvPr/>
          </p:nvSpPr>
          <p:spPr>
            <a:xfrm>
              <a:off x="248411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/>
            <p:cNvSpPr/>
            <p:nvPr/>
          </p:nvSpPr>
          <p:spPr>
            <a:xfrm>
              <a:off x="248411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/>
            <p:cNvSpPr/>
            <p:nvPr/>
          </p:nvSpPr>
          <p:spPr>
            <a:xfrm>
              <a:off x="264871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/>
            <p:cNvSpPr/>
            <p:nvPr/>
          </p:nvSpPr>
          <p:spPr>
            <a:xfrm>
              <a:off x="264871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/>
            <p:cNvSpPr/>
            <p:nvPr/>
          </p:nvSpPr>
          <p:spPr>
            <a:xfrm>
              <a:off x="2813303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/>
            <p:cNvSpPr/>
            <p:nvPr/>
          </p:nvSpPr>
          <p:spPr>
            <a:xfrm>
              <a:off x="2813303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/>
            <p:cNvSpPr/>
            <p:nvPr/>
          </p:nvSpPr>
          <p:spPr>
            <a:xfrm>
              <a:off x="297789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/>
            <p:cNvSpPr/>
            <p:nvPr/>
          </p:nvSpPr>
          <p:spPr>
            <a:xfrm>
              <a:off x="297789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/>
            <p:cNvSpPr/>
            <p:nvPr/>
          </p:nvSpPr>
          <p:spPr>
            <a:xfrm>
              <a:off x="314248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/>
            <p:cNvSpPr/>
            <p:nvPr/>
          </p:nvSpPr>
          <p:spPr>
            <a:xfrm>
              <a:off x="314248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/>
            <p:cNvSpPr/>
            <p:nvPr/>
          </p:nvSpPr>
          <p:spPr>
            <a:xfrm>
              <a:off x="330707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/>
            <p:cNvSpPr/>
            <p:nvPr/>
          </p:nvSpPr>
          <p:spPr>
            <a:xfrm>
              <a:off x="330707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/>
            <p:cNvSpPr/>
            <p:nvPr/>
          </p:nvSpPr>
          <p:spPr>
            <a:xfrm>
              <a:off x="347167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/>
            <p:cNvSpPr/>
            <p:nvPr/>
          </p:nvSpPr>
          <p:spPr>
            <a:xfrm>
              <a:off x="347167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/>
            <p:cNvSpPr/>
            <p:nvPr/>
          </p:nvSpPr>
          <p:spPr>
            <a:xfrm>
              <a:off x="3636264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/>
            <p:cNvSpPr/>
            <p:nvPr/>
          </p:nvSpPr>
          <p:spPr>
            <a:xfrm>
              <a:off x="3636264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380085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3800856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3965447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3965447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413003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4130039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/>
            <p:cNvSpPr/>
            <p:nvPr/>
          </p:nvSpPr>
          <p:spPr>
            <a:xfrm>
              <a:off x="1002792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/>
            <p:cNvSpPr/>
            <p:nvPr/>
          </p:nvSpPr>
          <p:spPr>
            <a:xfrm>
              <a:off x="1002792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133197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/>
            <p:cNvSpPr/>
            <p:nvPr/>
          </p:nvSpPr>
          <p:spPr>
            <a:xfrm>
              <a:off x="133197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/>
            <p:cNvSpPr/>
            <p:nvPr/>
          </p:nvSpPr>
          <p:spPr>
            <a:xfrm>
              <a:off x="149656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/>
            <p:cNvSpPr/>
            <p:nvPr/>
          </p:nvSpPr>
          <p:spPr>
            <a:xfrm>
              <a:off x="149656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/>
            <p:cNvSpPr/>
            <p:nvPr/>
          </p:nvSpPr>
          <p:spPr>
            <a:xfrm>
              <a:off x="1661160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1661160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/>
            <p:cNvSpPr/>
            <p:nvPr/>
          </p:nvSpPr>
          <p:spPr>
            <a:xfrm>
              <a:off x="182575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/>
            <p:cNvSpPr/>
            <p:nvPr/>
          </p:nvSpPr>
          <p:spPr>
            <a:xfrm>
              <a:off x="182575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1990344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/>
            <p:cNvSpPr/>
            <p:nvPr/>
          </p:nvSpPr>
          <p:spPr>
            <a:xfrm>
              <a:off x="1990344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/>
            <p:cNvSpPr/>
            <p:nvPr/>
          </p:nvSpPr>
          <p:spPr>
            <a:xfrm>
              <a:off x="2154935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/>
            <p:cNvSpPr/>
            <p:nvPr/>
          </p:nvSpPr>
          <p:spPr>
            <a:xfrm>
              <a:off x="2154935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/>
            <p:cNvSpPr/>
            <p:nvPr/>
          </p:nvSpPr>
          <p:spPr>
            <a:xfrm>
              <a:off x="231952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/>
            <p:cNvSpPr/>
            <p:nvPr/>
          </p:nvSpPr>
          <p:spPr>
            <a:xfrm>
              <a:off x="231952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/>
            <p:cNvSpPr/>
            <p:nvPr/>
          </p:nvSpPr>
          <p:spPr>
            <a:xfrm>
              <a:off x="248411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/>
            <p:cNvSpPr/>
            <p:nvPr/>
          </p:nvSpPr>
          <p:spPr>
            <a:xfrm>
              <a:off x="248411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/>
            <p:cNvSpPr/>
            <p:nvPr/>
          </p:nvSpPr>
          <p:spPr>
            <a:xfrm>
              <a:off x="264871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/>
            <p:cNvSpPr/>
            <p:nvPr/>
          </p:nvSpPr>
          <p:spPr>
            <a:xfrm>
              <a:off x="264871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/>
            <p:cNvSpPr/>
            <p:nvPr/>
          </p:nvSpPr>
          <p:spPr>
            <a:xfrm>
              <a:off x="2813303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/>
            <p:cNvSpPr/>
            <p:nvPr/>
          </p:nvSpPr>
          <p:spPr>
            <a:xfrm>
              <a:off x="2813303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/>
            <p:cNvSpPr/>
            <p:nvPr/>
          </p:nvSpPr>
          <p:spPr>
            <a:xfrm>
              <a:off x="297789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297789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/>
            <p:cNvSpPr/>
            <p:nvPr/>
          </p:nvSpPr>
          <p:spPr>
            <a:xfrm>
              <a:off x="314248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/>
            <p:cNvSpPr/>
            <p:nvPr/>
          </p:nvSpPr>
          <p:spPr>
            <a:xfrm>
              <a:off x="314248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/>
            <p:cNvSpPr/>
            <p:nvPr/>
          </p:nvSpPr>
          <p:spPr>
            <a:xfrm>
              <a:off x="330707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/>
            <p:cNvSpPr/>
            <p:nvPr/>
          </p:nvSpPr>
          <p:spPr>
            <a:xfrm>
              <a:off x="330707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/>
            <p:cNvSpPr/>
            <p:nvPr/>
          </p:nvSpPr>
          <p:spPr>
            <a:xfrm>
              <a:off x="347167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/>
            <p:cNvSpPr/>
            <p:nvPr/>
          </p:nvSpPr>
          <p:spPr>
            <a:xfrm>
              <a:off x="347167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/>
            <p:cNvSpPr/>
            <p:nvPr/>
          </p:nvSpPr>
          <p:spPr>
            <a:xfrm>
              <a:off x="3636264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/>
            <p:cNvSpPr/>
            <p:nvPr/>
          </p:nvSpPr>
          <p:spPr>
            <a:xfrm>
              <a:off x="3636264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/>
            <p:cNvSpPr/>
            <p:nvPr/>
          </p:nvSpPr>
          <p:spPr>
            <a:xfrm>
              <a:off x="380085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/>
            <p:cNvSpPr/>
            <p:nvPr/>
          </p:nvSpPr>
          <p:spPr>
            <a:xfrm>
              <a:off x="3800856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/>
            <p:cNvSpPr/>
            <p:nvPr/>
          </p:nvSpPr>
          <p:spPr>
            <a:xfrm>
              <a:off x="3965447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/>
            <p:cNvSpPr/>
            <p:nvPr/>
          </p:nvSpPr>
          <p:spPr>
            <a:xfrm>
              <a:off x="3965447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/>
            <p:cNvSpPr/>
            <p:nvPr/>
          </p:nvSpPr>
          <p:spPr>
            <a:xfrm>
              <a:off x="413003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/>
            <p:cNvSpPr/>
            <p:nvPr/>
          </p:nvSpPr>
          <p:spPr>
            <a:xfrm>
              <a:off x="4130039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/>
            <p:cNvSpPr/>
            <p:nvPr/>
          </p:nvSpPr>
          <p:spPr>
            <a:xfrm>
              <a:off x="1002792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/>
            <p:cNvSpPr/>
            <p:nvPr/>
          </p:nvSpPr>
          <p:spPr>
            <a:xfrm>
              <a:off x="1002792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/>
            <p:cNvSpPr/>
            <p:nvPr/>
          </p:nvSpPr>
          <p:spPr>
            <a:xfrm>
              <a:off x="133197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/>
            <p:cNvSpPr/>
            <p:nvPr/>
          </p:nvSpPr>
          <p:spPr>
            <a:xfrm>
              <a:off x="133197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/>
            <p:cNvSpPr/>
            <p:nvPr/>
          </p:nvSpPr>
          <p:spPr>
            <a:xfrm>
              <a:off x="149656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/>
            <p:cNvSpPr/>
            <p:nvPr/>
          </p:nvSpPr>
          <p:spPr>
            <a:xfrm>
              <a:off x="149656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/>
            <p:cNvSpPr/>
            <p:nvPr/>
          </p:nvSpPr>
          <p:spPr>
            <a:xfrm>
              <a:off x="166116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/>
            <p:cNvSpPr/>
            <p:nvPr/>
          </p:nvSpPr>
          <p:spPr>
            <a:xfrm>
              <a:off x="166116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/>
            <p:cNvSpPr/>
            <p:nvPr/>
          </p:nvSpPr>
          <p:spPr>
            <a:xfrm>
              <a:off x="182575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/>
            <p:cNvSpPr/>
            <p:nvPr/>
          </p:nvSpPr>
          <p:spPr>
            <a:xfrm>
              <a:off x="182575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/>
            <p:cNvSpPr/>
            <p:nvPr/>
          </p:nvSpPr>
          <p:spPr>
            <a:xfrm>
              <a:off x="199034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/>
            <p:cNvSpPr/>
            <p:nvPr/>
          </p:nvSpPr>
          <p:spPr>
            <a:xfrm>
              <a:off x="199034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/>
            <p:cNvSpPr/>
            <p:nvPr/>
          </p:nvSpPr>
          <p:spPr>
            <a:xfrm>
              <a:off x="2154935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/>
            <p:cNvSpPr/>
            <p:nvPr/>
          </p:nvSpPr>
          <p:spPr>
            <a:xfrm>
              <a:off x="2154935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/>
            <p:cNvSpPr/>
            <p:nvPr/>
          </p:nvSpPr>
          <p:spPr>
            <a:xfrm>
              <a:off x="231952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/>
            <p:cNvSpPr/>
            <p:nvPr/>
          </p:nvSpPr>
          <p:spPr>
            <a:xfrm>
              <a:off x="231952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/>
            <p:cNvSpPr/>
            <p:nvPr/>
          </p:nvSpPr>
          <p:spPr>
            <a:xfrm>
              <a:off x="248411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/>
            <p:cNvSpPr/>
            <p:nvPr/>
          </p:nvSpPr>
          <p:spPr>
            <a:xfrm>
              <a:off x="248411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/>
            <p:cNvSpPr/>
            <p:nvPr/>
          </p:nvSpPr>
          <p:spPr>
            <a:xfrm>
              <a:off x="264871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/>
            <p:cNvSpPr/>
            <p:nvPr/>
          </p:nvSpPr>
          <p:spPr>
            <a:xfrm>
              <a:off x="264871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/>
            <p:cNvSpPr/>
            <p:nvPr/>
          </p:nvSpPr>
          <p:spPr>
            <a:xfrm>
              <a:off x="281330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/>
            <p:cNvSpPr/>
            <p:nvPr/>
          </p:nvSpPr>
          <p:spPr>
            <a:xfrm>
              <a:off x="281330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/>
            <p:cNvSpPr/>
            <p:nvPr/>
          </p:nvSpPr>
          <p:spPr>
            <a:xfrm>
              <a:off x="297789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/>
            <p:cNvSpPr/>
            <p:nvPr/>
          </p:nvSpPr>
          <p:spPr>
            <a:xfrm>
              <a:off x="297789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/>
            <p:cNvSpPr/>
            <p:nvPr/>
          </p:nvSpPr>
          <p:spPr>
            <a:xfrm>
              <a:off x="314248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/>
            <p:cNvSpPr/>
            <p:nvPr/>
          </p:nvSpPr>
          <p:spPr>
            <a:xfrm>
              <a:off x="314248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/>
            <p:cNvSpPr/>
            <p:nvPr/>
          </p:nvSpPr>
          <p:spPr>
            <a:xfrm>
              <a:off x="330707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/>
            <p:cNvSpPr/>
            <p:nvPr/>
          </p:nvSpPr>
          <p:spPr>
            <a:xfrm>
              <a:off x="330707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/>
            <p:cNvSpPr/>
            <p:nvPr/>
          </p:nvSpPr>
          <p:spPr>
            <a:xfrm>
              <a:off x="34716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/>
            <p:cNvSpPr/>
            <p:nvPr/>
          </p:nvSpPr>
          <p:spPr>
            <a:xfrm>
              <a:off x="34716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/>
            <p:cNvSpPr/>
            <p:nvPr/>
          </p:nvSpPr>
          <p:spPr>
            <a:xfrm>
              <a:off x="36362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/>
            <p:cNvSpPr/>
            <p:nvPr/>
          </p:nvSpPr>
          <p:spPr>
            <a:xfrm>
              <a:off x="36362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/>
            <p:cNvSpPr/>
            <p:nvPr/>
          </p:nvSpPr>
          <p:spPr>
            <a:xfrm>
              <a:off x="380085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/>
            <p:cNvSpPr/>
            <p:nvPr/>
          </p:nvSpPr>
          <p:spPr>
            <a:xfrm>
              <a:off x="380085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/>
            <p:cNvSpPr/>
            <p:nvPr/>
          </p:nvSpPr>
          <p:spPr>
            <a:xfrm>
              <a:off x="396544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/>
            <p:cNvSpPr/>
            <p:nvPr/>
          </p:nvSpPr>
          <p:spPr>
            <a:xfrm>
              <a:off x="396544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/>
            <p:cNvSpPr/>
            <p:nvPr/>
          </p:nvSpPr>
          <p:spPr>
            <a:xfrm>
              <a:off x="413003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/>
            <p:cNvSpPr/>
            <p:nvPr/>
          </p:nvSpPr>
          <p:spPr>
            <a:xfrm>
              <a:off x="413003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/>
            <p:cNvSpPr/>
            <p:nvPr/>
          </p:nvSpPr>
          <p:spPr>
            <a:xfrm>
              <a:off x="1002792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/>
            <p:cNvSpPr/>
            <p:nvPr/>
          </p:nvSpPr>
          <p:spPr>
            <a:xfrm>
              <a:off x="1002792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/>
            <p:cNvSpPr/>
            <p:nvPr/>
          </p:nvSpPr>
          <p:spPr>
            <a:xfrm>
              <a:off x="1167384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/>
            <p:cNvSpPr/>
            <p:nvPr/>
          </p:nvSpPr>
          <p:spPr>
            <a:xfrm>
              <a:off x="1167384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/>
            <p:cNvSpPr/>
            <p:nvPr/>
          </p:nvSpPr>
          <p:spPr>
            <a:xfrm>
              <a:off x="133197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/>
            <p:cNvSpPr/>
            <p:nvPr/>
          </p:nvSpPr>
          <p:spPr>
            <a:xfrm>
              <a:off x="133197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/>
            <p:cNvSpPr/>
            <p:nvPr/>
          </p:nvSpPr>
          <p:spPr>
            <a:xfrm>
              <a:off x="149656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/>
            <p:cNvSpPr/>
            <p:nvPr/>
          </p:nvSpPr>
          <p:spPr>
            <a:xfrm>
              <a:off x="149656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/>
            <p:cNvSpPr/>
            <p:nvPr/>
          </p:nvSpPr>
          <p:spPr>
            <a:xfrm>
              <a:off x="1661160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/>
            <p:cNvSpPr/>
            <p:nvPr/>
          </p:nvSpPr>
          <p:spPr>
            <a:xfrm>
              <a:off x="1661160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/>
            <p:cNvSpPr/>
            <p:nvPr/>
          </p:nvSpPr>
          <p:spPr>
            <a:xfrm>
              <a:off x="182575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/>
            <p:cNvSpPr/>
            <p:nvPr/>
          </p:nvSpPr>
          <p:spPr>
            <a:xfrm>
              <a:off x="182575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/>
            <p:cNvSpPr/>
            <p:nvPr/>
          </p:nvSpPr>
          <p:spPr>
            <a:xfrm>
              <a:off x="1990344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/>
            <p:cNvSpPr/>
            <p:nvPr/>
          </p:nvSpPr>
          <p:spPr>
            <a:xfrm>
              <a:off x="1990344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/>
            <p:cNvSpPr/>
            <p:nvPr/>
          </p:nvSpPr>
          <p:spPr>
            <a:xfrm>
              <a:off x="2154935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/>
            <p:cNvSpPr/>
            <p:nvPr/>
          </p:nvSpPr>
          <p:spPr>
            <a:xfrm>
              <a:off x="2154935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/>
            <p:cNvSpPr/>
            <p:nvPr/>
          </p:nvSpPr>
          <p:spPr>
            <a:xfrm>
              <a:off x="231952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/>
            <p:cNvSpPr/>
            <p:nvPr/>
          </p:nvSpPr>
          <p:spPr>
            <a:xfrm>
              <a:off x="231952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/>
            <p:cNvSpPr/>
            <p:nvPr/>
          </p:nvSpPr>
          <p:spPr>
            <a:xfrm>
              <a:off x="248411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/>
            <p:cNvSpPr/>
            <p:nvPr/>
          </p:nvSpPr>
          <p:spPr>
            <a:xfrm>
              <a:off x="248411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/>
            <p:cNvSpPr/>
            <p:nvPr/>
          </p:nvSpPr>
          <p:spPr>
            <a:xfrm>
              <a:off x="264871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/>
            <p:cNvSpPr/>
            <p:nvPr/>
          </p:nvSpPr>
          <p:spPr>
            <a:xfrm>
              <a:off x="264871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/>
            <p:cNvSpPr/>
            <p:nvPr/>
          </p:nvSpPr>
          <p:spPr>
            <a:xfrm>
              <a:off x="2813303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/>
            <p:cNvSpPr/>
            <p:nvPr/>
          </p:nvSpPr>
          <p:spPr>
            <a:xfrm>
              <a:off x="2813303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/>
            <p:cNvSpPr/>
            <p:nvPr/>
          </p:nvSpPr>
          <p:spPr>
            <a:xfrm>
              <a:off x="297789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/>
            <p:cNvSpPr/>
            <p:nvPr/>
          </p:nvSpPr>
          <p:spPr>
            <a:xfrm>
              <a:off x="297789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/>
            <p:cNvSpPr/>
            <p:nvPr/>
          </p:nvSpPr>
          <p:spPr>
            <a:xfrm>
              <a:off x="314248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/>
            <p:cNvSpPr/>
            <p:nvPr/>
          </p:nvSpPr>
          <p:spPr>
            <a:xfrm>
              <a:off x="314248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/>
            <p:cNvSpPr/>
            <p:nvPr/>
          </p:nvSpPr>
          <p:spPr>
            <a:xfrm>
              <a:off x="330707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/>
            <p:cNvSpPr/>
            <p:nvPr/>
          </p:nvSpPr>
          <p:spPr>
            <a:xfrm>
              <a:off x="330707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/>
            <p:cNvSpPr/>
            <p:nvPr/>
          </p:nvSpPr>
          <p:spPr>
            <a:xfrm>
              <a:off x="347167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/>
            <p:cNvSpPr/>
            <p:nvPr/>
          </p:nvSpPr>
          <p:spPr>
            <a:xfrm>
              <a:off x="347167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/>
            <p:cNvSpPr/>
            <p:nvPr/>
          </p:nvSpPr>
          <p:spPr>
            <a:xfrm>
              <a:off x="3636264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/>
            <p:cNvSpPr/>
            <p:nvPr/>
          </p:nvSpPr>
          <p:spPr>
            <a:xfrm>
              <a:off x="3636264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/>
            <p:cNvSpPr/>
            <p:nvPr/>
          </p:nvSpPr>
          <p:spPr>
            <a:xfrm>
              <a:off x="380085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/>
            <p:cNvSpPr/>
            <p:nvPr/>
          </p:nvSpPr>
          <p:spPr>
            <a:xfrm>
              <a:off x="3800856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/>
            <p:cNvSpPr/>
            <p:nvPr/>
          </p:nvSpPr>
          <p:spPr>
            <a:xfrm>
              <a:off x="3965447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/>
            <p:cNvSpPr/>
            <p:nvPr/>
          </p:nvSpPr>
          <p:spPr>
            <a:xfrm>
              <a:off x="3965447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/>
            <p:cNvSpPr/>
            <p:nvPr/>
          </p:nvSpPr>
          <p:spPr>
            <a:xfrm>
              <a:off x="413003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/>
            <p:cNvSpPr/>
            <p:nvPr/>
          </p:nvSpPr>
          <p:spPr>
            <a:xfrm>
              <a:off x="4130039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0" name="object 980"/>
          <p:cNvSpPr txBox="1"/>
          <p:nvPr/>
        </p:nvSpPr>
        <p:spPr>
          <a:xfrm>
            <a:off x="563575" y="1226414"/>
            <a:ext cx="55244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981" name="object 981"/>
          <p:cNvGrpSpPr/>
          <p:nvPr/>
        </p:nvGrpSpPr>
        <p:grpSpPr>
          <a:xfrm>
            <a:off x="505841" y="1357757"/>
            <a:ext cx="172720" cy="173990"/>
            <a:chOff x="505841" y="1357757"/>
            <a:chExt cx="172720" cy="173990"/>
          </a:xfrm>
        </p:grpSpPr>
        <p:sp>
          <p:nvSpPr>
            <p:cNvPr id="982" name="object 982"/>
            <p:cNvSpPr/>
            <p:nvPr/>
          </p:nvSpPr>
          <p:spPr>
            <a:xfrm>
              <a:off x="509016" y="13609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/>
            <p:cNvSpPr/>
            <p:nvPr/>
          </p:nvSpPr>
          <p:spPr>
            <a:xfrm>
              <a:off x="509016" y="136093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40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4" name="object 984"/>
          <p:cNvSpPr txBox="1"/>
          <p:nvPr/>
        </p:nvSpPr>
        <p:spPr>
          <a:xfrm>
            <a:off x="563575" y="1391006"/>
            <a:ext cx="55244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985" name="object 985"/>
          <p:cNvGrpSpPr/>
          <p:nvPr/>
        </p:nvGrpSpPr>
        <p:grpSpPr>
          <a:xfrm>
            <a:off x="505841" y="1193164"/>
            <a:ext cx="337185" cy="4615180"/>
            <a:chOff x="505841" y="1193164"/>
            <a:chExt cx="337185" cy="4615180"/>
          </a:xfrm>
        </p:grpSpPr>
        <p:sp>
          <p:nvSpPr>
            <p:cNvPr id="986" name="object 986"/>
            <p:cNvSpPr/>
            <p:nvPr/>
          </p:nvSpPr>
          <p:spPr>
            <a:xfrm>
              <a:off x="509016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6" y="24384"/>
                  </a:moveTo>
                  <a:lnTo>
                    <a:pt x="21336" y="24384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24384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243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/>
            <p:cNvSpPr/>
            <p:nvPr/>
          </p:nvSpPr>
          <p:spPr>
            <a:xfrm>
              <a:off x="509016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/>
            <p:cNvSpPr/>
            <p:nvPr/>
          </p:nvSpPr>
          <p:spPr>
            <a:xfrm>
              <a:off x="509016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/>
            <p:cNvSpPr/>
            <p:nvPr/>
          </p:nvSpPr>
          <p:spPr>
            <a:xfrm>
              <a:off x="509016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/>
            <p:cNvSpPr/>
            <p:nvPr/>
          </p:nvSpPr>
          <p:spPr>
            <a:xfrm>
              <a:off x="509016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/>
            <p:cNvSpPr/>
            <p:nvPr/>
          </p:nvSpPr>
          <p:spPr>
            <a:xfrm>
              <a:off x="509016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/>
            <p:cNvSpPr/>
            <p:nvPr/>
          </p:nvSpPr>
          <p:spPr>
            <a:xfrm>
              <a:off x="509016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/>
            <p:cNvSpPr/>
            <p:nvPr/>
          </p:nvSpPr>
          <p:spPr>
            <a:xfrm>
              <a:off x="509016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/>
            <p:cNvSpPr/>
            <p:nvPr/>
          </p:nvSpPr>
          <p:spPr>
            <a:xfrm>
              <a:off x="509016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/>
            <p:cNvSpPr/>
            <p:nvPr/>
          </p:nvSpPr>
          <p:spPr>
            <a:xfrm>
              <a:off x="509016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/>
            <p:cNvSpPr/>
            <p:nvPr/>
          </p:nvSpPr>
          <p:spPr>
            <a:xfrm>
              <a:off x="509016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/>
            <p:cNvSpPr/>
            <p:nvPr/>
          </p:nvSpPr>
          <p:spPr>
            <a:xfrm>
              <a:off x="509016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/>
            <p:cNvSpPr/>
            <p:nvPr/>
          </p:nvSpPr>
          <p:spPr>
            <a:xfrm>
              <a:off x="509016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/>
            <p:cNvSpPr/>
            <p:nvPr/>
          </p:nvSpPr>
          <p:spPr>
            <a:xfrm>
              <a:off x="509016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/>
            <p:cNvSpPr/>
            <p:nvPr/>
          </p:nvSpPr>
          <p:spPr>
            <a:xfrm>
              <a:off x="509016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/>
            <p:cNvSpPr/>
            <p:nvPr/>
          </p:nvSpPr>
          <p:spPr>
            <a:xfrm>
              <a:off x="509016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/>
            <p:cNvSpPr/>
            <p:nvPr/>
          </p:nvSpPr>
          <p:spPr>
            <a:xfrm>
              <a:off x="509016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/>
            <p:cNvSpPr/>
            <p:nvPr/>
          </p:nvSpPr>
          <p:spPr>
            <a:xfrm>
              <a:off x="509016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/>
            <p:cNvSpPr/>
            <p:nvPr/>
          </p:nvSpPr>
          <p:spPr>
            <a:xfrm>
              <a:off x="509016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/>
            <p:cNvSpPr/>
            <p:nvPr/>
          </p:nvSpPr>
          <p:spPr>
            <a:xfrm>
              <a:off x="509016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/>
            <p:cNvSpPr/>
            <p:nvPr/>
          </p:nvSpPr>
          <p:spPr>
            <a:xfrm>
              <a:off x="509016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/>
            <p:cNvSpPr/>
            <p:nvPr/>
          </p:nvSpPr>
          <p:spPr>
            <a:xfrm>
              <a:off x="509016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/>
            <p:cNvSpPr/>
            <p:nvPr/>
          </p:nvSpPr>
          <p:spPr>
            <a:xfrm>
              <a:off x="509016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/>
            <p:cNvSpPr/>
            <p:nvPr/>
          </p:nvSpPr>
          <p:spPr>
            <a:xfrm>
              <a:off x="509016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/>
            <p:cNvSpPr/>
            <p:nvPr/>
          </p:nvSpPr>
          <p:spPr>
            <a:xfrm>
              <a:off x="509016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/>
            <p:cNvSpPr/>
            <p:nvPr/>
          </p:nvSpPr>
          <p:spPr>
            <a:xfrm>
              <a:off x="509016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/>
            <p:cNvSpPr/>
            <p:nvPr/>
          </p:nvSpPr>
          <p:spPr>
            <a:xfrm>
              <a:off x="509016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/>
            <p:cNvSpPr/>
            <p:nvPr/>
          </p:nvSpPr>
          <p:spPr>
            <a:xfrm>
              <a:off x="509016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/>
            <p:cNvSpPr/>
            <p:nvPr/>
          </p:nvSpPr>
          <p:spPr>
            <a:xfrm>
              <a:off x="509016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/>
            <p:cNvSpPr/>
            <p:nvPr/>
          </p:nvSpPr>
          <p:spPr>
            <a:xfrm>
              <a:off x="509016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/>
            <p:cNvSpPr/>
            <p:nvPr/>
          </p:nvSpPr>
          <p:spPr>
            <a:xfrm>
              <a:off x="509016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/>
            <p:cNvSpPr/>
            <p:nvPr/>
          </p:nvSpPr>
          <p:spPr>
            <a:xfrm>
              <a:off x="509016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/>
            <p:cNvSpPr/>
            <p:nvPr/>
          </p:nvSpPr>
          <p:spPr>
            <a:xfrm>
              <a:off x="509016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/>
            <p:cNvSpPr/>
            <p:nvPr/>
          </p:nvSpPr>
          <p:spPr>
            <a:xfrm>
              <a:off x="509016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/>
            <p:cNvSpPr/>
            <p:nvPr/>
          </p:nvSpPr>
          <p:spPr>
            <a:xfrm>
              <a:off x="509016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/>
            <p:cNvSpPr/>
            <p:nvPr/>
          </p:nvSpPr>
          <p:spPr>
            <a:xfrm>
              <a:off x="509016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/>
            <p:cNvSpPr/>
            <p:nvPr/>
          </p:nvSpPr>
          <p:spPr>
            <a:xfrm>
              <a:off x="509016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/>
            <p:cNvSpPr/>
            <p:nvPr/>
          </p:nvSpPr>
          <p:spPr>
            <a:xfrm>
              <a:off x="509016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/>
            <p:cNvSpPr/>
            <p:nvPr/>
          </p:nvSpPr>
          <p:spPr>
            <a:xfrm>
              <a:off x="509016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/>
            <p:cNvSpPr/>
            <p:nvPr/>
          </p:nvSpPr>
          <p:spPr>
            <a:xfrm>
              <a:off x="509016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/>
            <p:cNvSpPr/>
            <p:nvPr/>
          </p:nvSpPr>
          <p:spPr>
            <a:xfrm>
              <a:off x="509016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/>
            <p:cNvSpPr/>
            <p:nvPr/>
          </p:nvSpPr>
          <p:spPr>
            <a:xfrm>
              <a:off x="509016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/>
            <p:cNvSpPr/>
            <p:nvPr/>
          </p:nvSpPr>
          <p:spPr>
            <a:xfrm>
              <a:off x="509016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/>
            <p:cNvSpPr/>
            <p:nvPr/>
          </p:nvSpPr>
          <p:spPr>
            <a:xfrm>
              <a:off x="509016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70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/>
            <p:cNvSpPr/>
            <p:nvPr/>
          </p:nvSpPr>
          <p:spPr>
            <a:xfrm>
              <a:off x="509016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/>
            <p:cNvSpPr/>
            <p:nvPr/>
          </p:nvSpPr>
          <p:spPr>
            <a:xfrm>
              <a:off x="509016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/>
            <p:cNvSpPr/>
            <p:nvPr/>
          </p:nvSpPr>
          <p:spPr>
            <a:xfrm>
              <a:off x="509016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/>
            <p:cNvSpPr/>
            <p:nvPr/>
          </p:nvSpPr>
          <p:spPr>
            <a:xfrm>
              <a:off x="509016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/>
            <p:cNvSpPr/>
            <p:nvPr/>
          </p:nvSpPr>
          <p:spPr>
            <a:xfrm>
              <a:off x="509016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/>
            <p:cNvSpPr/>
            <p:nvPr/>
          </p:nvSpPr>
          <p:spPr>
            <a:xfrm>
              <a:off x="509016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/>
            <p:cNvSpPr/>
            <p:nvPr/>
          </p:nvSpPr>
          <p:spPr>
            <a:xfrm>
              <a:off x="509016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/>
            <p:cNvSpPr/>
            <p:nvPr/>
          </p:nvSpPr>
          <p:spPr>
            <a:xfrm>
              <a:off x="509016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70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/>
            <p:cNvSpPr/>
            <p:nvPr/>
          </p:nvSpPr>
          <p:spPr>
            <a:xfrm>
              <a:off x="673608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169164"/>
                  </a:lnTo>
                  <a:lnTo>
                    <a:pt x="166116" y="169164"/>
                  </a:lnTo>
                  <a:lnTo>
                    <a:pt x="166116" y="24384"/>
                  </a:lnTo>
                  <a:lnTo>
                    <a:pt x="166116" y="21336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/>
            <p:cNvSpPr/>
            <p:nvPr/>
          </p:nvSpPr>
          <p:spPr>
            <a:xfrm>
              <a:off x="673608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/>
            <p:cNvSpPr/>
            <p:nvPr/>
          </p:nvSpPr>
          <p:spPr>
            <a:xfrm>
              <a:off x="673608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166116" y="0"/>
                  </a:moveTo>
                  <a:lnTo>
                    <a:pt x="0" y="0"/>
                  </a:lnTo>
                  <a:lnTo>
                    <a:pt x="0" y="21348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167640"/>
                  </a:lnTo>
                  <a:lnTo>
                    <a:pt x="166116" y="167640"/>
                  </a:lnTo>
                  <a:lnTo>
                    <a:pt x="166116" y="24384"/>
                  </a:lnTo>
                  <a:lnTo>
                    <a:pt x="166116" y="21348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/>
            <p:cNvSpPr/>
            <p:nvPr/>
          </p:nvSpPr>
          <p:spPr>
            <a:xfrm>
              <a:off x="673608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2" name="object 1042"/>
          <p:cNvSpPr txBox="1"/>
          <p:nvPr/>
        </p:nvSpPr>
        <p:spPr>
          <a:xfrm>
            <a:off x="715772" y="1162278"/>
            <a:ext cx="80645" cy="3549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043" name="object 1043"/>
          <p:cNvGrpSpPr/>
          <p:nvPr/>
        </p:nvGrpSpPr>
        <p:grpSpPr>
          <a:xfrm>
            <a:off x="670433" y="1193164"/>
            <a:ext cx="337185" cy="4615180"/>
            <a:chOff x="670433" y="1193164"/>
            <a:chExt cx="337185" cy="4615180"/>
          </a:xfrm>
        </p:grpSpPr>
        <p:sp>
          <p:nvSpPr>
            <p:cNvPr id="1044" name="object 1044"/>
            <p:cNvSpPr/>
            <p:nvPr/>
          </p:nvSpPr>
          <p:spPr>
            <a:xfrm>
              <a:off x="673608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24384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/>
            <p:cNvSpPr/>
            <p:nvPr/>
          </p:nvSpPr>
          <p:spPr>
            <a:xfrm>
              <a:off x="673608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/>
            <p:cNvSpPr/>
            <p:nvPr/>
          </p:nvSpPr>
          <p:spPr>
            <a:xfrm>
              <a:off x="673608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/>
            <p:cNvSpPr/>
            <p:nvPr/>
          </p:nvSpPr>
          <p:spPr>
            <a:xfrm>
              <a:off x="673608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/>
            <p:cNvSpPr/>
            <p:nvPr/>
          </p:nvSpPr>
          <p:spPr>
            <a:xfrm>
              <a:off x="673608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/>
            <p:cNvSpPr/>
            <p:nvPr/>
          </p:nvSpPr>
          <p:spPr>
            <a:xfrm>
              <a:off x="673608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/>
            <p:cNvSpPr/>
            <p:nvPr/>
          </p:nvSpPr>
          <p:spPr>
            <a:xfrm>
              <a:off x="673608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/>
            <p:cNvSpPr/>
            <p:nvPr/>
          </p:nvSpPr>
          <p:spPr>
            <a:xfrm>
              <a:off x="673608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/>
            <p:cNvSpPr/>
            <p:nvPr/>
          </p:nvSpPr>
          <p:spPr>
            <a:xfrm>
              <a:off x="673608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/>
            <p:cNvSpPr/>
            <p:nvPr/>
          </p:nvSpPr>
          <p:spPr>
            <a:xfrm>
              <a:off x="673608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/>
            <p:cNvSpPr/>
            <p:nvPr/>
          </p:nvSpPr>
          <p:spPr>
            <a:xfrm>
              <a:off x="673608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/>
            <p:cNvSpPr/>
            <p:nvPr/>
          </p:nvSpPr>
          <p:spPr>
            <a:xfrm>
              <a:off x="673608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/>
            <p:cNvSpPr/>
            <p:nvPr/>
          </p:nvSpPr>
          <p:spPr>
            <a:xfrm>
              <a:off x="673608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/>
            <p:cNvSpPr/>
            <p:nvPr/>
          </p:nvSpPr>
          <p:spPr>
            <a:xfrm>
              <a:off x="673608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/>
            <p:cNvSpPr/>
            <p:nvPr/>
          </p:nvSpPr>
          <p:spPr>
            <a:xfrm>
              <a:off x="673608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/>
            <p:cNvSpPr/>
            <p:nvPr/>
          </p:nvSpPr>
          <p:spPr>
            <a:xfrm>
              <a:off x="673608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/>
            <p:cNvSpPr/>
            <p:nvPr/>
          </p:nvSpPr>
          <p:spPr>
            <a:xfrm>
              <a:off x="673608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/>
            <p:cNvSpPr/>
            <p:nvPr/>
          </p:nvSpPr>
          <p:spPr>
            <a:xfrm>
              <a:off x="673608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/>
            <p:cNvSpPr/>
            <p:nvPr/>
          </p:nvSpPr>
          <p:spPr>
            <a:xfrm>
              <a:off x="673608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/>
            <p:cNvSpPr/>
            <p:nvPr/>
          </p:nvSpPr>
          <p:spPr>
            <a:xfrm>
              <a:off x="673608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/>
            <p:cNvSpPr/>
            <p:nvPr/>
          </p:nvSpPr>
          <p:spPr>
            <a:xfrm>
              <a:off x="673608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/>
            <p:cNvSpPr/>
            <p:nvPr/>
          </p:nvSpPr>
          <p:spPr>
            <a:xfrm>
              <a:off x="673608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/>
            <p:cNvSpPr/>
            <p:nvPr/>
          </p:nvSpPr>
          <p:spPr>
            <a:xfrm>
              <a:off x="673608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/>
            <p:cNvSpPr/>
            <p:nvPr/>
          </p:nvSpPr>
          <p:spPr>
            <a:xfrm>
              <a:off x="673608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/>
            <p:cNvSpPr/>
            <p:nvPr/>
          </p:nvSpPr>
          <p:spPr>
            <a:xfrm>
              <a:off x="673608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/>
            <p:cNvSpPr/>
            <p:nvPr/>
          </p:nvSpPr>
          <p:spPr>
            <a:xfrm>
              <a:off x="673608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/>
            <p:cNvSpPr/>
            <p:nvPr/>
          </p:nvSpPr>
          <p:spPr>
            <a:xfrm>
              <a:off x="673608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/>
            <p:cNvSpPr/>
            <p:nvPr/>
          </p:nvSpPr>
          <p:spPr>
            <a:xfrm>
              <a:off x="673608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/>
            <p:cNvSpPr/>
            <p:nvPr/>
          </p:nvSpPr>
          <p:spPr>
            <a:xfrm>
              <a:off x="673608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/>
            <p:cNvSpPr/>
            <p:nvPr/>
          </p:nvSpPr>
          <p:spPr>
            <a:xfrm>
              <a:off x="673608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/>
            <p:cNvSpPr/>
            <p:nvPr/>
          </p:nvSpPr>
          <p:spPr>
            <a:xfrm>
              <a:off x="673608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/>
            <p:cNvSpPr/>
            <p:nvPr/>
          </p:nvSpPr>
          <p:spPr>
            <a:xfrm>
              <a:off x="673608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/>
            <p:cNvSpPr/>
            <p:nvPr/>
          </p:nvSpPr>
          <p:spPr>
            <a:xfrm>
              <a:off x="673608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/>
            <p:cNvSpPr/>
            <p:nvPr/>
          </p:nvSpPr>
          <p:spPr>
            <a:xfrm>
              <a:off x="673608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/>
            <p:cNvSpPr/>
            <p:nvPr/>
          </p:nvSpPr>
          <p:spPr>
            <a:xfrm>
              <a:off x="673608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/>
            <p:cNvSpPr/>
            <p:nvPr/>
          </p:nvSpPr>
          <p:spPr>
            <a:xfrm>
              <a:off x="673608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/>
            <p:cNvSpPr/>
            <p:nvPr/>
          </p:nvSpPr>
          <p:spPr>
            <a:xfrm>
              <a:off x="673608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/>
            <p:cNvSpPr/>
            <p:nvPr/>
          </p:nvSpPr>
          <p:spPr>
            <a:xfrm>
              <a:off x="673608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/>
            <p:cNvSpPr/>
            <p:nvPr/>
          </p:nvSpPr>
          <p:spPr>
            <a:xfrm>
              <a:off x="673608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/>
            <p:cNvSpPr/>
            <p:nvPr/>
          </p:nvSpPr>
          <p:spPr>
            <a:xfrm>
              <a:off x="673608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/>
            <p:cNvSpPr/>
            <p:nvPr/>
          </p:nvSpPr>
          <p:spPr>
            <a:xfrm>
              <a:off x="673608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/>
            <p:cNvSpPr/>
            <p:nvPr/>
          </p:nvSpPr>
          <p:spPr>
            <a:xfrm>
              <a:off x="673608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/>
            <p:cNvSpPr/>
            <p:nvPr/>
          </p:nvSpPr>
          <p:spPr>
            <a:xfrm>
              <a:off x="673608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6" y="169163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/>
            <p:cNvSpPr/>
            <p:nvPr/>
          </p:nvSpPr>
          <p:spPr>
            <a:xfrm>
              <a:off x="673608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6" y="169163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/>
            <p:cNvSpPr/>
            <p:nvPr/>
          </p:nvSpPr>
          <p:spPr>
            <a:xfrm>
              <a:off x="673608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/>
            <p:cNvSpPr/>
            <p:nvPr/>
          </p:nvSpPr>
          <p:spPr>
            <a:xfrm>
              <a:off x="673608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/>
            <p:cNvSpPr/>
            <p:nvPr/>
          </p:nvSpPr>
          <p:spPr>
            <a:xfrm>
              <a:off x="673608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/>
            <p:cNvSpPr/>
            <p:nvPr/>
          </p:nvSpPr>
          <p:spPr>
            <a:xfrm>
              <a:off x="673608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/>
            <p:cNvSpPr/>
            <p:nvPr/>
          </p:nvSpPr>
          <p:spPr>
            <a:xfrm>
              <a:off x="673608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6" y="16763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/>
            <p:cNvSpPr/>
            <p:nvPr/>
          </p:nvSpPr>
          <p:spPr>
            <a:xfrm>
              <a:off x="673608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6" y="167639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/>
            <p:cNvSpPr/>
            <p:nvPr/>
          </p:nvSpPr>
          <p:spPr>
            <a:xfrm>
              <a:off x="673608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6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6" y="16764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/>
            <p:cNvSpPr/>
            <p:nvPr/>
          </p:nvSpPr>
          <p:spPr>
            <a:xfrm>
              <a:off x="673608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6" y="16764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/>
            <p:cNvSpPr/>
            <p:nvPr/>
          </p:nvSpPr>
          <p:spPr>
            <a:xfrm>
              <a:off x="838200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/>
            <p:cNvSpPr/>
            <p:nvPr/>
          </p:nvSpPr>
          <p:spPr>
            <a:xfrm>
              <a:off x="838200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/>
            <p:cNvSpPr/>
            <p:nvPr/>
          </p:nvSpPr>
          <p:spPr>
            <a:xfrm>
              <a:off x="838200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/>
            <p:cNvSpPr/>
            <p:nvPr/>
          </p:nvSpPr>
          <p:spPr>
            <a:xfrm>
              <a:off x="838200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0" name="object 1100"/>
          <p:cNvSpPr txBox="1"/>
          <p:nvPr/>
        </p:nvSpPr>
        <p:spPr>
          <a:xfrm>
            <a:off x="880363" y="1162278"/>
            <a:ext cx="80645" cy="3549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101" name="object 1101"/>
          <p:cNvGrpSpPr/>
          <p:nvPr/>
        </p:nvGrpSpPr>
        <p:grpSpPr>
          <a:xfrm>
            <a:off x="835025" y="1193164"/>
            <a:ext cx="4121150" cy="4615180"/>
            <a:chOff x="835025" y="1193164"/>
            <a:chExt cx="4121150" cy="4615180"/>
          </a:xfrm>
        </p:grpSpPr>
        <p:sp>
          <p:nvSpPr>
            <p:cNvPr id="1102" name="object 1102"/>
            <p:cNvSpPr/>
            <p:nvPr/>
          </p:nvSpPr>
          <p:spPr>
            <a:xfrm>
              <a:off x="838200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/>
            <p:cNvSpPr/>
            <p:nvPr/>
          </p:nvSpPr>
          <p:spPr>
            <a:xfrm>
              <a:off x="838200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/>
            <p:cNvSpPr/>
            <p:nvPr/>
          </p:nvSpPr>
          <p:spPr>
            <a:xfrm>
              <a:off x="838200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/>
            <p:cNvSpPr/>
            <p:nvPr/>
          </p:nvSpPr>
          <p:spPr>
            <a:xfrm>
              <a:off x="838200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/>
            <p:cNvSpPr/>
            <p:nvPr/>
          </p:nvSpPr>
          <p:spPr>
            <a:xfrm>
              <a:off x="838200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/>
            <p:cNvSpPr/>
            <p:nvPr/>
          </p:nvSpPr>
          <p:spPr>
            <a:xfrm>
              <a:off x="838200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/>
            <p:cNvSpPr/>
            <p:nvPr/>
          </p:nvSpPr>
          <p:spPr>
            <a:xfrm>
              <a:off x="838200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/>
            <p:cNvSpPr/>
            <p:nvPr/>
          </p:nvSpPr>
          <p:spPr>
            <a:xfrm>
              <a:off x="838200" y="2019300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/>
            <p:cNvSpPr/>
            <p:nvPr/>
          </p:nvSpPr>
          <p:spPr>
            <a:xfrm>
              <a:off x="838200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1" name="object 1111"/>
            <p:cNvSpPr/>
            <p:nvPr/>
          </p:nvSpPr>
          <p:spPr>
            <a:xfrm>
              <a:off x="838200" y="21838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2" name="object 1112"/>
            <p:cNvSpPr/>
            <p:nvPr/>
          </p:nvSpPr>
          <p:spPr>
            <a:xfrm>
              <a:off x="838200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3" name="object 1113"/>
            <p:cNvSpPr/>
            <p:nvPr/>
          </p:nvSpPr>
          <p:spPr>
            <a:xfrm>
              <a:off x="838200" y="23484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/>
            <p:cNvSpPr/>
            <p:nvPr/>
          </p:nvSpPr>
          <p:spPr>
            <a:xfrm>
              <a:off x="838200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/>
            <p:cNvSpPr/>
            <p:nvPr/>
          </p:nvSpPr>
          <p:spPr>
            <a:xfrm>
              <a:off x="838200" y="25130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/>
            <p:cNvSpPr/>
            <p:nvPr/>
          </p:nvSpPr>
          <p:spPr>
            <a:xfrm>
              <a:off x="838200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/>
            <p:cNvSpPr/>
            <p:nvPr/>
          </p:nvSpPr>
          <p:spPr>
            <a:xfrm>
              <a:off x="838200" y="2676143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/>
            <p:cNvSpPr/>
            <p:nvPr/>
          </p:nvSpPr>
          <p:spPr>
            <a:xfrm>
              <a:off x="838200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/>
            <p:cNvSpPr/>
            <p:nvPr/>
          </p:nvSpPr>
          <p:spPr>
            <a:xfrm>
              <a:off x="838200" y="2840735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/>
            <p:cNvSpPr/>
            <p:nvPr/>
          </p:nvSpPr>
          <p:spPr>
            <a:xfrm>
              <a:off x="838200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/>
            <p:cNvSpPr/>
            <p:nvPr/>
          </p:nvSpPr>
          <p:spPr>
            <a:xfrm>
              <a:off x="838200" y="300532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/>
            <p:cNvSpPr/>
            <p:nvPr/>
          </p:nvSpPr>
          <p:spPr>
            <a:xfrm>
              <a:off x="838200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/>
            <p:cNvSpPr/>
            <p:nvPr/>
          </p:nvSpPr>
          <p:spPr>
            <a:xfrm>
              <a:off x="838200" y="316991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/>
            <p:cNvSpPr/>
            <p:nvPr/>
          </p:nvSpPr>
          <p:spPr>
            <a:xfrm>
              <a:off x="838200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/>
            <p:cNvSpPr/>
            <p:nvPr/>
          </p:nvSpPr>
          <p:spPr>
            <a:xfrm>
              <a:off x="838200" y="333451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/>
            <p:cNvSpPr/>
            <p:nvPr/>
          </p:nvSpPr>
          <p:spPr>
            <a:xfrm>
              <a:off x="838200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/>
            <p:cNvSpPr/>
            <p:nvPr/>
          </p:nvSpPr>
          <p:spPr>
            <a:xfrm>
              <a:off x="838200" y="349910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/>
            <p:cNvSpPr/>
            <p:nvPr/>
          </p:nvSpPr>
          <p:spPr>
            <a:xfrm>
              <a:off x="838200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/>
            <p:cNvSpPr/>
            <p:nvPr/>
          </p:nvSpPr>
          <p:spPr>
            <a:xfrm>
              <a:off x="838200" y="366369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/>
            <p:cNvSpPr/>
            <p:nvPr/>
          </p:nvSpPr>
          <p:spPr>
            <a:xfrm>
              <a:off x="838200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/>
            <p:cNvSpPr/>
            <p:nvPr/>
          </p:nvSpPr>
          <p:spPr>
            <a:xfrm>
              <a:off x="838200" y="3828288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/>
            <p:cNvSpPr/>
            <p:nvPr/>
          </p:nvSpPr>
          <p:spPr>
            <a:xfrm>
              <a:off x="838200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/>
            <p:cNvSpPr/>
            <p:nvPr/>
          </p:nvSpPr>
          <p:spPr>
            <a:xfrm>
              <a:off x="838200" y="399287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/>
            <p:cNvSpPr/>
            <p:nvPr/>
          </p:nvSpPr>
          <p:spPr>
            <a:xfrm>
              <a:off x="838200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/>
            <p:cNvSpPr/>
            <p:nvPr/>
          </p:nvSpPr>
          <p:spPr>
            <a:xfrm>
              <a:off x="838200" y="415747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/>
            <p:cNvSpPr/>
            <p:nvPr/>
          </p:nvSpPr>
          <p:spPr>
            <a:xfrm>
              <a:off x="838200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/>
            <p:cNvSpPr/>
            <p:nvPr/>
          </p:nvSpPr>
          <p:spPr>
            <a:xfrm>
              <a:off x="838200" y="432206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/>
            <p:cNvSpPr/>
            <p:nvPr/>
          </p:nvSpPr>
          <p:spPr>
            <a:xfrm>
              <a:off x="838200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/>
            <p:cNvSpPr/>
            <p:nvPr/>
          </p:nvSpPr>
          <p:spPr>
            <a:xfrm>
              <a:off x="838200" y="448665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/>
            <p:cNvSpPr/>
            <p:nvPr/>
          </p:nvSpPr>
          <p:spPr>
            <a:xfrm>
              <a:off x="838200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/>
            <p:cNvSpPr/>
            <p:nvPr/>
          </p:nvSpPr>
          <p:spPr>
            <a:xfrm>
              <a:off x="838200" y="4649724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/>
            <p:cNvSpPr/>
            <p:nvPr/>
          </p:nvSpPr>
          <p:spPr>
            <a:xfrm>
              <a:off x="838200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/>
            <p:cNvSpPr/>
            <p:nvPr/>
          </p:nvSpPr>
          <p:spPr>
            <a:xfrm>
              <a:off x="838200" y="4814316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/>
            <p:cNvSpPr/>
            <p:nvPr/>
          </p:nvSpPr>
          <p:spPr>
            <a:xfrm>
              <a:off x="838200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/>
            <p:cNvSpPr/>
            <p:nvPr/>
          </p:nvSpPr>
          <p:spPr>
            <a:xfrm>
              <a:off x="838200" y="4978907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5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/>
            <p:cNvSpPr/>
            <p:nvPr/>
          </p:nvSpPr>
          <p:spPr>
            <a:xfrm>
              <a:off x="838200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/>
            <p:cNvSpPr/>
            <p:nvPr/>
          </p:nvSpPr>
          <p:spPr>
            <a:xfrm>
              <a:off x="838200" y="5143499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/>
            <p:cNvSpPr/>
            <p:nvPr/>
          </p:nvSpPr>
          <p:spPr>
            <a:xfrm>
              <a:off x="838200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/>
            <p:cNvSpPr/>
            <p:nvPr/>
          </p:nvSpPr>
          <p:spPr>
            <a:xfrm>
              <a:off x="838200" y="5308092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/>
            <p:cNvSpPr/>
            <p:nvPr/>
          </p:nvSpPr>
          <p:spPr>
            <a:xfrm>
              <a:off x="838200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/>
            <p:cNvSpPr/>
            <p:nvPr/>
          </p:nvSpPr>
          <p:spPr>
            <a:xfrm>
              <a:off x="838200" y="547268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/>
            <p:cNvSpPr/>
            <p:nvPr/>
          </p:nvSpPr>
          <p:spPr>
            <a:xfrm>
              <a:off x="838200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/>
            <p:cNvSpPr/>
            <p:nvPr/>
          </p:nvSpPr>
          <p:spPr>
            <a:xfrm>
              <a:off x="838200" y="563727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/>
            <p:cNvSpPr/>
            <p:nvPr/>
          </p:nvSpPr>
          <p:spPr>
            <a:xfrm>
              <a:off x="4294632" y="1196339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40">
                  <a:moveTo>
                    <a:pt x="164592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69164"/>
                  </a:lnTo>
                  <a:lnTo>
                    <a:pt x="0" y="332232"/>
                  </a:lnTo>
                  <a:lnTo>
                    <a:pt x="164592" y="332232"/>
                  </a:lnTo>
                  <a:lnTo>
                    <a:pt x="164592" y="169164"/>
                  </a:lnTo>
                  <a:lnTo>
                    <a:pt x="164592" y="164592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/>
            <p:cNvSpPr/>
            <p:nvPr/>
          </p:nvSpPr>
          <p:spPr>
            <a:xfrm>
              <a:off x="429463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/>
            <p:cNvSpPr/>
            <p:nvPr/>
          </p:nvSpPr>
          <p:spPr>
            <a:xfrm>
              <a:off x="429463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/>
            <p:cNvSpPr/>
            <p:nvPr/>
          </p:nvSpPr>
          <p:spPr>
            <a:xfrm>
              <a:off x="429463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/>
            <p:cNvSpPr/>
            <p:nvPr/>
          </p:nvSpPr>
          <p:spPr>
            <a:xfrm>
              <a:off x="429463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/>
            <p:cNvSpPr/>
            <p:nvPr/>
          </p:nvSpPr>
          <p:spPr>
            <a:xfrm>
              <a:off x="429463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/>
            <p:cNvSpPr/>
            <p:nvPr/>
          </p:nvSpPr>
          <p:spPr>
            <a:xfrm>
              <a:off x="429463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/>
            <p:cNvSpPr/>
            <p:nvPr/>
          </p:nvSpPr>
          <p:spPr>
            <a:xfrm>
              <a:off x="429463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/>
            <p:cNvSpPr/>
            <p:nvPr/>
          </p:nvSpPr>
          <p:spPr>
            <a:xfrm>
              <a:off x="429463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/>
            <p:cNvSpPr/>
            <p:nvPr/>
          </p:nvSpPr>
          <p:spPr>
            <a:xfrm>
              <a:off x="429463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/>
            <p:cNvSpPr/>
            <p:nvPr/>
          </p:nvSpPr>
          <p:spPr>
            <a:xfrm>
              <a:off x="429463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/>
            <p:cNvSpPr/>
            <p:nvPr/>
          </p:nvSpPr>
          <p:spPr>
            <a:xfrm>
              <a:off x="429463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/>
            <p:cNvSpPr/>
            <p:nvPr/>
          </p:nvSpPr>
          <p:spPr>
            <a:xfrm>
              <a:off x="429463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/>
            <p:cNvSpPr/>
            <p:nvPr/>
          </p:nvSpPr>
          <p:spPr>
            <a:xfrm>
              <a:off x="429463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/>
            <p:cNvSpPr/>
            <p:nvPr/>
          </p:nvSpPr>
          <p:spPr>
            <a:xfrm>
              <a:off x="429463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/>
            <p:cNvSpPr/>
            <p:nvPr/>
          </p:nvSpPr>
          <p:spPr>
            <a:xfrm>
              <a:off x="429463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/>
            <p:cNvSpPr/>
            <p:nvPr/>
          </p:nvSpPr>
          <p:spPr>
            <a:xfrm>
              <a:off x="429463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/>
            <p:cNvSpPr/>
            <p:nvPr/>
          </p:nvSpPr>
          <p:spPr>
            <a:xfrm>
              <a:off x="4294632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/>
            <p:cNvSpPr/>
            <p:nvPr/>
          </p:nvSpPr>
          <p:spPr>
            <a:xfrm>
              <a:off x="429463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/>
            <p:cNvSpPr/>
            <p:nvPr/>
          </p:nvSpPr>
          <p:spPr>
            <a:xfrm>
              <a:off x="4294632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/>
            <p:cNvSpPr/>
            <p:nvPr/>
          </p:nvSpPr>
          <p:spPr>
            <a:xfrm>
              <a:off x="429463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/>
            <p:cNvSpPr/>
            <p:nvPr/>
          </p:nvSpPr>
          <p:spPr>
            <a:xfrm>
              <a:off x="429463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/>
            <p:cNvSpPr/>
            <p:nvPr/>
          </p:nvSpPr>
          <p:spPr>
            <a:xfrm>
              <a:off x="429463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/>
            <p:cNvSpPr/>
            <p:nvPr/>
          </p:nvSpPr>
          <p:spPr>
            <a:xfrm>
              <a:off x="429463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/>
            <p:cNvSpPr/>
            <p:nvPr/>
          </p:nvSpPr>
          <p:spPr>
            <a:xfrm>
              <a:off x="429463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/>
            <p:cNvSpPr/>
            <p:nvPr/>
          </p:nvSpPr>
          <p:spPr>
            <a:xfrm>
              <a:off x="4294632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/>
            <p:cNvSpPr/>
            <p:nvPr/>
          </p:nvSpPr>
          <p:spPr>
            <a:xfrm>
              <a:off x="429463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/>
            <p:cNvSpPr/>
            <p:nvPr/>
          </p:nvSpPr>
          <p:spPr>
            <a:xfrm>
              <a:off x="4294632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/>
            <p:cNvSpPr/>
            <p:nvPr/>
          </p:nvSpPr>
          <p:spPr>
            <a:xfrm>
              <a:off x="429463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/>
            <p:cNvSpPr/>
            <p:nvPr/>
          </p:nvSpPr>
          <p:spPr>
            <a:xfrm>
              <a:off x="4294632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/>
            <p:cNvSpPr/>
            <p:nvPr/>
          </p:nvSpPr>
          <p:spPr>
            <a:xfrm>
              <a:off x="429463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/>
            <p:cNvSpPr/>
            <p:nvPr/>
          </p:nvSpPr>
          <p:spPr>
            <a:xfrm>
              <a:off x="4294632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/>
            <p:cNvSpPr/>
            <p:nvPr/>
          </p:nvSpPr>
          <p:spPr>
            <a:xfrm>
              <a:off x="429463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/>
            <p:cNvSpPr/>
            <p:nvPr/>
          </p:nvSpPr>
          <p:spPr>
            <a:xfrm>
              <a:off x="4294632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/>
            <p:cNvSpPr/>
            <p:nvPr/>
          </p:nvSpPr>
          <p:spPr>
            <a:xfrm>
              <a:off x="429463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/>
            <p:cNvSpPr/>
            <p:nvPr/>
          </p:nvSpPr>
          <p:spPr>
            <a:xfrm>
              <a:off x="4294632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/>
            <p:cNvSpPr/>
            <p:nvPr/>
          </p:nvSpPr>
          <p:spPr>
            <a:xfrm>
              <a:off x="429463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/>
            <p:cNvSpPr/>
            <p:nvPr/>
          </p:nvSpPr>
          <p:spPr>
            <a:xfrm>
              <a:off x="429463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/>
            <p:cNvSpPr/>
            <p:nvPr/>
          </p:nvSpPr>
          <p:spPr>
            <a:xfrm>
              <a:off x="429463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/>
            <p:cNvSpPr/>
            <p:nvPr/>
          </p:nvSpPr>
          <p:spPr>
            <a:xfrm>
              <a:off x="4294632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/>
            <p:cNvSpPr/>
            <p:nvPr/>
          </p:nvSpPr>
          <p:spPr>
            <a:xfrm>
              <a:off x="429463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/>
            <p:cNvSpPr/>
            <p:nvPr/>
          </p:nvSpPr>
          <p:spPr>
            <a:xfrm>
              <a:off x="429463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/>
            <p:cNvSpPr/>
            <p:nvPr/>
          </p:nvSpPr>
          <p:spPr>
            <a:xfrm>
              <a:off x="429463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/>
            <p:cNvSpPr/>
            <p:nvPr/>
          </p:nvSpPr>
          <p:spPr>
            <a:xfrm>
              <a:off x="4294632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/>
            <p:cNvSpPr/>
            <p:nvPr/>
          </p:nvSpPr>
          <p:spPr>
            <a:xfrm>
              <a:off x="429463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/>
            <p:cNvSpPr/>
            <p:nvPr/>
          </p:nvSpPr>
          <p:spPr>
            <a:xfrm>
              <a:off x="429463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/>
            <p:cNvSpPr/>
            <p:nvPr/>
          </p:nvSpPr>
          <p:spPr>
            <a:xfrm>
              <a:off x="429463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/>
            <p:cNvSpPr/>
            <p:nvPr/>
          </p:nvSpPr>
          <p:spPr>
            <a:xfrm>
              <a:off x="4294632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/>
            <p:cNvSpPr/>
            <p:nvPr/>
          </p:nvSpPr>
          <p:spPr>
            <a:xfrm>
              <a:off x="429463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/>
            <p:cNvSpPr/>
            <p:nvPr/>
          </p:nvSpPr>
          <p:spPr>
            <a:xfrm>
              <a:off x="4294632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/>
            <p:cNvSpPr/>
            <p:nvPr/>
          </p:nvSpPr>
          <p:spPr>
            <a:xfrm>
              <a:off x="429463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/>
            <p:cNvSpPr/>
            <p:nvPr/>
          </p:nvSpPr>
          <p:spPr>
            <a:xfrm>
              <a:off x="429463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/>
            <p:cNvSpPr/>
            <p:nvPr/>
          </p:nvSpPr>
          <p:spPr>
            <a:xfrm>
              <a:off x="429463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/>
            <p:cNvSpPr/>
            <p:nvPr/>
          </p:nvSpPr>
          <p:spPr>
            <a:xfrm>
              <a:off x="4294632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/>
            <p:cNvSpPr/>
            <p:nvPr/>
          </p:nvSpPr>
          <p:spPr>
            <a:xfrm>
              <a:off x="445922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/>
            <p:cNvSpPr/>
            <p:nvPr/>
          </p:nvSpPr>
          <p:spPr>
            <a:xfrm>
              <a:off x="445922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/>
            <p:cNvSpPr/>
            <p:nvPr/>
          </p:nvSpPr>
          <p:spPr>
            <a:xfrm>
              <a:off x="445922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/>
            <p:cNvSpPr/>
            <p:nvPr/>
          </p:nvSpPr>
          <p:spPr>
            <a:xfrm>
              <a:off x="445922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/>
            <p:cNvSpPr/>
            <p:nvPr/>
          </p:nvSpPr>
          <p:spPr>
            <a:xfrm>
              <a:off x="445922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/>
            <p:cNvSpPr/>
            <p:nvPr/>
          </p:nvSpPr>
          <p:spPr>
            <a:xfrm>
              <a:off x="445922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/>
            <p:cNvSpPr/>
            <p:nvPr/>
          </p:nvSpPr>
          <p:spPr>
            <a:xfrm>
              <a:off x="445922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/>
            <p:cNvSpPr/>
            <p:nvPr/>
          </p:nvSpPr>
          <p:spPr>
            <a:xfrm>
              <a:off x="445922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/>
            <p:cNvSpPr/>
            <p:nvPr/>
          </p:nvSpPr>
          <p:spPr>
            <a:xfrm>
              <a:off x="4459223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/>
            <p:cNvSpPr/>
            <p:nvPr/>
          </p:nvSpPr>
          <p:spPr>
            <a:xfrm>
              <a:off x="4459223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/>
            <p:cNvSpPr/>
            <p:nvPr/>
          </p:nvSpPr>
          <p:spPr>
            <a:xfrm>
              <a:off x="445922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/>
            <p:cNvSpPr/>
            <p:nvPr/>
          </p:nvSpPr>
          <p:spPr>
            <a:xfrm>
              <a:off x="445922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/>
            <p:cNvSpPr/>
            <p:nvPr/>
          </p:nvSpPr>
          <p:spPr>
            <a:xfrm>
              <a:off x="445922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/>
            <p:cNvSpPr/>
            <p:nvPr/>
          </p:nvSpPr>
          <p:spPr>
            <a:xfrm>
              <a:off x="445922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/>
            <p:cNvSpPr/>
            <p:nvPr/>
          </p:nvSpPr>
          <p:spPr>
            <a:xfrm>
              <a:off x="445922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/>
            <p:cNvSpPr/>
            <p:nvPr/>
          </p:nvSpPr>
          <p:spPr>
            <a:xfrm>
              <a:off x="445922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/>
            <p:cNvSpPr/>
            <p:nvPr/>
          </p:nvSpPr>
          <p:spPr>
            <a:xfrm>
              <a:off x="445922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/>
            <p:cNvSpPr/>
            <p:nvPr/>
          </p:nvSpPr>
          <p:spPr>
            <a:xfrm>
              <a:off x="445922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/>
            <p:cNvSpPr/>
            <p:nvPr/>
          </p:nvSpPr>
          <p:spPr>
            <a:xfrm>
              <a:off x="4459223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/>
            <p:cNvSpPr/>
            <p:nvPr/>
          </p:nvSpPr>
          <p:spPr>
            <a:xfrm>
              <a:off x="4459223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/>
            <p:cNvSpPr/>
            <p:nvPr/>
          </p:nvSpPr>
          <p:spPr>
            <a:xfrm>
              <a:off x="4459223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/>
            <p:cNvSpPr/>
            <p:nvPr/>
          </p:nvSpPr>
          <p:spPr>
            <a:xfrm>
              <a:off x="4459223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/>
            <p:cNvSpPr/>
            <p:nvPr/>
          </p:nvSpPr>
          <p:spPr>
            <a:xfrm>
              <a:off x="445922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/>
            <p:cNvSpPr/>
            <p:nvPr/>
          </p:nvSpPr>
          <p:spPr>
            <a:xfrm>
              <a:off x="445922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/>
            <p:cNvSpPr/>
            <p:nvPr/>
          </p:nvSpPr>
          <p:spPr>
            <a:xfrm>
              <a:off x="445922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/>
            <p:cNvSpPr/>
            <p:nvPr/>
          </p:nvSpPr>
          <p:spPr>
            <a:xfrm>
              <a:off x="445922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/>
            <p:cNvSpPr/>
            <p:nvPr/>
          </p:nvSpPr>
          <p:spPr>
            <a:xfrm>
              <a:off x="4459223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/>
            <p:cNvSpPr/>
            <p:nvPr/>
          </p:nvSpPr>
          <p:spPr>
            <a:xfrm>
              <a:off x="4459223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/>
            <p:cNvSpPr/>
            <p:nvPr/>
          </p:nvSpPr>
          <p:spPr>
            <a:xfrm>
              <a:off x="4459223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/>
            <p:cNvSpPr/>
            <p:nvPr/>
          </p:nvSpPr>
          <p:spPr>
            <a:xfrm>
              <a:off x="4459223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/>
            <p:cNvSpPr/>
            <p:nvPr/>
          </p:nvSpPr>
          <p:spPr>
            <a:xfrm>
              <a:off x="4459223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/>
            <p:cNvSpPr/>
            <p:nvPr/>
          </p:nvSpPr>
          <p:spPr>
            <a:xfrm>
              <a:off x="4459223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/>
            <p:cNvSpPr/>
            <p:nvPr/>
          </p:nvSpPr>
          <p:spPr>
            <a:xfrm>
              <a:off x="4459223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/>
            <p:cNvSpPr/>
            <p:nvPr/>
          </p:nvSpPr>
          <p:spPr>
            <a:xfrm>
              <a:off x="4459223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/>
            <p:cNvSpPr/>
            <p:nvPr/>
          </p:nvSpPr>
          <p:spPr>
            <a:xfrm>
              <a:off x="4459223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/>
            <p:cNvSpPr/>
            <p:nvPr/>
          </p:nvSpPr>
          <p:spPr>
            <a:xfrm>
              <a:off x="4459223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/>
            <p:cNvSpPr/>
            <p:nvPr/>
          </p:nvSpPr>
          <p:spPr>
            <a:xfrm>
              <a:off x="4459223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/>
            <p:cNvSpPr/>
            <p:nvPr/>
          </p:nvSpPr>
          <p:spPr>
            <a:xfrm>
              <a:off x="4459223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/>
            <p:cNvSpPr/>
            <p:nvPr/>
          </p:nvSpPr>
          <p:spPr>
            <a:xfrm>
              <a:off x="445922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/>
            <p:cNvSpPr/>
            <p:nvPr/>
          </p:nvSpPr>
          <p:spPr>
            <a:xfrm>
              <a:off x="445922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/>
            <p:cNvSpPr/>
            <p:nvPr/>
          </p:nvSpPr>
          <p:spPr>
            <a:xfrm>
              <a:off x="4459223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/>
            <p:cNvSpPr/>
            <p:nvPr/>
          </p:nvSpPr>
          <p:spPr>
            <a:xfrm>
              <a:off x="4459223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/>
            <p:cNvSpPr/>
            <p:nvPr/>
          </p:nvSpPr>
          <p:spPr>
            <a:xfrm>
              <a:off x="445922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/>
            <p:cNvSpPr/>
            <p:nvPr/>
          </p:nvSpPr>
          <p:spPr>
            <a:xfrm>
              <a:off x="445922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/>
            <p:cNvSpPr/>
            <p:nvPr/>
          </p:nvSpPr>
          <p:spPr>
            <a:xfrm>
              <a:off x="4459223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/>
            <p:cNvSpPr/>
            <p:nvPr/>
          </p:nvSpPr>
          <p:spPr>
            <a:xfrm>
              <a:off x="4459223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/>
            <p:cNvSpPr/>
            <p:nvPr/>
          </p:nvSpPr>
          <p:spPr>
            <a:xfrm>
              <a:off x="445922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/>
            <p:cNvSpPr/>
            <p:nvPr/>
          </p:nvSpPr>
          <p:spPr>
            <a:xfrm>
              <a:off x="445922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/>
            <p:cNvSpPr/>
            <p:nvPr/>
          </p:nvSpPr>
          <p:spPr>
            <a:xfrm>
              <a:off x="4459223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/>
            <p:cNvSpPr/>
            <p:nvPr/>
          </p:nvSpPr>
          <p:spPr>
            <a:xfrm>
              <a:off x="4459223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/>
            <p:cNvSpPr/>
            <p:nvPr/>
          </p:nvSpPr>
          <p:spPr>
            <a:xfrm>
              <a:off x="4459223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/>
            <p:cNvSpPr/>
            <p:nvPr/>
          </p:nvSpPr>
          <p:spPr>
            <a:xfrm>
              <a:off x="4459223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/>
            <p:cNvSpPr/>
            <p:nvPr/>
          </p:nvSpPr>
          <p:spPr>
            <a:xfrm>
              <a:off x="445922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/>
            <p:cNvSpPr/>
            <p:nvPr/>
          </p:nvSpPr>
          <p:spPr>
            <a:xfrm>
              <a:off x="445922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/>
            <p:cNvSpPr/>
            <p:nvPr/>
          </p:nvSpPr>
          <p:spPr>
            <a:xfrm>
              <a:off x="4459223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/>
            <p:cNvSpPr/>
            <p:nvPr/>
          </p:nvSpPr>
          <p:spPr>
            <a:xfrm>
              <a:off x="4459223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/>
            <p:cNvSpPr/>
            <p:nvPr/>
          </p:nvSpPr>
          <p:spPr>
            <a:xfrm>
              <a:off x="462381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/>
            <p:cNvSpPr/>
            <p:nvPr/>
          </p:nvSpPr>
          <p:spPr>
            <a:xfrm>
              <a:off x="462381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/>
            <p:cNvSpPr/>
            <p:nvPr/>
          </p:nvSpPr>
          <p:spPr>
            <a:xfrm>
              <a:off x="462381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/>
            <p:cNvSpPr/>
            <p:nvPr/>
          </p:nvSpPr>
          <p:spPr>
            <a:xfrm>
              <a:off x="462381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/>
            <p:cNvSpPr/>
            <p:nvPr/>
          </p:nvSpPr>
          <p:spPr>
            <a:xfrm>
              <a:off x="462381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/>
            <p:cNvSpPr/>
            <p:nvPr/>
          </p:nvSpPr>
          <p:spPr>
            <a:xfrm>
              <a:off x="462381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/>
            <p:cNvSpPr/>
            <p:nvPr/>
          </p:nvSpPr>
          <p:spPr>
            <a:xfrm>
              <a:off x="462381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/>
            <p:cNvSpPr/>
            <p:nvPr/>
          </p:nvSpPr>
          <p:spPr>
            <a:xfrm>
              <a:off x="462381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/>
            <p:cNvSpPr/>
            <p:nvPr/>
          </p:nvSpPr>
          <p:spPr>
            <a:xfrm>
              <a:off x="462381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/>
            <p:cNvSpPr/>
            <p:nvPr/>
          </p:nvSpPr>
          <p:spPr>
            <a:xfrm>
              <a:off x="462381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/>
            <p:cNvSpPr/>
            <p:nvPr/>
          </p:nvSpPr>
          <p:spPr>
            <a:xfrm>
              <a:off x="4623815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/>
            <p:cNvSpPr/>
            <p:nvPr/>
          </p:nvSpPr>
          <p:spPr>
            <a:xfrm>
              <a:off x="4623815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/>
            <p:cNvSpPr/>
            <p:nvPr/>
          </p:nvSpPr>
          <p:spPr>
            <a:xfrm>
              <a:off x="4623815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/>
            <p:cNvSpPr/>
            <p:nvPr/>
          </p:nvSpPr>
          <p:spPr>
            <a:xfrm>
              <a:off x="4623815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/>
            <p:cNvSpPr/>
            <p:nvPr/>
          </p:nvSpPr>
          <p:spPr>
            <a:xfrm>
              <a:off x="4623815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/>
            <p:cNvSpPr/>
            <p:nvPr/>
          </p:nvSpPr>
          <p:spPr>
            <a:xfrm>
              <a:off x="4623815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/>
            <p:cNvSpPr/>
            <p:nvPr/>
          </p:nvSpPr>
          <p:spPr>
            <a:xfrm>
              <a:off x="4623815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/>
            <p:cNvSpPr/>
            <p:nvPr/>
          </p:nvSpPr>
          <p:spPr>
            <a:xfrm>
              <a:off x="4623815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/>
            <p:cNvSpPr/>
            <p:nvPr/>
          </p:nvSpPr>
          <p:spPr>
            <a:xfrm>
              <a:off x="4623815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/>
            <p:cNvSpPr/>
            <p:nvPr/>
          </p:nvSpPr>
          <p:spPr>
            <a:xfrm>
              <a:off x="4623815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/>
            <p:cNvSpPr/>
            <p:nvPr/>
          </p:nvSpPr>
          <p:spPr>
            <a:xfrm>
              <a:off x="4623815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/>
            <p:cNvSpPr/>
            <p:nvPr/>
          </p:nvSpPr>
          <p:spPr>
            <a:xfrm>
              <a:off x="4623815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/>
            <p:cNvSpPr/>
            <p:nvPr/>
          </p:nvSpPr>
          <p:spPr>
            <a:xfrm>
              <a:off x="4623815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/>
            <p:cNvSpPr/>
            <p:nvPr/>
          </p:nvSpPr>
          <p:spPr>
            <a:xfrm>
              <a:off x="4623815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/>
            <p:cNvSpPr/>
            <p:nvPr/>
          </p:nvSpPr>
          <p:spPr>
            <a:xfrm>
              <a:off x="4623815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/>
            <p:cNvSpPr/>
            <p:nvPr/>
          </p:nvSpPr>
          <p:spPr>
            <a:xfrm>
              <a:off x="4623815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/>
            <p:cNvSpPr/>
            <p:nvPr/>
          </p:nvSpPr>
          <p:spPr>
            <a:xfrm>
              <a:off x="4623815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/>
            <p:cNvSpPr/>
            <p:nvPr/>
          </p:nvSpPr>
          <p:spPr>
            <a:xfrm>
              <a:off x="4623815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/>
            <p:cNvSpPr/>
            <p:nvPr/>
          </p:nvSpPr>
          <p:spPr>
            <a:xfrm>
              <a:off x="4623815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/>
            <p:cNvSpPr/>
            <p:nvPr/>
          </p:nvSpPr>
          <p:spPr>
            <a:xfrm>
              <a:off x="4623815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/>
            <p:cNvSpPr/>
            <p:nvPr/>
          </p:nvSpPr>
          <p:spPr>
            <a:xfrm>
              <a:off x="4623815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/>
            <p:cNvSpPr/>
            <p:nvPr/>
          </p:nvSpPr>
          <p:spPr>
            <a:xfrm>
              <a:off x="4623815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/>
            <p:cNvSpPr/>
            <p:nvPr/>
          </p:nvSpPr>
          <p:spPr>
            <a:xfrm>
              <a:off x="4623815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/>
            <p:cNvSpPr/>
            <p:nvPr/>
          </p:nvSpPr>
          <p:spPr>
            <a:xfrm>
              <a:off x="4623815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/>
            <p:cNvSpPr/>
            <p:nvPr/>
          </p:nvSpPr>
          <p:spPr>
            <a:xfrm>
              <a:off x="4623815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/>
            <p:cNvSpPr/>
            <p:nvPr/>
          </p:nvSpPr>
          <p:spPr>
            <a:xfrm>
              <a:off x="4623815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/>
            <p:cNvSpPr/>
            <p:nvPr/>
          </p:nvSpPr>
          <p:spPr>
            <a:xfrm>
              <a:off x="4623815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/>
            <p:cNvSpPr/>
            <p:nvPr/>
          </p:nvSpPr>
          <p:spPr>
            <a:xfrm>
              <a:off x="4623815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/>
            <p:cNvSpPr/>
            <p:nvPr/>
          </p:nvSpPr>
          <p:spPr>
            <a:xfrm>
              <a:off x="4623815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/>
            <p:cNvSpPr/>
            <p:nvPr/>
          </p:nvSpPr>
          <p:spPr>
            <a:xfrm>
              <a:off x="4623815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/>
            <p:cNvSpPr/>
            <p:nvPr/>
          </p:nvSpPr>
          <p:spPr>
            <a:xfrm>
              <a:off x="4623815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/>
            <p:cNvSpPr/>
            <p:nvPr/>
          </p:nvSpPr>
          <p:spPr>
            <a:xfrm>
              <a:off x="4623815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/>
            <p:cNvSpPr/>
            <p:nvPr/>
          </p:nvSpPr>
          <p:spPr>
            <a:xfrm>
              <a:off x="4623815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/>
            <p:cNvSpPr/>
            <p:nvPr/>
          </p:nvSpPr>
          <p:spPr>
            <a:xfrm>
              <a:off x="4623815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/>
            <p:cNvSpPr/>
            <p:nvPr/>
          </p:nvSpPr>
          <p:spPr>
            <a:xfrm>
              <a:off x="4623815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/>
            <p:cNvSpPr/>
            <p:nvPr/>
          </p:nvSpPr>
          <p:spPr>
            <a:xfrm>
              <a:off x="4623815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/>
            <p:cNvSpPr/>
            <p:nvPr/>
          </p:nvSpPr>
          <p:spPr>
            <a:xfrm>
              <a:off x="4623815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/>
            <p:cNvSpPr/>
            <p:nvPr/>
          </p:nvSpPr>
          <p:spPr>
            <a:xfrm>
              <a:off x="4623815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/>
            <p:cNvSpPr/>
            <p:nvPr/>
          </p:nvSpPr>
          <p:spPr>
            <a:xfrm>
              <a:off x="4623815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/>
            <p:cNvSpPr/>
            <p:nvPr/>
          </p:nvSpPr>
          <p:spPr>
            <a:xfrm>
              <a:off x="4623815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/>
            <p:cNvSpPr/>
            <p:nvPr/>
          </p:nvSpPr>
          <p:spPr>
            <a:xfrm>
              <a:off x="4623815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/>
            <p:cNvSpPr/>
            <p:nvPr/>
          </p:nvSpPr>
          <p:spPr>
            <a:xfrm>
              <a:off x="4623815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/>
            <p:cNvSpPr/>
            <p:nvPr/>
          </p:nvSpPr>
          <p:spPr>
            <a:xfrm>
              <a:off x="4623815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/>
            <p:cNvSpPr/>
            <p:nvPr/>
          </p:nvSpPr>
          <p:spPr>
            <a:xfrm>
              <a:off x="4623815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/>
            <p:cNvSpPr/>
            <p:nvPr/>
          </p:nvSpPr>
          <p:spPr>
            <a:xfrm>
              <a:off x="4623815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/>
            <p:cNvSpPr/>
            <p:nvPr/>
          </p:nvSpPr>
          <p:spPr>
            <a:xfrm>
              <a:off x="4623815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/>
            <p:cNvSpPr/>
            <p:nvPr/>
          </p:nvSpPr>
          <p:spPr>
            <a:xfrm>
              <a:off x="478840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/>
            <p:cNvSpPr/>
            <p:nvPr/>
          </p:nvSpPr>
          <p:spPr>
            <a:xfrm>
              <a:off x="478840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2" name="object 1322"/>
            <p:cNvSpPr/>
            <p:nvPr/>
          </p:nvSpPr>
          <p:spPr>
            <a:xfrm>
              <a:off x="478840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3" name="object 1323"/>
            <p:cNvSpPr/>
            <p:nvPr/>
          </p:nvSpPr>
          <p:spPr>
            <a:xfrm>
              <a:off x="478840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/>
            <p:cNvSpPr/>
            <p:nvPr/>
          </p:nvSpPr>
          <p:spPr>
            <a:xfrm>
              <a:off x="478840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5" name="object 1325"/>
            <p:cNvSpPr/>
            <p:nvPr/>
          </p:nvSpPr>
          <p:spPr>
            <a:xfrm>
              <a:off x="478840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6" name="object 1326"/>
            <p:cNvSpPr/>
            <p:nvPr/>
          </p:nvSpPr>
          <p:spPr>
            <a:xfrm>
              <a:off x="478840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/>
            <p:cNvSpPr/>
            <p:nvPr/>
          </p:nvSpPr>
          <p:spPr>
            <a:xfrm>
              <a:off x="478840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/>
            <p:cNvSpPr/>
            <p:nvPr/>
          </p:nvSpPr>
          <p:spPr>
            <a:xfrm>
              <a:off x="478840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/>
            <p:cNvSpPr/>
            <p:nvPr/>
          </p:nvSpPr>
          <p:spPr>
            <a:xfrm>
              <a:off x="478840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0" name="object 1330"/>
            <p:cNvSpPr/>
            <p:nvPr/>
          </p:nvSpPr>
          <p:spPr>
            <a:xfrm>
              <a:off x="478840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1" name="object 1331"/>
            <p:cNvSpPr/>
            <p:nvPr/>
          </p:nvSpPr>
          <p:spPr>
            <a:xfrm>
              <a:off x="478840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2" name="object 1332"/>
            <p:cNvSpPr/>
            <p:nvPr/>
          </p:nvSpPr>
          <p:spPr>
            <a:xfrm>
              <a:off x="478840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3" name="object 1333"/>
            <p:cNvSpPr/>
            <p:nvPr/>
          </p:nvSpPr>
          <p:spPr>
            <a:xfrm>
              <a:off x="478840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4" name="object 1334"/>
            <p:cNvSpPr/>
            <p:nvPr/>
          </p:nvSpPr>
          <p:spPr>
            <a:xfrm>
              <a:off x="478840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5" name="object 1335"/>
            <p:cNvSpPr/>
            <p:nvPr/>
          </p:nvSpPr>
          <p:spPr>
            <a:xfrm>
              <a:off x="478840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6" name="object 1336"/>
            <p:cNvSpPr/>
            <p:nvPr/>
          </p:nvSpPr>
          <p:spPr>
            <a:xfrm>
              <a:off x="478840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7" name="object 1337"/>
            <p:cNvSpPr/>
            <p:nvPr/>
          </p:nvSpPr>
          <p:spPr>
            <a:xfrm>
              <a:off x="478840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8" name="object 1338"/>
            <p:cNvSpPr/>
            <p:nvPr/>
          </p:nvSpPr>
          <p:spPr>
            <a:xfrm>
              <a:off x="478840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9" name="object 1339"/>
            <p:cNvSpPr/>
            <p:nvPr/>
          </p:nvSpPr>
          <p:spPr>
            <a:xfrm>
              <a:off x="4788408" y="26761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/>
            <p:cNvSpPr/>
            <p:nvPr/>
          </p:nvSpPr>
          <p:spPr>
            <a:xfrm>
              <a:off x="478840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/>
            <p:cNvSpPr/>
            <p:nvPr/>
          </p:nvSpPr>
          <p:spPr>
            <a:xfrm>
              <a:off x="4788408" y="28407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/>
            <p:cNvSpPr/>
            <p:nvPr/>
          </p:nvSpPr>
          <p:spPr>
            <a:xfrm>
              <a:off x="478840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/>
            <p:cNvSpPr/>
            <p:nvPr/>
          </p:nvSpPr>
          <p:spPr>
            <a:xfrm>
              <a:off x="478840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/>
            <p:cNvSpPr/>
            <p:nvPr/>
          </p:nvSpPr>
          <p:spPr>
            <a:xfrm>
              <a:off x="478840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/>
            <p:cNvSpPr/>
            <p:nvPr/>
          </p:nvSpPr>
          <p:spPr>
            <a:xfrm>
              <a:off x="478840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/>
            <p:cNvSpPr/>
            <p:nvPr/>
          </p:nvSpPr>
          <p:spPr>
            <a:xfrm>
              <a:off x="478840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/>
            <p:cNvSpPr/>
            <p:nvPr/>
          </p:nvSpPr>
          <p:spPr>
            <a:xfrm>
              <a:off x="4788408" y="33345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/>
            <p:cNvSpPr/>
            <p:nvPr/>
          </p:nvSpPr>
          <p:spPr>
            <a:xfrm>
              <a:off x="478840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/>
            <p:cNvSpPr/>
            <p:nvPr/>
          </p:nvSpPr>
          <p:spPr>
            <a:xfrm>
              <a:off x="4788408" y="34991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/>
            <p:cNvSpPr/>
            <p:nvPr/>
          </p:nvSpPr>
          <p:spPr>
            <a:xfrm>
              <a:off x="478840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/>
            <p:cNvSpPr/>
            <p:nvPr/>
          </p:nvSpPr>
          <p:spPr>
            <a:xfrm>
              <a:off x="4788408" y="36636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/>
            <p:cNvSpPr/>
            <p:nvPr/>
          </p:nvSpPr>
          <p:spPr>
            <a:xfrm>
              <a:off x="478840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/>
            <p:cNvSpPr/>
            <p:nvPr/>
          </p:nvSpPr>
          <p:spPr>
            <a:xfrm>
              <a:off x="4788408" y="38282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/>
            <p:cNvSpPr/>
            <p:nvPr/>
          </p:nvSpPr>
          <p:spPr>
            <a:xfrm>
              <a:off x="478840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/>
            <p:cNvSpPr/>
            <p:nvPr/>
          </p:nvSpPr>
          <p:spPr>
            <a:xfrm>
              <a:off x="4788408" y="39928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/>
            <p:cNvSpPr/>
            <p:nvPr/>
          </p:nvSpPr>
          <p:spPr>
            <a:xfrm>
              <a:off x="478840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/>
            <p:cNvSpPr/>
            <p:nvPr/>
          </p:nvSpPr>
          <p:spPr>
            <a:xfrm>
              <a:off x="4788408" y="41574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/>
            <p:cNvSpPr/>
            <p:nvPr/>
          </p:nvSpPr>
          <p:spPr>
            <a:xfrm>
              <a:off x="478840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/>
            <p:cNvSpPr/>
            <p:nvPr/>
          </p:nvSpPr>
          <p:spPr>
            <a:xfrm>
              <a:off x="478840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/>
            <p:cNvSpPr/>
            <p:nvPr/>
          </p:nvSpPr>
          <p:spPr>
            <a:xfrm>
              <a:off x="478840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1" name="object 1361"/>
            <p:cNvSpPr/>
            <p:nvPr/>
          </p:nvSpPr>
          <p:spPr>
            <a:xfrm>
              <a:off x="4788408" y="448665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2" name="object 1362"/>
            <p:cNvSpPr/>
            <p:nvPr/>
          </p:nvSpPr>
          <p:spPr>
            <a:xfrm>
              <a:off x="478840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/>
            <p:cNvSpPr/>
            <p:nvPr/>
          </p:nvSpPr>
          <p:spPr>
            <a:xfrm>
              <a:off x="478840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/>
            <p:cNvSpPr/>
            <p:nvPr/>
          </p:nvSpPr>
          <p:spPr>
            <a:xfrm>
              <a:off x="478840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5" name="object 1365"/>
            <p:cNvSpPr/>
            <p:nvPr/>
          </p:nvSpPr>
          <p:spPr>
            <a:xfrm>
              <a:off x="4788408" y="481431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6" name="object 1366"/>
            <p:cNvSpPr/>
            <p:nvPr/>
          </p:nvSpPr>
          <p:spPr>
            <a:xfrm>
              <a:off x="478840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7" name="object 1367"/>
            <p:cNvSpPr/>
            <p:nvPr/>
          </p:nvSpPr>
          <p:spPr>
            <a:xfrm>
              <a:off x="478840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8" name="object 1368"/>
            <p:cNvSpPr/>
            <p:nvPr/>
          </p:nvSpPr>
          <p:spPr>
            <a:xfrm>
              <a:off x="478840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9" name="object 1369"/>
            <p:cNvSpPr/>
            <p:nvPr/>
          </p:nvSpPr>
          <p:spPr>
            <a:xfrm>
              <a:off x="4788408" y="514349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0" name="object 1370"/>
            <p:cNvSpPr/>
            <p:nvPr/>
          </p:nvSpPr>
          <p:spPr>
            <a:xfrm>
              <a:off x="478840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1" name="object 1371"/>
            <p:cNvSpPr/>
            <p:nvPr/>
          </p:nvSpPr>
          <p:spPr>
            <a:xfrm>
              <a:off x="4788408" y="53080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/>
            <p:cNvSpPr/>
            <p:nvPr/>
          </p:nvSpPr>
          <p:spPr>
            <a:xfrm>
              <a:off x="478840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3" name="object 1373"/>
            <p:cNvSpPr/>
            <p:nvPr/>
          </p:nvSpPr>
          <p:spPr>
            <a:xfrm>
              <a:off x="478840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4" name="object 1374"/>
            <p:cNvSpPr/>
            <p:nvPr/>
          </p:nvSpPr>
          <p:spPr>
            <a:xfrm>
              <a:off x="478840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5" name="object 1375"/>
            <p:cNvSpPr/>
            <p:nvPr/>
          </p:nvSpPr>
          <p:spPr>
            <a:xfrm>
              <a:off x="4788408" y="56372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/>
            <p:cNvSpPr/>
            <p:nvPr/>
          </p:nvSpPr>
          <p:spPr>
            <a:xfrm>
              <a:off x="1002792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7" name="object 1377"/>
            <p:cNvSpPr/>
            <p:nvPr/>
          </p:nvSpPr>
          <p:spPr>
            <a:xfrm>
              <a:off x="1002792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8" name="object 1378"/>
            <p:cNvSpPr/>
            <p:nvPr/>
          </p:nvSpPr>
          <p:spPr>
            <a:xfrm>
              <a:off x="1167384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166115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6115" y="169163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9" name="object 1379"/>
            <p:cNvSpPr/>
            <p:nvPr/>
          </p:nvSpPr>
          <p:spPr>
            <a:xfrm>
              <a:off x="1167384" y="1196339"/>
              <a:ext cx="166370" cy="169545"/>
            </a:xfrm>
            <a:custGeom>
              <a:avLst/>
              <a:gdLst/>
              <a:ahLst/>
              <a:cxnLst/>
              <a:rect l="l" t="t" r="r" b="b"/>
              <a:pathLst>
                <a:path w="166369" h="169544">
                  <a:moveTo>
                    <a:pt x="0" y="169163"/>
                  </a:moveTo>
                  <a:lnTo>
                    <a:pt x="166115" y="169163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/>
            <p:cNvSpPr/>
            <p:nvPr/>
          </p:nvSpPr>
          <p:spPr>
            <a:xfrm>
              <a:off x="133197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/>
            <p:cNvSpPr/>
            <p:nvPr/>
          </p:nvSpPr>
          <p:spPr>
            <a:xfrm>
              <a:off x="133197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/>
            <p:cNvSpPr/>
            <p:nvPr/>
          </p:nvSpPr>
          <p:spPr>
            <a:xfrm>
              <a:off x="149656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3" name="object 1383"/>
            <p:cNvSpPr/>
            <p:nvPr/>
          </p:nvSpPr>
          <p:spPr>
            <a:xfrm>
              <a:off x="149656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4" name="object 1384"/>
            <p:cNvSpPr/>
            <p:nvPr/>
          </p:nvSpPr>
          <p:spPr>
            <a:xfrm>
              <a:off x="166116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5" name="object 1385"/>
            <p:cNvSpPr/>
            <p:nvPr/>
          </p:nvSpPr>
          <p:spPr>
            <a:xfrm>
              <a:off x="166116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6" name="object 1386"/>
            <p:cNvSpPr/>
            <p:nvPr/>
          </p:nvSpPr>
          <p:spPr>
            <a:xfrm>
              <a:off x="182575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/>
            <p:cNvSpPr/>
            <p:nvPr/>
          </p:nvSpPr>
          <p:spPr>
            <a:xfrm>
              <a:off x="182575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8" name="object 1388"/>
            <p:cNvSpPr/>
            <p:nvPr/>
          </p:nvSpPr>
          <p:spPr>
            <a:xfrm>
              <a:off x="199034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9" name="object 1389"/>
            <p:cNvSpPr/>
            <p:nvPr/>
          </p:nvSpPr>
          <p:spPr>
            <a:xfrm>
              <a:off x="199034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0" name="object 1390"/>
            <p:cNvSpPr/>
            <p:nvPr/>
          </p:nvSpPr>
          <p:spPr>
            <a:xfrm>
              <a:off x="215493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1" name="object 1391"/>
            <p:cNvSpPr/>
            <p:nvPr/>
          </p:nvSpPr>
          <p:spPr>
            <a:xfrm>
              <a:off x="215493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2" name="object 1392"/>
            <p:cNvSpPr/>
            <p:nvPr/>
          </p:nvSpPr>
          <p:spPr>
            <a:xfrm>
              <a:off x="231952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/>
            <p:cNvSpPr/>
            <p:nvPr/>
          </p:nvSpPr>
          <p:spPr>
            <a:xfrm>
              <a:off x="231952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/>
            <p:cNvSpPr/>
            <p:nvPr/>
          </p:nvSpPr>
          <p:spPr>
            <a:xfrm>
              <a:off x="248412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/>
            <p:cNvSpPr/>
            <p:nvPr/>
          </p:nvSpPr>
          <p:spPr>
            <a:xfrm>
              <a:off x="248412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6" name="object 1396"/>
            <p:cNvSpPr/>
            <p:nvPr/>
          </p:nvSpPr>
          <p:spPr>
            <a:xfrm>
              <a:off x="2648711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7" name="object 1397"/>
            <p:cNvSpPr/>
            <p:nvPr/>
          </p:nvSpPr>
          <p:spPr>
            <a:xfrm>
              <a:off x="2648711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8" name="object 1398"/>
            <p:cNvSpPr/>
            <p:nvPr/>
          </p:nvSpPr>
          <p:spPr>
            <a:xfrm>
              <a:off x="281330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9" name="object 1399"/>
            <p:cNvSpPr/>
            <p:nvPr/>
          </p:nvSpPr>
          <p:spPr>
            <a:xfrm>
              <a:off x="281330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0" name="object 1400"/>
            <p:cNvSpPr/>
            <p:nvPr/>
          </p:nvSpPr>
          <p:spPr>
            <a:xfrm>
              <a:off x="297789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/>
            <p:cNvSpPr/>
            <p:nvPr/>
          </p:nvSpPr>
          <p:spPr>
            <a:xfrm>
              <a:off x="297789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/>
            <p:cNvSpPr/>
            <p:nvPr/>
          </p:nvSpPr>
          <p:spPr>
            <a:xfrm>
              <a:off x="314248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/>
            <p:cNvSpPr/>
            <p:nvPr/>
          </p:nvSpPr>
          <p:spPr>
            <a:xfrm>
              <a:off x="314248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/>
            <p:cNvSpPr/>
            <p:nvPr/>
          </p:nvSpPr>
          <p:spPr>
            <a:xfrm>
              <a:off x="3307079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/>
            <p:cNvSpPr/>
            <p:nvPr/>
          </p:nvSpPr>
          <p:spPr>
            <a:xfrm>
              <a:off x="3307079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/>
            <p:cNvSpPr/>
            <p:nvPr/>
          </p:nvSpPr>
          <p:spPr>
            <a:xfrm>
              <a:off x="34716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7" name="object 1407"/>
            <p:cNvSpPr/>
            <p:nvPr/>
          </p:nvSpPr>
          <p:spPr>
            <a:xfrm>
              <a:off x="34716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8" name="object 1408"/>
            <p:cNvSpPr/>
            <p:nvPr/>
          </p:nvSpPr>
          <p:spPr>
            <a:xfrm>
              <a:off x="36362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/>
            <p:cNvSpPr/>
            <p:nvPr/>
          </p:nvSpPr>
          <p:spPr>
            <a:xfrm>
              <a:off x="36362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/>
            <p:cNvSpPr/>
            <p:nvPr/>
          </p:nvSpPr>
          <p:spPr>
            <a:xfrm>
              <a:off x="380085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1" name="object 1411"/>
            <p:cNvSpPr/>
            <p:nvPr/>
          </p:nvSpPr>
          <p:spPr>
            <a:xfrm>
              <a:off x="3800855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2" name="object 1412"/>
            <p:cNvSpPr/>
            <p:nvPr/>
          </p:nvSpPr>
          <p:spPr>
            <a:xfrm>
              <a:off x="396544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3" name="object 1413"/>
            <p:cNvSpPr/>
            <p:nvPr/>
          </p:nvSpPr>
          <p:spPr>
            <a:xfrm>
              <a:off x="396544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/>
            <p:cNvSpPr/>
            <p:nvPr/>
          </p:nvSpPr>
          <p:spPr>
            <a:xfrm>
              <a:off x="413004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5" name="object 1415"/>
            <p:cNvSpPr/>
            <p:nvPr/>
          </p:nvSpPr>
          <p:spPr>
            <a:xfrm>
              <a:off x="413004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6" name="object 1416"/>
            <p:cNvSpPr/>
            <p:nvPr/>
          </p:nvSpPr>
          <p:spPr>
            <a:xfrm>
              <a:off x="1002792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7" name="object 1417"/>
            <p:cNvSpPr/>
            <p:nvPr/>
          </p:nvSpPr>
          <p:spPr>
            <a:xfrm>
              <a:off x="1002792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8" name="object 1418"/>
            <p:cNvSpPr/>
            <p:nvPr/>
          </p:nvSpPr>
          <p:spPr>
            <a:xfrm>
              <a:off x="1167384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/>
            <p:cNvSpPr/>
            <p:nvPr/>
          </p:nvSpPr>
          <p:spPr>
            <a:xfrm>
              <a:off x="1167384" y="136093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40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/>
            <p:cNvSpPr/>
            <p:nvPr/>
          </p:nvSpPr>
          <p:spPr>
            <a:xfrm>
              <a:off x="133197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/>
            <p:cNvSpPr/>
            <p:nvPr/>
          </p:nvSpPr>
          <p:spPr>
            <a:xfrm>
              <a:off x="133197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/>
            <p:cNvSpPr/>
            <p:nvPr/>
          </p:nvSpPr>
          <p:spPr>
            <a:xfrm>
              <a:off x="149656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/>
            <p:cNvSpPr/>
            <p:nvPr/>
          </p:nvSpPr>
          <p:spPr>
            <a:xfrm>
              <a:off x="149656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4" name="object 1424"/>
            <p:cNvSpPr/>
            <p:nvPr/>
          </p:nvSpPr>
          <p:spPr>
            <a:xfrm>
              <a:off x="166116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5" name="object 1425"/>
            <p:cNvSpPr/>
            <p:nvPr/>
          </p:nvSpPr>
          <p:spPr>
            <a:xfrm>
              <a:off x="166116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/>
            <p:cNvSpPr/>
            <p:nvPr/>
          </p:nvSpPr>
          <p:spPr>
            <a:xfrm>
              <a:off x="182575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7" name="object 1427"/>
            <p:cNvSpPr/>
            <p:nvPr/>
          </p:nvSpPr>
          <p:spPr>
            <a:xfrm>
              <a:off x="182575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8" name="object 1428"/>
            <p:cNvSpPr/>
            <p:nvPr/>
          </p:nvSpPr>
          <p:spPr>
            <a:xfrm>
              <a:off x="199034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9" name="object 1429"/>
            <p:cNvSpPr/>
            <p:nvPr/>
          </p:nvSpPr>
          <p:spPr>
            <a:xfrm>
              <a:off x="199034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0" name="object 1430"/>
            <p:cNvSpPr/>
            <p:nvPr/>
          </p:nvSpPr>
          <p:spPr>
            <a:xfrm>
              <a:off x="215493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1" name="object 1431"/>
            <p:cNvSpPr/>
            <p:nvPr/>
          </p:nvSpPr>
          <p:spPr>
            <a:xfrm>
              <a:off x="215493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2" name="object 1432"/>
            <p:cNvSpPr/>
            <p:nvPr/>
          </p:nvSpPr>
          <p:spPr>
            <a:xfrm>
              <a:off x="231952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/>
            <p:cNvSpPr/>
            <p:nvPr/>
          </p:nvSpPr>
          <p:spPr>
            <a:xfrm>
              <a:off x="231952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/>
            <p:cNvSpPr/>
            <p:nvPr/>
          </p:nvSpPr>
          <p:spPr>
            <a:xfrm>
              <a:off x="248412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/>
            <p:cNvSpPr/>
            <p:nvPr/>
          </p:nvSpPr>
          <p:spPr>
            <a:xfrm>
              <a:off x="248412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6" name="object 1436"/>
            <p:cNvSpPr/>
            <p:nvPr/>
          </p:nvSpPr>
          <p:spPr>
            <a:xfrm>
              <a:off x="2648711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7" name="object 1437"/>
            <p:cNvSpPr/>
            <p:nvPr/>
          </p:nvSpPr>
          <p:spPr>
            <a:xfrm>
              <a:off x="2648711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8" name="object 1438"/>
            <p:cNvSpPr/>
            <p:nvPr/>
          </p:nvSpPr>
          <p:spPr>
            <a:xfrm>
              <a:off x="281330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/>
            <p:cNvSpPr/>
            <p:nvPr/>
          </p:nvSpPr>
          <p:spPr>
            <a:xfrm>
              <a:off x="281330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/>
            <p:cNvSpPr/>
            <p:nvPr/>
          </p:nvSpPr>
          <p:spPr>
            <a:xfrm>
              <a:off x="297789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/>
            <p:cNvSpPr/>
            <p:nvPr/>
          </p:nvSpPr>
          <p:spPr>
            <a:xfrm>
              <a:off x="297789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/>
            <p:cNvSpPr/>
            <p:nvPr/>
          </p:nvSpPr>
          <p:spPr>
            <a:xfrm>
              <a:off x="314248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/>
            <p:cNvSpPr/>
            <p:nvPr/>
          </p:nvSpPr>
          <p:spPr>
            <a:xfrm>
              <a:off x="314248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/>
            <p:cNvSpPr/>
            <p:nvPr/>
          </p:nvSpPr>
          <p:spPr>
            <a:xfrm>
              <a:off x="3307079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/>
            <p:cNvSpPr/>
            <p:nvPr/>
          </p:nvSpPr>
          <p:spPr>
            <a:xfrm>
              <a:off x="3307079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/>
            <p:cNvSpPr/>
            <p:nvPr/>
          </p:nvSpPr>
          <p:spPr>
            <a:xfrm>
              <a:off x="34716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/>
            <p:cNvSpPr/>
            <p:nvPr/>
          </p:nvSpPr>
          <p:spPr>
            <a:xfrm>
              <a:off x="34716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/>
            <p:cNvSpPr/>
            <p:nvPr/>
          </p:nvSpPr>
          <p:spPr>
            <a:xfrm>
              <a:off x="36362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/>
            <p:cNvSpPr/>
            <p:nvPr/>
          </p:nvSpPr>
          <p:spPr>
            <a:xfrm>
              <a:off x="36362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/>
            <p:cNvSpPr/>
            <p:nvPr/>
          </p:nvSpPr>
          <p:spPr>
            <a:xfrm>
              <a:off x="380085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/>
            <p:cNvSpPr/>
            <p:nvPr/>
          </p:nvSpPr>
          <p:spPr>
            <a:xfrm>
              <a:off x="3800855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/>
            <p:cNvSpPr/>
            <p:nvPr/>
          </p:nvSpPr>
          <p:spPr>
            <a:xfrm>
              <a:off x="396544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/>
            <p:cNvSpPr/>
            <p:nvPr/>
          </p:nvSpPr>
          <p:spPr>
            <a:xfrm>
              <a:off x="396544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/>
            <p:cNvSpPr/>
            <p:nvPr/>
          </p:nvSpPr>
          <p:spPr>
            <a:xfrm>
              <a:off x="413004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/>
            <p:cNvSpPr/>
            <p:nvPr/>
          </p:nvSpPr>
          <p:spPr>
            <a:xfrm>
              <a:off x="413004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6" name="object 1456"/>
          <p:cNvSpPr txBox="1"/>
          <p:nvPr/>
        </p:nvSpPr>
        <p:spPr>
          <a:xfrm>
            <a:off x="1044955" y="1162278"/>
            <a:ext cx="3866515" cy="3549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457" name="object 1457"/>
          <p:cNvGrpSpPr/>
          <p:nvPr/>
        </p:nvGrpSpPr>
        <p:grpSpPr>
          <a:xfrm>
            <a:off x="999744" y="1522475"/>
            <a:ext cx="3298190" cy="4121150"/>
            <a:chOff x="999744" y="1522475"/>
            <a:chExt cx="3298190" cy="4121150"/>
          </a:xfrm>
        </p:grpSpPr>
        <p:sp>
          <p:nvSpPr>
            <p:cNvPr id="1458" name="object 1458"/>
            <p:cNvSpPr/>
            <p:nvPr/>
          </p:nvSpPr>
          <p:spPr>
            <a:xfrm>
              <a:off x="1002792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/>
            <p:cNvSpPr/>
            <p:nvPr/>
          </p:nvSpPr>
          <p:spPr>
            <a:xfrm>
              <a:off x="1002792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/>
            <p:cNvSpPr/>
            <p:nvPr/>
          </p:nvSpPr>
          <p:spPr>
            <a:xfrm>
              <a:off x="1167384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/>
            <p:cNvSpPr/>
            <p:nvPr/>
          </p:nvSpPr>
          <p:spPr>
            <a:xfrm>
              <a:off x="1167384" y="1525523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/>
            <p:cNvSpPr/>
            <p:nvPr/>
          </p:nvSpPr>
          <p:spPr>
            <a:xfrm>
              <a:off x="133197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/>
            <p:cNvSpPr/>
            <p:nvPr/>
          </p:nvSpPr>
          <p:spPr>
            <a:xfrm>
              <a:off x="133197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/>
            <p:cNvSpPr/>
            <p:nvPr/>
          </p:nvSpPr>
          <p:spPr>
            <a:xfrm>
              <a:off x="149656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/>
            <p:cNvSpPr/>
            <p:nvPr/>
          </p:nvSpPr>
          <p:spPr>
            <a:xfrm>
              <a:off x="149656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/>
            <p:cNvSpPr/>
            <p:nvPr/>
          </p:nvSpPr>
          <p:spPr>
            <a:xfrm>
              <a:off x="166116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/>
            <p:cNvSpPr/>
            <p:nvPr/>
          </p:nvSpPr>
          <p:spPr>
            <a:xfrm>
              <a:off x="166116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/>
            <p:cNvSpPr/>
            <p:nvPr/>
          </p:nvSpPr>
          <p:spPr>
            <a:xfrm>
              <a:off x="182575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/>
            <p:cNvSpPr/>
            <p:nvPr/>
          </p:nvSpPr>
          <p:spPr>
            <a:xfrm>
              <a:off x="182575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/>
            <p:cNvSpPr/>
            <p:nvPr/>
          </p:nvSpPr>
          <p:spPr>
            <a:xfrm>
              <a:off x="199034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/>
            <p:cNvSpPr/>
            <p:nvPr/>
          </p:nvSpPr>
          <p:spPr>
            <a:xfrm>
              <a:off x="199034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/>
            <p:cNvSpPr/>
            <p:nvPr/>
          </p:nvSpPr>
          <p:spPr>
            <a:xfrm>
              <a:off x="215493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3" name="object 1473"/>
            <p:cNvSpPr/>
            <p:nvPr/>
          </p:nvSpPr>
          <p:spPr>
            <a:xfrm>
              <a:off x="215493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4" name="object 1474"/>
            <p:cNvSpPr/>
            <p:nvPr/>
          </p:nvSpPr>
          <p:spPr>
            <a:xfrm>
              <a:off x="231952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5" name="object 1475"/>
            <p:cNvSpPr/>
            <p:nvPr/>
          </p:nvSpPr>
          <p:spPr>
            <a:xfrm>
              <a:off x="231952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6" name="object 1476"/>
            <p:cNvSpPr/>
            <p:nvPr/>
          </p:nvSpPr>
          <p:spPr>
            <a:xfrm>
              <a:off x="248411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/>
            <p:cNvSpPr/>
            <p:nvPr/>
          </p:nvSpPr>
          <p:spPr>
            <a:xfrm>
              <a:off x="248411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8" name="object 1478"/>
            <p:cNvSpPr/>
            <p:nvPr/>
          </p:nvSpPr>
          <p:spPr>
            <a:xfrm>
              <a:off x="2648711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9" name="object 1479"/>
            <p:cNvSpPr/>
            <p:nvPr/>
          </p:nvSpPr>
          <p:spPr>
            <a:xfrm>
              <a:off x="2648711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0" name="object 1480"/>
            <p:cNvSpPr/>
            <p:nvPr/>
          </p:nvSpPr>
          <p:spPr>
            <a:xfrm>
              <a:off x="281330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1" name="object 1481"/>
            <p:cNvSpPr/>
            <p:nvPr/>
          </p:nvSpPr>
          <p:spPr>
            <a:xfrm>
              <a:off x="281330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2" name="object 1482"/>
            <p:cNvSpPr/>
            <p:nvPr/>
          </p:nvSpPr>
          <p:spPr>
            <a:xfrm>
              <a:off x="297789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/>
            <p:cNvSpPr/>
            <p:nvPr/>
          </p:nvSpPr>
          <p:spPr>
            <a:xfrm>
              <a:off x="297789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/>
            <p:cNvSpPr/>
            <p:nvPr/>
          </p:nvSpPr>
          <p:spPr>
            <a:xfrm>
              <a:off x="314248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/>
            <p:cNvSpPr/>
            <p:nvPr/>
          </p:nvSpPr>
          <p:spPr>
            <a:xfrm>
              <a:off x="314248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/>
            <p:cNvSpPr/>
            <p:nvPr/>
          </p:nvSpPr>
          <p:spPr>
            <a:xfrm>
              <a:off x="330707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/>
            <p:cNvSpPr/>
            <p:nvPr/>
          </p:nvSpPr>
          <p:spPr>
            <a:xfrm>
              <a:off x="330707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/>
            <p:cNvSpPr/>
            <p:nvPr/>
          </p:nvSpPr>
          <p:spPr>
            <a:xfrm>
              <a:off x="34716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/>
            <p:cNvSpPr/>
            <p:nvPr/>
          </p:nvSpPr>
          <p:spPr>
            <a:xfrm>
              <a:off x="34716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/>
            <p:cNvSpPr/>
            <p:nvPr/>
          </p:nvSpPr>
          <p:spPr>
            <a:xfrm>
              <a:off x="36362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/>
            <p:cNvSpPr/>
            <p:nvPr/>
          </p:nvSpPr>
          <p:spPr>
            <a:xfrm>
              <a:off x="36362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/>
            <p:cNvSpPr/>
            <p:nvPr/>
          </p:nvSpPr>
          <p:spPr>
            <a:xfrm>
              <a:off x="380085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/>
            <p:cNvSpPr/>
            <p:nvPr/>
          </p:nvSpPr>
          <p:spPr>
            <a:xfrm>
              <a:off x="3800855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/>
            <p:cNvSpPr/>
            <p:nvPr/>
          </p:nvSpPr>
          <p:spPr>
            <a:xfrm>
              <a:off x="396544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/>
            <p:cNvSpPr/>
            <p:nvPr/>
          </p:nvSpPr>
          <p:spPr>
            <a:xfrm>
              <a:off x="396544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/>
            <p:cNvSpPr/>
            <p:nvPr/>
          </p:nvSpPr>
          <p:spPr>
            <a:xfrm>
              <a:off x="413003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7" name="object 1497"/>
            <p:cNvSpPr/>
            <p:nvPr/>
          </p:nvSpPr>
          <p:spPr>
            <a:xfrm>
              <a:off x="413003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8" name="object 1498"/>
            <p:cNvSpPr/>
            <p:nvPr/>
          </p:nvSpPr>
          <p:spPr>
            <a:xfrm>
              <a:off x="1002792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9" name="object 1499"/>
            <p:cNvSpPr/>
            <p:nvPr/>
          </p:nvSpPr>
          <p:spPr>
            <a:xfrm>
              <a:off x="1002792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0" name="object 1500"/>
            <p:cNvSpPr/>
            <p:nvPr/>
          </p:nvSpPr>
          <p:spPr>
            <a:xfrm>
              <a:off x="1167384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1" name="object 1501"/>
            <p:cNvSpPr/>
            <p:nvPr/>
          </p:nvSpPr>
          <p:spPr>
            <a:xfrm>
              <a:off x="1167384" y="1690115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/>
            <p:cNvSpPr/>
            <p:nvPr/>
          </p:nvSpPr>
          <p:spPr>
            <a:xfrm>
              <a:off x="133197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/>
            <p:cNvSpPr/>
            <p:nvPr/>
          </p:nvSpPr>
          <p:spPr>
            <a:xfrm>
              <a:off x="133197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/>
            <p:cNvSpPr/>
            <p:nvPr/>
          </p:nvSpPr>
          <p:spPr>
            <a:xfrm>
              <a:off x="149656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/>
            <p:cNvSpPr/>
            <p:nvPr/>
          </p:nvSpPr>
          <p:spPr>
            <a:xfrm>
              <a:off x="149656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/>
            <p:cNvSpPr/>
            <p:nvPr/>
          </p:nvSpPr>
          <p:spPr>
            <a:xfrm>
              <a:off x="166116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7" name="object 1507"/>
            <p:cNvSpPr/>
            <p:nvPr/>
          </p:nvSpPr>
          <p:spPr>
            <a:xfrm>
              <a:off x="166116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8" name="object 1508"/>
            <p:cNvSpPr/>
            <p:nvPr/>
          </p:nvSpPr>
          <p:spPr>
            <a:xfrm>
              <a:off x="182575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9" name="object 1509"/>
            <p:cNvSpPr/>
            <p:nvPr/>
          </p:nvSpPr>
          <p:spPr>
            <a:xfrm>
              <a:off x="182575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/>
            <p:cNvSpPr/>
            <p:nvPr/>
          </p:nvSpPr>
          <p:spPr>
            <a:xfrm>
              <a:off x="199034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/>
            <p:cNvSpPr/>
            <p:nvPr/>
          </p:nvSpPr>
          <p:spPr>
            <a:xfrm>
              <a:off x="199034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/>
            <p:cNvSpPr/>
            <p:nvPr/>
          </p:nvSpPr>
          <p:spPr>
            <a:xfrm>
              <a:off x="215493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/>
            <p:cNvSpPr/>
            <p:nvPr/>
          </p:nvSpPr>
          <p:spPr>
            <a:xfrm>
              <a:off x="215493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/>
            <p:cNvSpPr/>
            <p:nvPr/>
          </p:nvSpPr>
          <p:spPr>
            <a:xfrm>
              <a:off x="231952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/>
            <p:cNvSpPr/>
            <p:nvPr/>
          </p:nvSpPr>
          <p:spPr>
            <a:xfrm>
              <a:off x="231952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/>
            <p:cNvSpPr/>
            <p:nvPr/>
          </p:nvSpPr>
          <p:spPr>
            <a:xfrm>
              <a:off x="248411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/>
            <p:cNvSpPr/>
            <p:nvPr/>
          </p:nvSpPr>
          <p:spPr>
            <a:xfrm>
              <a:off x="248411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/>
            <p:cNvSpPr/>
            <p:nvPr/>
          </p:nvSpPr>
          <p:spPr>
            <a:xfrm>
              <a:off x="2648711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/>
            <p:cNvSpPr/>
            <p:nvPr/>
          </p:nvSpPr>
          <p:spPr>
            <a:xfrm>
              <a:off x="2648711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/>
            <p:cNvSpPr/>
            <p:nvPr/>
          </p:nvSpPr>
          <p:spPr>
            <a:xfrm>
              <a:off x="281330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/>
            <p:cNvSpPr/>
            <p:nvPr/>
          </p:nvSpPr>
          <p:spPr>
            <a:xfrm>
              <a:off x="281330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/>
            <p:cNvSpPr/>
            <p:nvPr/>
          </p:nvSpPr>
          <p:spPr>
            <a:xfrm>
              <a:off x="297789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/>
            <p:cNvSpPr/>
            <p:nvPr/>
          </p:nvSpPr>
          <p:spPr>
            <a:xfrm>
              <a:off x="297789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/>
            <p:cNvSpPr/>
            <p:nvPr/>
          </p:nvSpPr>
          <p:spPr>
            <a:xfrm>
              <a:off x="314248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/>
            <p:cNvSpPr/>
            <p:nvPr/>
          </p:nvSpPr>
          <p:spPr>
            <a:xfrm>
              <a:off x="314248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/>
            <p:cNvSpPr/>
            <p:nvPr/>
          </p:nvSpPr>
          <p:spPr>
            <a:xfrm>
              <a:off x="330707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/>
            <p:cNvSpPr/>
            <p:nvPr/>
          </p:nvSpPr>
          <p:spPr>
            <a:xfrm>
              <a:off x="330707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/>
            <p:cNvSpPr/>
            <p:nvPr/>
          </p:nvSpPr>
          <p:spPr>
            <a:xfrm>
              <a:off x="34716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/>
            <p:cNvSpPr/>
            <p:nvPr/>
          </p:nvSpPr>
          <p:spPr>
            <a:xfrm>
              <a:off x="34716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0" name="object 1530"/>
            <p:cNvSpPr/>
            <p:nvPr/>
          </p:nvSpPr>
          <p:spPr>
            <a:xfrm>
              <a:off x="36362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1" name="object 1531"/>
            <p:cNvSpPr/>
            <p:nvPr/>
          </p:nvSpPr>
          <p:spPr>
            <a:xfrm>
              <a:off x="36362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2" name="object 1532"/>
            <p:cNvSpPr/>
            <p:nvPr/>
          </p:nvSpPr>
          <p:spPr>
            <a:xfrm>
              <a:off x="380085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3" name="object 1533"/>
            <p:cNvSpPr/>
            <p:nvPr/>
          </p:nvSpPr>
          <p:spPr>
            <a:xfrm>
              <a:off x="3800855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4" name="object 1534"/>
            <p:cNvSpPr/>
            <p:nvPr/>
          </p:nvSpPr>
          <p:spPr>
            <a:xfrm>
              <a:off x="396544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/>
            <p:cNvSpPr/>
            <p:nvPr/>
          </p:nvSpPr>
          <p:spPr>
            <a:xfrm>
              <a:off x="396544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/>
            <p:cNvSpPr/>
            <p:nvPr/>
          </p:nvSpPr>
          <p:spPr>
            <a:xfrm>
              <a:off x="413003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/>
            <p:cNvSpPr/>
            <p:nvPr/>
          </p:nvSpPr>
          <p:spPr>
            <a:xfrm>
              <a:off x="413003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8" name="object 1538"/>
            <p:cNvSpPr/>
            <p:nvPr/>
          </p:nvSpPr>
          <p:spPr>
            <a:xfrm>
              <a:off x="1002792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9" name="object 1539"/>
            <p:cNvSpPr/>
            <p:nvPr/>
          </p:nvSpPr>
          <p:spPr>
            <a:xfrm>
              <a:off x="1002792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0" name="object 1540"/>
            <p:cNvSpPr/>
            <p:nvPr/>
          </p:nvSpPr>
          <p:spPr>
            <a:xfrm>
              <a:off x="1167384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/>
            <p:cNvSpPr/>
            <p:nvPr/>
          </p:nvSpPr>
          <p:spPr>
            <a:xfrm>
              <a:off x="1167384" y="1854707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2" name="object 1542"/>
            <p:cNvSpPr/>
            <p:nvPr/>
          </p:nvSpPr>
          <p:spPr>
            <a:xfrm>
              <a:off x="1331976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3" name="object 1543"/>
            <p:cNvSpPr/>
            <p:nvPr/>
          </p:nvSpPr>
          <p:spPr>
            <a:xfrm>
              <a:off x="1331976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4" name="object 1544"/>
            <p:cNvSpPr/>
            <p:nvPr/>
          </p:nvSpPr>
          <p:spPr>
            <a:xfrm>
              <a:off x="149656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5" name="object 1545"/>
            <p:cNvSpPr/>
            <p:nvPr/>
          </p:nvSpPr>
          <p:spPr>
            <a:xfrm>
              <a:off x="149656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/>
            <p:cNvSpPr/>
            <p:nvPr/>
          </p:nvSpPr>
          <p:spPr>
            <a:xfrm>
              <a:off x="1661160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7" name="object 1547"/>
            <p:cNvSpPr/>
            <p:nvPr/>
          </p:nvSpPr>
          <p:spPr>
            <a:xfrm>
              <a:off x="1661160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8" name="object 1548"/>
            <p:cNvSpPr/>
            <p:nvPr/>
          </p:nvSpPr>
          <p:spPr>
            <a:xfrm>
              <a:off x="182575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9" name="object 1549"/>
            <p:cNvSpPr/>
            <p:nvPr/>
          </p:nvSpPr>
          <p:spPr>
            <a:xfrm>
              <a:off x="182575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/>
            <p:cNvSpPr/>
            <p:nvPr/>
          </p:nvSpPr>
          <p:spPr>
            <a:xfrm>
              <a:off x="199034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/>
            <p:cNvSpPr/>
            <p:nvPr/>
          </p:nvSpPr>
          <p:spPr>
            <a:xfrm>
              <a:off x="199034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/>
            <p:cNvSpPr/>
            <p:nvPr/>
          </p:nvSpPr>
          <p:spPr>
            <a:xfrm>
              <a:off x="2154936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3" name="object 1553"/>
            <p:cNvSpPr/>
            <p:nvPr/>
          </p:nvSpPr>
          <p:spPr>
            <a:xfrm>
              <a:off x="2154936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4" name="object 1554"/>
            <p:cNvSpPr/>
            <p:nvPr/>
          </p:nvSpPr>
          <p:spPr>
            <a:xfrm>
              <a:off x="2319527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5" name="object 1555"/>
            <p:cNvSpPr/>
            <p:nvPr/>
          </p:nvSpPr>
          <p:spPr>
            <a:xfrm>
              <a:off x="2319527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6" name="object 1556"/>
            <p:cNvSpPr/>
            <p:nvPr/>
          </p:nvSpPr>
          <p:spPr>
            <a:xfrm>
              <a:off x="248411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/>
            <p:cNvSpPr/>
            <p:nvPr/>
          </p:nvSpPr>
          <p:spPr>
            <a:xfrm>
              <a:off x="248411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8" name="object 1558"/>
            <p:cNvSpPr/>
            <p:nvPr/>
          </p:nvSpPr>
          <p:spPr>
            <a:xfrm>
              <a:off x="2648711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9" name="object 1559"/>
            <p:cNvSpPr/>
            <p:nvPr/>
          </p:nvSpPr>
          <p:spPr>
            <a:xfrm>
              <a:off x="2648711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0" name="object 1560"/>
            <p:cNvSpPr/>
            <p:nvPr/>
          </p:nvSpPr>
          <p:spPr>
            <a:xfrm>
              <a:off x="281330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/>
            <p:cNvSpPr/>
            <p:nvPr/>
          </p:nvSpPr>
          <p:spPr>
            <a:xfrm>
              <a:off x="281330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2" name="object 1562"/>
            <p:cNvSpPr/>
            <p:nvPr/>
          </p:nvSpPr>
          <p:spPr>
            <a:xfrm>
              <a:off x="297789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3" name="object 1563"/>
            <p:cNvSpPr/>
            <p:nvPr/>
          </p:nvSpPr>
          <p:spPr>
            <a:xfrm>
              <a:off x="297789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4" name="object 1564"/>
            <p:cNvSpPr/>
            <p:nvPr/>
          </p:nvSpPr>
          <p:spPr>
            <a:xfrm>
              <a:off x="314248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/>
            <p:cNvSpPr/>
            <p:nvPr/>
          </p:nvSpPr>
          <p:spPr>
            <a:xfrm>
              <a:off x="314248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6" name="object 1566"/>
            <p:cNvSpPr/>
            <p:nvPr/>
          </p:nvSpPr>
          <p:spPr>
            <a:xfrm>
              <a:off x="330707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7" name="object 1567"/>
            <p:cNvSpPr/>
            <p:nvPr/>
          </p:nvSpPr>
          <p:spPr>
            <a:xfrm>
              <a:off x="330707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8" name="object 1568"/>
            <p:cNvSpPr/>
            <p:nvPr/>
          </p:nvSpPr>
          <p:spPr>
            <a:xfrm>
              <a:off x="347167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/>
            <p:cNvSpPr/>
            <p:nvPr/>
          </p:nvSpPr>
          <p:spPr>
            <a:xfrm>
              <a:off x="3471672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0" name="object 1570"/>
            <p:cNvSpPr/>
            <p:nvPr/>
          </p:nvSpPr>
          <p:spPr>
            <a:xfrm>
              <a:off x="363626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1" name="object 1571"/>
            <p:cNvSpPr/>
            <p:nvPr/>
          </p:nvSpPr>
          <p:spPr>
            <a:xfrm>
              <a:off x="3636264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2" name="object 1572"/>
            <p:cNvSpPr/>
            <p:nvPr/>
          </p:nvSpPr>
          <p:spPr>
            <a:xfrm>
              <a:off x="380085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3" name="object 1573"/>
            <p:cNvSpPr/>
            <p:nvPr/>
          </p:nvSpPr>
          <p:spPr>
            <a:xfrm>
              <a:off x="3800855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4" name="object 1574"/>
            <p:cNvSpPr/>
            <p:nvPr/>
          </p:nvSpPr>
          <p:spPr>
            <a:xfrm>
              <a:off x="396544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/>
            <p:cNvSpPr/>
            <p:nvPr/>
          </p:nvSpPr>
          <p:spPr>
            <a:xfrm>
              <a:off x="3965448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6" name="object 1576"/>
            <p:cNvSpPr/>
            <p:nvPr/>
          </p:nvSpPr>
          <p:spPr>
            <a:xfrm>
              <a:off x="413003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7" name="object 1577"/>
            <p:cNvSpPr/>
            <p:nvPr/>
          </p:nvSpPr>
          <p:spPr>
            <a:xfrm>
              <a:off x="4130039" y="18547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8" name="object 1578"/>
            <p:cNvSpPr/>
            <p:nvPr/>
          </p:nvSpPr>
          <p:spPr>
            <a:xfrm>
              <a:off x="1167384" y="53080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6115" y="167640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/>
            <p:cNvSpPr/>
            <p:nvPr/>
          </p:nvSpPr>
          <p:spPr>
            <a:xfrm>
              <a:off x="1167384" y="5308091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40"/>
                  </a:moveTo>
                  <a:lnTo>
                    <a:pt x="166115" y="167640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0" name="object 1580"/>
            <p:cNvSpPr/>
            <p:nvPr/>
          </p:nvSpPr>
          <p:spPr>
            <a:xfrm>
              <a:off x="1167384" y="547268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166115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6115" y="167639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1" name="object 1581"/>
            <p:cNvSpPr/>
            <p:nvPr/>
          </p:nvSpPr>
          <p:spPr>
            <a:xfrm>
              <a:off x="1167384" y="5472684"/>
              <a:ext cx="166370" cy="167640"/>
            </a:xfrm>
            <a:custGeom>
              <a:avLst/>
              <a:gdLst/>
              <a:ahLst/>
              <a:cxnLst/>
              <a:rect l="l" t="t" r="r" b="b"/>
              <a:pathLst>
                <a:path w="166369" h="167639">
                  <a:moveTo>
                    <a:pt x="0" y="167639"/>
                  </a:moveTo>
                  <a:lnTo>
                    <a:pt x="166115" y="167639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82" name="object 158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3 </a:t>
            </a:r>
            <a:r>
              <a:rPr dirty="0" spc="215"/>
              <a:t> </a:t>
            </a:r>
            <a:r>
              <a:rPr dirty="0" spc="30"/>
              <a:t>18</a:t>
            </a:r>
            <a:r>
              <a:rPr dirty="0" spc="229"/>
              <a:t> </a:t>
            </a:r>
            <a:r>
              <a:rPr dirty="0" spc="30"/>
              <a:t>18</a:t>
            </a:r>
            <a:r>
              <a:rPr dirty="0" spc="229"/>
              <a:t> </a:t>
            </a:r>
            <a:r>
              <a:rPr dirty="0" spc="30"/>
              <a:t>18</a:t>
            </a:r>
            <a:r>
              <a:rPr dirty="0" spc="25"/>
              <a:t> </a:t>
            </a:r>
            <a:r>
              <a:rPr dirty="0" spc="30"/>
              <a:t>126136175</a:t>
            </a:r>
            <a:r>
              <a:rPr dirty="0"/>
              <a:t> </a:t>
            </a:r>
            <a:r>
              <a:rPr dirty="0" spc="30"/>
              <a:t>26 166255247127</a:t>
            </a:r>
            <a:r>
              <a:rPr dirty="0" spc="22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30</a:t>
            </a:r>
            <a:r>
              <a:rPr dirty="0" spc="229"/>
              <a:t> </a:t>
            </a:r>
            <a:r>
              <a:rPr dirty="0" spc="30"/>
              <a:t>36</a:t>
            </a:r>
            <a:r>
              <a:rPr dirty="0" spc="229"/>
              <a:t> </a:t>
            </a:r>
            <a:r>
              <a:rPr dirty="0" spc="30"/>
              <a:t>94</a:t>
            </a:r>
            <a:r>
              <a:rPr dirty="0" spc="25"/>
              <a:t> </a:t>
            </a:r>
            <a:r>
              <a:rPr dirty="0" spc="30"/>
              <a:t>154170253253253253253225172253242195</a:t>
            </a:r>
            <a:r>
              <a:rPr dirty="0"/>
              <a:t> </a:t>
            </a:r>
            <a:r>
              <a:rPr dirty="0" spc="30"/>
              <a:t>64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49</a:t>
            </a:r>
            <a:r>
              <a:rPr dirty="0" spc="25"/>
              <a:t> </a:t>
            </a:r>
            <a:r>
              <a:rPr dirty="0" spc="30"/>
              <a:t>238253253253253253253253253251</a:t>
            </a:r>
            <a:r>
              <a:rPr dirty="0"/>
              <a:t> </a:t>
            </a:r>
            <a:r>
              <a:rPr dirty="0" spc="30"/>
              <a:t>93</a:t>
            </a:r>
            <a:r>
              <a:rPr dirty="0" spc="229"/>
              <a:t> </a:t>
            </a:r>
            <a:r>
              <a:rPr dirty="0" spc="30"/>
              <a:t>82</a:t>
            </a:r>
            <a:r>
              <a:rPr dirty="0" spc="229"/>
              <a:t> </a:t>
            </a:r>
            <a:r>
              <a:rPr dirty="0" spc="30"/>
              <a:t>82</a:t>
            </a:r>
            <a:r>
              <a:rPr dirty="0" spc="229"/>
              <a:t> </a:t>
            </a:r>
            <a:r>
              <a:rPr dirty="0" spc="30"/>
              <a:t>56</a:t>
            </a:r>
            <a:r>
              <a:rPr dirty="0" spc="229"/>
              <a:t> </a:t>
            </a:r>
            <a:r>
              <a:rPr dirty="0" spc="30"/>
              <a:t>39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18</a:t>
            </a:r>
            <a:r>
              <a:rPr dirty="0" spc="25"/>
              <a:t> </a:t>
            </a:r>
            <a:r>
              <a:rPr dirty="0" spc="30"/>
              <a:t>219253253253253253198182247241</a:t>
            </a:r>
            <a:r>
              <a:rPr dirty="0" spc="22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80</a:t>
            </a:r>
            <a:r>
              <a:rPr dirty="0" spc="25"/>
              <a:t> </a:t>
            </a:r>
            <a:r>
              <a:rPr dirty="0" spc="30"/>
              <a:t>156107253253205</a:t>
            </a:r>
            <a:r>
              <a:rPr dirty="0"/>
              <a:t> </a:t>
            </a:r>
            <a:r>
              <a:rPr dirty="0" spc="30"/>
              <a:t>11 </a:t>
            </a:r>
            <a:r>
              <a:rPr dirty="0" spc="215"/>
              <a:t> </a:t>
            </a:r>
            <a:r>
              <a:rPr dirty="0" spc="30"/>
              <a:t>0 </a:t>
            </a:r>
            <a:r>
              <a:rPr dirty="0" spc="210"/>
              <a:t> </a:t>
            </a:r>
            <a:r>
              <a:rPr dirty="0" spc="30"/>
              <a:t>43</a:t>
            </a:r>
            <a:r>
              <a:rPr dirty="0" spc="25"/>
              <a:t> </a:t>
            </a:r>
            <a:r>
              <a:rPr dirty="0" spc="30"/>
              <a:t>154</a:t>
            </a:r>
            <a:r>
              <a:rPr dirty="0" spc="22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14 </a:t>
            </a:r>
            <a:r>
              <a:rPr dirty="0" spc="215"/>
              <a:t> </a:t>
            </a:r>
            <a:r>
              <a:rPr dirty="0" spc="30"/>
              <a:t>1</a:t>
            </a:r>
            <a:r>
              <a:rPr dirty="0" spc="235"/>
              <a:t> </a:t>
            </a:r>
            <a:r>
              <a:rPr dirty="0" spc="30"/>
              <a:t>154253</a:t>
            </a:r>
            <a:r>
              <a:rPr dirty="0"/>
              <a:t> </a:t>
            </a:r>
            <a:r>
              <a:rPr dirty="0" spc="30"/>
              <a:t>90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  <a:r>
              <a:rPr dirty="0" spc="240"/>
              <a:t> </a:t>
            </a:r>
            <a:r>
              <a:rPr dirty="0" spc="30"/>
              <a:t>139253190</a:t>
            </a:r>
            <a:r>
              <a:rPr dirty="0" spc="220"/>
              <a:t> </a:t>
            </a:r>
            <a:r>
              <a:rPr dirty="0" spc="30"/>
              <a:t>2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11</a:t>
            </a:r>
            <a:r>
              <a:rPr dirty="0" spc="25"/>
              <a:t> </a:t>
            </a:r>
            <a:r>
              <a:rPr dirty="0" spc="30"/>
              <a:t>190253</a:t>
            </a:r>
            <a:r>
              <a:rPr dirty="0"/>
              <a:t> </a:t>
            </a:r>
            <a:r>
              <a:rPr dirty="0" spc="30"/>
              <a:t>70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35</a:t>
            </a:r>
            <a:r>
              <a:rPr dirty="0" spc="25"/>
              <a:t> </a:t>
            </a:r>
            <a:r>
              <a:rPr dirty="0" spc="30"/>
              <a:t>241225160108</a:t>
            </a:r>
            <a:r>
              <a:rPr dirty="0" spc="220"/>
              <a:t> </a:t>
            </a:r>
            <a:r>
              <a:rPr dirty="0" spc="30"/>
              <a:t>1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81</a:t>
            </a:r>
            <a:r>
              <a:rPr dirty="0" spc="25"/>
              <a:t> </a:t>
            </a:r>
            <a:r>
              <a:rPr dirty="0" spc="30"/>
              <a:t>240253253119</a:t>
            </a:r>
            <a:r>
              <a:rPr dirty="0"/>
              <a:t> </a:t>
            </a:r>
            <a:r>
              <a:rPr dirty="0" spc="30"/>
              <a:t>25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45</a:t>
            </a:r>
            <a:r>
              <a:rPr dirty="0" spc="25"/>
              <a:t> </a:t>
            </a:r>
            <a:r>
              <a:rPr dirty="0" spc="30"/>
              <a:t>186253253150</a:t>
            </a:r>
            <a:r>
              <a:rPr dirty="0"/>
              <a:t> </a:t>
            </a:r>
            <a:r>
              <a:rPr dirty="0" spc="30"/>
              <a:t>27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16</a:t>
            </a:r>
            <a:r>
              <a:rPr dirty="0" spc="229"/>
              <a:t> </a:t>
            </a:r>
            <a:r>
              <a:rPr dirty="0" spc="30"/>
              <a:t>93</a:t>
            </a:r>
            <a:r>
              <a:rPr dirty="0" spc="25"/>
              <a:t> </a:t>
            </a:r>
            <a:r>
              <a:rPr dirty="0" spc="30"/>
              <a:t>253253187</a:t>
            </a:r>
            <a:r>
              <a:rPr dirty="0" spc="22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  <a:r>
              <a:rPr dirty="0" spc="235"/>
              <a:t> </a:t>
            </a:r>
            <a:r>
              <a:rPr dirty="0" spc="30"/>
              <a:t>249253249</a:t>
            </a:r>
            <a:r>
              <a:rPr dirty="0" spc="5"/>
              <a:t> </a:t>
            </a:r>
            <a:r>
              <a:rPr dirty="0" spc="30"/>
              <a:t>64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46</a:t>
            </a:r>
            <a:r>
              <a:rPr dirty="0" spc="25"/>
              <a:t> 130183253253207</a:t>
            </a:r>
            <a:r>
              <a:rPr dirty="0" spc="225"/>
              <a:t> </a:t>
            </a:r>
            <a:r>
              <a:rPr dirty="0" spc="30"/>
              <a:t>2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39</a:t>
            </a:r>
            <a:r>
              <a:rPr dirty="0" spc="25"/>
              <a:t> </a:t>
            </a:r>
            <a:r>
              <a:rPr dirty="0" spc="30"/>
              <a:t>148229253253253250182</a:t>
            </a:r>
            <a:r>
              <a:rPr dirty="0" spc="22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24</a:t>
            </a:r>
            <a:r>
              <a:rPr dirty="0" spc="20"/>
              <a:t> </a:t>
            </a:r>
            <a:r>
              <a:rPr dirty="0" spc="30"/>
              <a:t>114221253253253253201</a:t>
            </a:r>
            <a:r>
              <a:rPr dirty="0"/>
              <a:t> </a:t>
            </a:r>
            <a:r>
              <a:rPr dirty="0" spc="30"/>
              <a:t>78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23</a:t>
            </a:r>
            <a:r>
              <a:rPr dirty="0" spc="229"/>
              <a:t> </a:t>
            </a:r>
            <a:r>
              <a:rPr dirty="0" spc="30"/>
              <a:t>66</a:t>
            </a:r>
            <a:r>
              <a:rPr dirty="0" spc="25"/>
              <a:t> </a:t>
            </a:r>
            <a:r>
              <a:rPr dirty="0" spc="30"/>
              <a:t>213253253253253298</a:t>
            </a:r>
            <a:r>
              <a:rPr dirty="0"/>
              <a:t> </a:t>
            </a:r>
            <a:r>
              <a:rPr dirty="0" spc="30"/>
              <a:t>81 </a:t>
            </a:r>
            <a:r>
              <a:rPr dirty="0" spc="210"/>
              <a:t> </a:t>
            </a:r>
            <a:r>
              <a:rPr dirty="0" spc="30"/>
              <a:t>2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18</a:t>
            </a:r>
            <a:r>
              <a:rPr dirty="0" spc="25"/>
              <a:t> </a:t>
            </a:r>
            <a:r>
              <a:rPr dirty="0" spc="30"/>
              <a:t>171219253253253253195</a:t>
            </a:r>
            <a:r>
              <a:rPr dirty="0"/>
              <a:t> </a:t>
            </a:r>
            <a:r>
              <a:rPr dirty="0" spc="30"/>
              <a:t>80 </a:t>
            </a:r>
            <a:r>
              <a:rPr dirty="0" spc="215"/>
              <a:t> </a:t>
            </a:r>
            <a:r>
              <a:rPr dirty="0" spc="30"/>
              <a:t>9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</a:t>
            </a:r>
            <a:r>
              <a:rPr dirty="0" spc="215"/>
              <a:t> </a:t>
            </a:r>
            <a:r>
              <a:rPr dirty="0" spc="30"/>
              <a:t>55</a:t>
            </a:r>
            <a:r>
              <a:rPr dirty="0" spc="25"/>
              <a:t> </a:t>
            </a:r>
            <a:r>
              <a:rPr dirty="0" spc="30"/>
              <a:t>172226253253253253244133</a:t>
            </a:r>
            <a:r>
              <a:rPr dirty="0"/>
              <a:t> </a:t>
            </a:r>
            <a:r>
              <a:rPr dirty="0" spc="30"/>
              <a:t>11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  <a:r>
              <a:rPr dirty="0" spc="240"/>
              <a:t> </a:t>
            </a:r>
            <a:r>
              <a:rPr dirty="0" spc="30"/>
              <a:t>136253253253212135132</a:t>
            </a:r>
            <a:r>
              <a:rPr dirty="0"/>
              <a:t> </a:t>
            </a:r>
            <a:r>
              <a:rPr dirty="0" spc="30"/>
              <a:t>16 </a:t>
            </a:r>
            <a:r>
              <a:rPr dirty="0" spc="215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4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  </a:t>
            </a:r>
            <a:r>
              <a:rPr dirty="0" spc="195"/>
              <a:t> </a:t>
            </a:r>
            <a:r>
              <a:rPr dirty="0" spc="30"/>
              <a:t>0  </a:t>
            </a:r>
            <a:r>
              <a:rPr dirty="0" spc="200"/>
              <a:t> </a:t>
            </a:r>
            <a:r>
              <a:rPr dirty="0" spc="30"/>
              <a:t>0</a:t>
            </a:r>
          </a:p>
        </p:txBody>
      </p:sp>
      <p:grpSp>
        <p:nvGrpSpPr>
          <p:cNvPr id="1583" name="object 1583"/>
          <p:cNvGrpSpPr/>
          <p:nvPr/>
        </p:nvGrpSpPr>
        <p:grpSpPr>
          <a:xfrm>
            <a:off x="5094732" y="1193291"/>
            <a:ext cx="4615180" cy="4615180"/>
            <a:chOff x="5094732" y="1193291"/>
            <a:chExt cx="4615180" cy="4615180"/>
          </a:xfrm>
        </p:grpSpPr>
        <p:sp>
          <p:nvSpPr>
            <p:cNvPr id="1584" name="object 1584"/>
            <p:cNvSpPr/>
            <p:nvPr/>
          </p:nvSpPr>
          <p:spPr>
            <a:xfrm>
              <a:off x="5097780" y="1196339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40">
                  <a:moveTo>
                    <a:pt x="164579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69164"/>
                  </a:lnTo>
                  <a:lnTo>
                    <a:pt x="0" y="332232"/>
                  </a:lnTo>
                  <a:lnTo>
                    <a:pt x="164579" y="332232"/>
                  </a:lnTo>
                  <a:lnTo>
                    <a:pt x="164579" y="169164"/>
                  </a:lnTo>
                  <a:lnTo>
                    <a:pt x="164579" y="164592"/>
                  </a:lnTo>
                  <a:lnTo>
                    <a:pt x="1645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5" name="object 1585"/>
            <p:cNvSpPr/>
            <p:nvPr/>
          </p:nvSpPr>
          <p:spPr>
            <a:xfrm>
              <a:off x="509778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6" name="object 1586"/>
            <p:cNvSpPr/>
            <p:nvPr/>
          </p:nvSpPr>
          <p:spPr>
            <a:xfrm>
              <a:off x="509778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7" name="object 1587"/>
            <p:cNvSpPr/>
            <p:nvPr/>
          </p:nvSpPr>
          <p:spPr>
            <a:xfrm>
              <a:off x="509778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8" name="object 1588"/>
            <p:cNvSpPr/>
            <p:nvPr/>
          </p:nvSpPr>
          <p:spPr>
            <a:xfrm>
              <a:off x="509778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9" name="object 1589"/>
            <p:cNvSpPr/>
            <p:nvPr/>
          </p:nvSpPr>
          <p:spPr>
            <a:xfrm>
              <a:off x="509778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0" name="object 1590"/>
            <p:cNvSpPr/>
            <p:nvPr/>
          </p:nvSpPr>
          <p:spPr>
            <a:xfrm>
              <a:off x="509778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1" name="object 1591"/>
            <p:cNvSpPr/>
            <p:nvPr/>
          </p:nvSpPr>
          <p:spPr>
            <a:xfrm>
              <a:off x="509778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2" name="object 1592"/>
            <p:cNvSpPr/>
            <p:nvPr/>
          </p:nvSpPr>
          <p:spPr>
            <a:xfrm>
              <a:off x="509778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3" name="object 1593"/>
            <p:cNvSpPr/>
            <p:nvPr/>
          </p:nvSpPr>
          <p:spPr>
            <a:xfrm>
              <a:off x="509778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4" name="object 1594"/>
            <p:cNvSpPr/>
            <p:nvPr/>
          </p:nvSpPr>
          <p:spPr>
            <a:xfrm>
              <a:off x="509778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5" name="object 1595"/>
            <p:cNvSpPr/>
            <p:nvPr/>
          </p:nvSpPr>
          <p:spPr>
            <a:xfrm>
              <a:off x="509778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6" name="object 1596"/>
            <p:cNvSpPr/>
            <p:nvPr/>
          </p:nvSpPr>
          <p:spPr>
            <a:xfrm>
              <a:off x="509778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7" name="object 1597"/>
            <p:cNvSpPr/>
            <p:nvPr/>
          </p:nvSpPr>
          <p:spPr>
            <a:xfrm>
              <a:off x="509778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8" name="object 1598"/>
            <p:cNvSpPr/>
            <p:nvPr/>
          </p:nvSpPr>
          <p:spPr>
            <a:xfrm>
              <a:off x="509778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9" name="object 1599"/>
            <p:cNvSpPr/>
            <p:nvPr/>
          </p:nvSpPr>
          <p:spPr>
            <a:xfrm>
              <a:off x="509778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0" name="object 1600"/>
            <p:cNvSpPr/>
            <p:nvPr/>
          </p:nvSpPr>
          <p:spPr>
            <a:xfrm>
              <a:off x="509778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1" name="object 1601"/>
            <p:cNvSpPr/>
            <p:nvPr/>
          </p:nvSpPr>
          <p:spPr>
            <a:xfrm>
              <a:off x="509778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2" name="object 1602"/>
            <p:cNvSpPr/>
            <p:nvPr/>
          </p:nvSpPr>
          <p:spPr>
            <a:xfrm>
              <a:off x="509778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3" name="object 1603"/>
            <p:cNvSpPr/>
            <p:nvPr/>
          </p:nvSpPr>
          <p:spPr>
            <a:xfrm>
              <a:off x="509778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4" name="object 1604"/>
            <p:cNvSpPr/>
            <p:nvPr/>
          </p:nvSpPr>
          <p:spPr>
            <a:xfrm>
              <a:off x="509778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5" name="object 1605"/>
            <p:cNvSpPr/>
            <p:nvPr/>
          </p:nvSpPr>
          <p:spPr>
            <a:xfrm>
              <a:off x="509778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6" name="object 1606"/>
            <p:cNvSpPr/>
            <p:nvPr/>
          </p:nvSpPr>
          <p:spPr>
            <a:xfrm>
              <a:off x="509778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7" name="object 1607"/>
            <p:cNvSpPr/>
            <p:nvPr/>
          </p:nvSpPr>
          <p:spPr>
            <a:xfrm>
              <a:off x="509778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8" name="object 1608"/>
            <p:cNvSpPr/>
            <p:nvPr/>
          </p:nvSpPr>
          <p:spPr>
            <a:xfrm>
              <a:off x="509778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9" name="object 1609"/>
            <p:cNvSpPr/>
            <p:nvPr/>
          </p:nvSpPr>
          <p:spPr>
            <a:xfrm>
              <a:off x="509778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0" name="object 1610"/>
            <p:cNvSpPr/>
            <p:nvPr/>
          </p:nvSpPr>
          <p:spPr>
            <a:xfrm>
              <a:off x="509778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1" name="object 1611"/>
            <p:cNvSpPr/>
            <p:nvPr/>
          </p:nvSpPr>
          <p:spPr>
            <a:xfrm>
              <a:off x="509778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2" name="object 1612"/>
            <p:cNvSpPr/>
            <p:nvPr/>
          </p:nvSpPr>
          <p:spPr>
            <a:xfrm>
              <a:off x="509778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3" name="object 1613"/>
            <p:cNvSpPr/>
            <p:nvPr/>
          </p:nvSpPr>
          <p:spPr>
            <a:xfrm>
              <a:off x="509778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4" name="object 1614"/>
            <p:cNvSpPr/>
            <p:nvPr/>
          </p:nvSpPr>
          <p:spPr>
            <a:xfrm>
              <a:off x="509778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5" name="object 1615"/>
            <p:cNvSpPr/>
            <p:nvPr/>
          </p:nvSpPr>
          <p:spPr>
            <a:xfrm>
              <a:off x="509778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6" name="object 1616"/>
            <p:cNvSpPr/>
            <p:nvPr/>
          </p:nvSpPr>
          <p:spPr>
            <a:xfrm>
              <a:off x="509778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7" name="object 1617"/>
            <p:cNvSpPr/>
            <p:nvPr/>
          </p:nvSpPr>
          <p:spPr>
            <a:xfrm>
              <a:off x="509778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8" name="object 1618"/>
            <p:cNvSpPr/>
            <p:nvPr/>
          </p:nvSpPr>
          <p:spPr>
            <a:xfrm>
              <a:off x="509778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9" name="object 1619"/>
            <p:cNvSpPr/>
            <p:nvPr/>
          </p:nvSpPr>
          <p:spPr>
            <a:xfrm>
              <a:off x="509778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0" name="object 1620"/>
            <p:cNvSpPr/>
            <p:nvPr/>
          </p:nvSpPr>
          <p:spPr>
            <a:xfrm>
              <a:off x="509778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1" name="object 1621"/>
            <p:cNvSpPr/>
            <p:nvPr/>
          </p:nvSpPr>
          <p:spPr>
            <a:xfrm>
              <a:off x="509778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2" name="object 1622"/>
            <p:cNvSpPr/>
            <p:nvPr/>
          </p:nvSpPr>
          <p:spPr>
            <a:xfrm>
              <a:off x="509778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3" name="object 1623"/>
            <p:cNvSpPr/>
            <p:nvPr/>
          </p:nvSpPr>
          <p:spPr>
            <a:xfrm>
              <a:off x="509778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4" name="object 1624"/>
            <p:cNvSpPr/>
            <p:nvPr/>
          </p:nvSpPr>
          <p:spPr>
            <a:xfrm>
              <a:off x="509778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5" name="object 1625"/>
            <p:cNvSpPr/>
            <p:nvPr/>
          </p:nvSpPr>
          <p:spPr>
            <a:xfrm>
              <a:off x="509778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6" name="object 1626"/>
            <p:cNvSpPr/>
            <p:nvPr/>
          </p:nvSpPr>
          <p:spPr>
            <a:xfrm>
              <a:off x="509778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7" name="object 1627"/>
            <p:cNvSpPr/>
            <p:nvPr/>
          </p:nvSpPr>
          <p:spPr>
            <a:xfrm>
              <a:off x="509778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8" name="object 1628"/>
            <p:cNvSpPr/>
            <p:nvPr/>
          </p:nvSpPr>
          <p:spPr>
            <a:xfrm>
              <a:off x="509778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9" name="object 1629"/>
            <p:cNvSpPr/>
            <p:nvPr/>
          </p:nvSpPr>
          <p:spPr>
            <a:xfrm>
              <a:off x="509778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0" name="object 1630"/>
            <p:cNvSpPr/>
            <p:nvPr/>
          </p:nvSpPr>
          <p:spPr>
            <a:xfrm>
              <a:off x="509778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1" name="object 1631"/>
            <p:cNvSpPr/>
            <p:nvPr/>
          </p:nvSpPr>
          <p:spPr>
            <a:xfrm>
              <a:off x="509778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2" name="object 1632"/>
            <p:cNvSpPr/>
            <p:nvPr/>
          </p:nvSpPr>
          <p:spPr>
            <a:xfrm>
              <a:off x="509778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3" name="object 1633"/>
            <p:cNvSpPr/>
            <p:nvPr/>
          </p:nvSpPr>
          <p:spPr>
            <a:xfrm>
              <a:off x="509778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4" name="object 1634"/>
            <p:cNvSpPr/>
            <p:nvPr/>
          </p:nvSpPr>
          <p:spPr>
            <a:xfrm>
              <a:off x="509778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5" name="object 1635"/>
            <p:cNvSpPr/>
            <p:nvPr/>
          </p:nvSpPr>
          <p:spPr>
            <a:xfrm>
              <a:off x="509778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6" name="object 1636"/>
            <p:cNvSpPr/>
            <p:nvPr/>
          </p:nvSpPr>
          <p:spPr>
            <a:xfrm>
              <a:off x="509778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7" name="object 1637"/>
            <p:cNvSpPr/>
            <p:nvPr/>
          </p:nvSpPr>
          <p:spPr>
            <a:xfrm>
              <a:off x="509778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8" name="object 1638"/>
            <p:cNvSpPr/>
            <p:nvPr/>
          </p:nvSpPr>
          <p:spPr>
            <a:xfrm>
              <a:off x="52623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9" name="object 1639"/>
            <p:cNvSpPr/>
            <p:nvPr/>
          </p:nvSpPr>
          <p:spPr>
            <a:xfrm>
              <a:off x="52623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0" name="object 1640"/>
            <p:cNvSpPr/>
            <p:nvPr/>
          </p:nvSpPr>
          <p:spPr>
            <a:xfrm>
              <a:off x="52623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1" name="object 1641"/>
            <p:cNvSpPr/>
            <p:nvPr/>
          </p:nvSpPr>
          <p:spPr>
            <a:xfrm>
              <a:off x="52623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2" name="object 1642"/>
            <p:cNvSpPr/>
            <p:nvPr/>
          </p:nvSpPr>
          <p:spPr>
            <a:xfrm>
              <a:off x="52623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3" name="object 1643"/>
            <p:cNvSpPr/>
            <p:nvPr/>
          </p:nvSpPr>
          <p:spPr>
            <a:xfrm>
              <a:off x="52623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4" name="object 1644"/>
            <p:cNvSpPr/>
            <p:nvPr/>
          </p:nvSpPr>
          <p:spPr>
            <a:xfrm>
              <a:off x="52623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5" name="object 1645"/>
            <p:cNvSpPr/>
            <p:nvPr/>
          </p:nvSpPr>
          <p:spPr>
            <a:xfrm>
              <a:off x="52623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6" name="object 1646"/>
            <p:cNvSpPr/>
            <p:nvPr/>
          </p:nvSpPr>
          <p:spPr>
            <a:xfrm>
              <a:off x="526237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7" name="object 1647"/>
            <p:cNvSpPr/>
            <p:nvPr/>
          </p:nvSpPr>
          <p:spPr>
            <a:xfrm>
              <a:off x="526237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8" name="object 1648"/>
            <p:cNvSpPr/>
            <p:nvPr/>
          </p:nvSpPr>
          <p:spPr>
            <a:xfrm>
              <a:off x="52623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9" name="object 1649"/>
            <p:cNvSpPr/>
            <p:nvPr/>
          </p:nvSpPr>
          <p:spPr>
            <a:xfrm>
              <a:off x="52623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0" name="object 1650"/>
            <p:cNvSpPr/>
            <p:nvPr/>
          </p:nvSpPr>
          <p:spPr>
            <a:xfrm>
              <a:off x="52623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1" name="object 1651"/>
            <p:cNvSpPr/>
            <p:nvPr/>
          </p:nvSpPr>
          <p:spPr>
            <a:xfrm>
              <a:off x="52623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2" name="object 1652"/>
            <p:cNvSpPr/>
            <p:nvPr/>
          </p:nvSpPr>
          <p:spPr>
            <a:xfrm>
              <a:off x="52623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3" name="object 1653"/>
            <p:cNvSpPr/>
            <p:nvPr/>
          </p:nvSpPr>
          <p:spPr>
            <a:xfrm>
              <a:off x="52623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4" name="object 1654"/>
            <p:cNvSpPr/>
            <p:nvPr/>
          </p:nvSpPr>
          <p:spPr>
            <a:xfrm>
              <a:off x="52623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5" name="object 1655"/>
            <p:cNvSpPr/>
            <p:nvPr/>
          </p:nvSpPr>
          <p:spPr>
            <a:xfrm>
              <a:off x="52623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6" name="object 1656"/>
            <p:cNvSpPr/>
            <p:nvPr/>
          </p:nvSpPr>
          <p:spPr>
            <a:xfrm>
              <a:off x="526237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7" name="object 1657"/>
            <p:cNvSpPr/>
            <p:nvPr/>
          </p:nvSpPr>
          <p:spPr>
            <a:xfrm>
              <a:off x="526237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8" name="object 1658"/>
            <p:cNvSpPr/>
            <p:nvPr/>
          </p:nvSpPr>
          <p:spPr>
            <a:xfrm>
              <a:off x="526237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9" name="object 1659"/>
            <p:cNvSpPr/>
            <p:nvPr/>
          </p:nvSpPr>
          <p:spPr>
            <a:xfrm>
              <a:off x="526237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0" name="object 1660"/>
            <p:cNvSpPr/>
            <p:nvPr/>
          </p:nvSpPr>
          <p:spPr>
            <a:xfrm>
              <a:off x="52623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1" name="object 1661"/>
            <p:cNvSpPr/>
            <p:nvPr/>
          </p:nvSpPr>
          <p:spPr>
            <a:xfrm>
              <a:off x="52623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2" name="object 1662"/>
            <p:cNvSpPr/>
            <p:nvPr/>
          </p:nvSpPr>
          <p:spPr>
            <a:xfrm>
              <a:off x="52623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3" name="object 1663"/>
            <p:cNvSpPr/>
            <p:nvPr/>
          </p:nvSpPr>
          <p:spPr>
            <a:xfrm>
              <a:off x="52623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4" name="object 1664"/>
            <p:cNvSpPr/>
            <p:nvPr/>
          </p:nvSpPr>
          <p:spPr>
            <a:xfrm>
              <a:off x="526237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5" name="object 1665"/>
            <p:cNvSpPr/>
            <p:nvPr/>
          </p:nvSpPr>
          <p:spPr>
            <a:xfrm>
              <a:off x="526237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6" name="object 1666"/>
            <p:cNvSpPr/>
            <p:nvPr/>
          </p:nvSpPr>
          <p:spPr>
            <a:xfrm>
              <a:off x="526237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7" name="object 1667"/>
            <p:cNvSpPr/>
            <p:nvPr/>
          </p:nvSpPr>
          <p:spPr>
            <a:xfrm>
              <a:off x="526237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8" name="object 1668"/>
            <p:cNvSpPr/>
            <p:nvPr/>
          </p:nvSpPr>
          <p:spPr>
            <a:xfrm>
              <a:off x="526237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9" name="object 1669"/>
            <p:cNvSpPr/>
            <p:nvPr/>
          </p:nvSpPr>
          <p:spPr>
            <a:xfrm>
              <a:off x="526237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0" name="object 1670"/>
            <p:cNvSpPr/>
            <p:nvPr/>
          </p:nvSpPr>
          <p:spPr>
            <a:xfrm>
              <a:off x="526237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1" name="object 1671"/>
            <p:cNvSpPr/>
            <p:nvPr/>
          </p:nvSpPr>
          <p:spPr>
            <a:xfrm>
              <a:off x="526237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2" name="object 1672"/>
            <p:cNvSpPr/>
            <p:nvPr/>
          </p:nvSpPr>
          <p:spPr>
            <a:xfrm>
              <a:off x="526237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3" name="object 1673"/>
            <p:cNvSpPr/>
            <p:nvPr/>
          </p:nvSpPr>
          <p:spPr>
            <a:xfrm>
              <a:off x="526237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4" name="object 1674"/>
            <p:cNvSpPr/>
            <p:nvPr/>
          </p:nvSpPr>
          <p:spPr>
            <a:xfrm>
              <a:off x="526237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5" name="object 1675"/>
            <p:cNvSpPr/>
            <p:nvPr/>
          </p:nvSpPr>
          <p:spPr>
            <a:xfrm>
              <a:off x="526237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6" name="object 1676"/>
            <p:cNvSpPr/>
            <p:nvPr/>
          </p:nvSpPr>
          <p:spPr>
            <a:xfrm>
              <a:off x="52623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7" name="object 1677"/>
            <p:cNvSpPr/>
            <p:nvPr/>
          </p:nvSpPr>
          <p:spPr>
            <a:xfrm>
              <a:off x="52623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8" name="object 1678"/>
            <p:cNvSpPr/>
            <p:nvPr/>
          </p:nvSpPr>
          <p:spPr>
            <a:xfrm>
              <a:off x="526237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9" name="object 1679"/>
            <p:cNvSpPr/>
            <p:nvPr/>
          </p:nvSpPr>
          <p:spPr>
            <a:xfrm>
              <a:off x="526237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0" name="object 1680"/>
            <p:cNvSpPr/>
            <p:nvPr/>
          </p:nvSpPr>
          <p:spPr>
            <a:xfrm>
              <a:off x="52623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1" name="object 1681"/>
            <p:cNvSpPr/>
            <p:nvPr/>
          </p:nvSpPr>
          <p:spPr>
            <a:xfrm>
              <a:off x="52623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2" name="object 1682"/>
            <p:cNvSpPr/>
            <p:nvPr/>
          </p:nvSpPr>
          <p:spPr>
            <a:xfrm>
              <a:off x="526237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3" name="object 1683"/>
            <p:cNvSpPr/>
            <p:nvPr/>
          </p:nvSpPr>
          <p:spPr>
            <a:xfrm>
              <a:off x="526237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4" name="object 1684"/>
            <p:cNvSpPr/>
            <p:nvPr/>
          </p:nvSpPr>
          <p:spPr>
            <a:xfrm>
              <a:off x="52623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5" name="object 1685"/>
            <p:cNvSpPr/>
            <p:nvPr/>
          </p:nvSpPr>
          <p:spPr>
            <a:xfrm>
              <a:off x="52623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6" name="object 1686"/>
            <p:cNvSpPr/>
            <p:nvPr/>
          </p:nvSpPr>
          <p:spPr>
            <a:xfrm>
              <a:off x="526237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7" name="object 1687"/>
            <p:cNvSpPr/>
            <p:nvPr/>
          </p:nvSpPr>
          <p:spPr>
            <a:xfrm>
              <a:off x="526237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8" name="object 1688"/>
            <p:cNvSpPr/>
            <p:nvPr/>
          </p:nvSpPr>
          <p:spPr>
            <a:xfrm>
              <a:off x="526237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9" name="object 1689"/>
            <p:cNvSpPr/>
            <p:nvPr/>
          </p:nvSpPr>
          <p:spPr>
            <a:xfrm>
              <a:off x="526237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0" name="object 1690"/>
            <p:cNvSpPr/>
            <p:nvPr/>
          </p:nvSpPr>
          <p:spPr>
            <a:xfrm>
              <a:off x="52623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1" name="object 1691"/>
            <p:cNvSpPr/>
            <p:nvPr/>
          </p:nvSpPr>
          <p:spPr>
            <a:xfrm>
              <a:off x="52623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2" name="object 1692"/>
            <p:cNvSpPr/>
            <p:nvPr/>
          </p:nvSpPr>
          <p:spPr>
            <a:xfrm>
              <a:off x="526237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3" name="object 1693"/>
            <p:cNvSpPr/>
            <p:nvPr/>
          </p:nvSpPr>
          <p:spPr>
            <a:xfrm>
              <a:off x="526237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4" name="object 1694"/>
            <p:cNvSpPr/>
            <p:nvPr/>
          </p:nvSpPr>
          <p:spPr>
            <a:xfrm>
              <a:off x="54269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5" name="object 1695"/>
            <p:cNvSpPr/>
            <p:nvPr/>
          </p:nvSpPr>
          <p:spPr>
            <a:xfrm>
              <a:off x="54269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6" name="object 1696"/>
            <p:cNvSpPr/>
            <p:nvPr/>
          </p:nvSpPr>
          <p:spPr>
            <a:xfrm>
              <a:off x="54269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7" name="object 1697"/>
            <p:cNvSpPr/>
            <p:nvPr/>
          </p:nvSpPr>
          <p:spPr>
            <a:xfrm>
              <a:off x="54269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8" name="object 1698"/>
            <p:cNvSpPr/>
            <p:nvPr/>
          </p:nvSpPr>
          <p:spPr>
            <a:xfrm>
              <a:off x="54269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9" name="object 1699"/>
            <p:cNvSpPr/>
            <p:nvPr/>
          </p:nvSpPr>
          <p:spPr>
            <a:xfrm>
              <a:off x="54269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0" name="object 1700"/>
            <p:cNvSpPr/>
            <p:nvPr/>
          </p:nvSpPr>
          <p:spPr>
            <a:xfrm>
              <a:off x="54269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1" name="object 1701"/>
            <p:cNvSpPr/>
            <p:nvPr/>
          </p:nvSpPr>
          <p:spPr>
            <a:xfrm>
              <a:off x="54269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2" name="object 1702"/>
            <p:cNvSpPr/>
            <p:nvPr/>
          </p:nvSpPr>
          <p:spPr>
            <a:xfrm>
              <a:off x="542696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3" name="object 1703"/>
            <p:cNvSpPr/>
            <p:nvPr/>
          </p:nvSpPr>
          <p:spPr>
            <a:xfrm>
              <a:off x="542696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4" name="object 1704"/>
            <p:cNvSpPr/>
            <p:nvPr/>
          </p:nvSpPr>
          <p:spPr>
            <a:xfrm>
              <a:off x="54269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5" name="object 1705"/>
            <p:cNvSpPr/>
            <p:nvPr/>
          </p:nvSpPr>
          <p:spPr>
            <a:xfrm>
              <a:off x="54269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6" name="object 1706"/>
            <p:cNvSpPr/>
            <p:nvPr/>
          </p:nvSpPr>
          <p:spPr>
            <a:xfrm>
              <a:off x="54269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7" name="object 1707"/>
            <p:cNvSpPr/>
            <p:nvPr/>
          </p:nvSpPr>
          <p:spPr>
            <a:xfrm>
              <a:off x="54269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8" name="object 1708"/>
            <p:cNvSpPr/>
            <p:nvPr/>
          </p:nvSpPr>
          <p:spPr>
            <a:xfrm>
              <a:off x="54269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9" name="object 1709"/>
            <p:cNvSpPr/>
            <p:nvPr/>
          </p:nvSpPr>
          <p:spPr>
            <a:xfrm>
              <a:off x="54269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0" name="object 1710"/>
            <p:cNvSpPr/>
            <p:nvPr/>
          </p:nvSpPr>
          <p:spPr>
            <a:xfrm>
              <a:off x="54269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1" name="object 1711"/>
            <p:cNvSpPr/>
            <p:nvPr/>
          </p:nvSpPr>
          <p:spPr>
            <a:xfrm>
              <a:off x="54269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2" name="object 1712"/>
            <p:cNvSpPr/>
            <p:nvPr/>
          </p:nvSpPr>
          <p:spPr>
            <a:xfrm>
              <a:off x="542696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3" name="object 1713"/>
            <p:cNvSpPr/>
            <p:nvPr/>
          </p:nvSpPr>
          <p:spPr>
            <a:xfrm>
              <a:off x="542696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4" name="object 1714"/>
            <p:cNvSpPr/>
            <p:nvPr/>
          </p:nvSpPr>
          <p:spPr>
            <a:xfrm>
              <a:off x="542696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5" name="object 1715"/>
            <p:cNvSpPr/>
            <p:nvPr/>
          </p:nvSpPr>
          <p:spPr>
            <a:xfrm>
              <a:off x="542696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6" name="object 1716"/>
            <p:cNvSpPr/>
            <p:nvPr/>
          </p:nvSpPr>
          <p:spPr>
            <a:xfrm>
              <a:off x="54269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7" name="object 1717"/>
            <p:cNvSpPr/>
            <p:nvPr/>
          </p:nvSpPr>
          <p:spPr>
            <a:xfrm>
              <a:off x="54269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8" name="object 1718"/>
            <p:cNvSpPr/>
            <p:nvPr/>
          </p:nvSpPr>
          <p:spPr>
            <a:xfrm>
              <a:off x="54269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9" name="object 1719"/>
            <p:cNvSpPr/>
            <p:nvPr/>
          </p:nvSpPr>
          <p:spPr>
            <a:xfrm>
              <a:off x="54269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0" name="object 1720"/>
            <p:cNvSpPr/>
            <p:nvPr/>
          </p:nvSpPr>
          <p:spPr>
            <a:xfrm>
              <a:off x="542696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1" name="object 1721"/>
            <p:cNvSpPr/>
            <p:nvPr/>
          </p:nvSpPr>
          <p:spPr>
            <a:xfrm>
              <a:off x="542696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2" name="object 1722"/>
            <p:cNvSpPr/>
            <p:nvPr/>
          </p:nvSpPr>
          <p:spPr>
            <a:xfrm>
              <a:off x="542696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3" name="object 1723"/>
            <p:cNvSpPr/>
            <p:nvPr/>
          </p:nvSpPr>
          <p:spPr>
            <a:xfrm>
              <a:off x="542696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4" name="object 1724"/>
            <p:cNvSpPr/>
            <p:nvPr/>
          </p:nvSpPr>
          <p:spPr>
            <a:xfrm>
              <a:off x="542696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5" name="object 1725"/>
            <p:cNvSpPr/>
            <p:nvPr/>
          </p:nvSpPr>
          <p:spPr>
            <a:xfrm>
              <a:off x="542696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6" name="object 1726"/>
            <p:cNvSpPr/>
            <p:nvPr/>
          </p:nvSpPr>
          <p:spPr>
            <a:xfrm>
              <a:off x="542696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7" name="object 1727"/>
            <p:cNvSpPr/>
            <p:nvPr/>
          </p:nvSpPr>
          <p:spPr>
            <a:xfrm>
              <a:off x="542696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8" name="object 1728"/>
            <p:cNvSpPr/>
            <p:nvPr/>
          </p:nvSpPr>
          <p:spPr>
            <a:xfrm>
              <a:off x="542696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9" name="object 1729"/>
            <p:cNvSpPr/>
            <p:nvPr/>
          </p:nvSpPr>
          <p:spPr>
            <a:xfrm>
              <a:off x="542696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0" name="object 1730"/>
            <p:cNvSpPr/>
            <p:nvPr/>
          </p:nvSpPr>
          <p:spPr>
            <a:xfrm>
              <a:off x="542696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1" name="object 1731"/>
            <p:cNvSpPr/>
            <p:nvPr/>
          </p:nvSpPr>
          <p:spPr>
            <a:xfrm>
              <a:off x="542696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2" name="object 1732"/>
            <p:cNvSpPr/>
            <p:nvPr/>
          </p:nvSpPr>
          <p:spPr>
            <a:xfrm>
              <a:off x="54269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3" name="object 1733"/>
            <p:cNvSpPr/>
            <p:nvPr/>
          </p:nvSpPr>
          <p:spPr>
            <a:xfrm>
              <a:off x="54269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4" name="object 1734"/>
            <p:cNvSpPr/>
            <p:nvPr/>
          </p:nvSpPr>
          <p:spPr>
            <a:xfrm>
              <a:off x="542696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5" name="object 1735"/>
            <p:cNvSpPr/>
            <p:nvPr/>
          </p:nvSpPr>
          <p:spPr>
            <a:xfrm>
              <a:off x="542696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6" name="object 1736"/>
            <p:cNvSpPr/>
            <p:nvPr/>
          </p:nvSpPr>
          <p:spPr>
            <a:xfrm>
              <a:off x="54269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7" name="object 1737"/>
            <p:cNvSpPr/>
            <p:nvPr/>
          </p:nvSpPr>
          <p:spPr>
            <a:xfrm>
              <a:off x="54269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8" name="object 1738"/>
            <p:cNvSpPr/>
            <p:nvPr/>
          </p:nvSpPr>
          <p:spPr>
            <a:xfrm>
              <a:off x="542696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9" name="object 1739"/>
            <p:cNvSpPr/>
            <p:nvPr/>
          </p:nvSpPr>
          <p:spPr>
            <a:xfrm>
              <a:off x="542696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0" name="object 1740"/>
            <p:cNvSpPr/>
            <p:nvPr/>
          </p:nvSpPr>
          <p:spPr>
            <a:xfrm>
              <a:off x="54269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1" name="object 1741"/>
            <p:cNvSpPr/>
            <p:nvPr/>
          </p:nvSpPr>
          <p:spPr>
            <a:xfrm>
              <a:off x="54269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2" name="object 1742"/>
            <p:cNvSpPr/>
            <p:nvPr/>
          </p:nvSpPr>
          <p:spPr>
            <a:xfrm>
              <a:off x="542696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3" name="object 1743"/>
            <p:cNvSpPr/>
            <p:nvPr/>
          </p:nvSpPr>
          <p:spPr>
            <a:xfrm>
              <a:off x="542696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4" name="object 1744"/>
            <p:cNvSpPr/>
            <p:nvPr/>
          </p:nvSpPr>
          <p:spPr>
            <a:xfrm>
              <a:off x="542696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5" name="object 1745"/>
            <p:cNvSpPr/>
            <p:nvPr/>
          </p:nvSpPr>
          <p:spPr>
            <a:xfrm>
              <a:off x="542696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6" name="object 1746"/>
            <p:cNvSpPr/>
            <p:nvPr/>
          </p:nvSpPr>
          <p:spPr>
            <a:xfrm>
              <a:off x="54269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7" name="object 1747"/>
            <p:cNvSpPr/>
            <p:nvPr/>
          </p:nvSpPr>
          <p:spPr>
            <a:xfrm>
              <a:off x="54269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8" name="object 1748"/>
            <p:cNvSpPr/>
            <p:nvPr/>
          </p:nvSpPr>
          <p:spPr>
            <a:xfrm>
              <a:off x="542696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9" name="object 1749"/>
            <p:cNvSpPr/>
            <p:nvPr/>
          </p:nvSpPr>
          <p:spPr>
            <a:xfrm>
              <a:off x="542696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0" name="object 1750"/>
            <p:cNvSpPr/>
            <p:nvPr/>
          </p:nvSpPr>
          <p:spPr>
            <a:xfrm>
              <a:off x="559155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1" name="object 1751"/>
            <p:cNvSpPr/>
            <p:nvPr/>
          </p:nvSpPr>
          <p:spPr>
            <a:xfrm>
              <a:off x="559155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2" name="object 1752"/>
            <p:cNvSpPr/>
            <p:nvPr/>
          </p:nvSpPr>
          <p:spPr>
            <a:xfrm>
              <a:off x="559155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3" name="object 1753"/>
            <p:cNvSpPr/>
            <p:nvPr/>
          </p:nvSpPr>
          <p:spPr>
            <a:xfrm>
              <a:off x="559155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4" name="object 1754"/>
            <p:cNvSpPr/>
            <p:nvPr/>
          </p:nvSpPr>
          <p:spPr>
            <a:xfrm>
              <a:off x="559155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5" name="object 1755"/>
            <p:cNvSpPr/>
            <p:nvPr/>
          </p:nvSpPr>
          <p:spPr>
            <a:xfrm>
              <a:off x="559155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6" name="object 1756"/>
            <p:cNvSpPr/>
            <p:nvPr/>
          </p:nvSpPr>
          <p:spPr>
            <a:xfrm>
              <a:off x="559155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7" name="object 1757"/>
            <p:cNvSpPr/>
            <p:nvPr/>
          </p:nvSpPr>
          <p:spPr>
            <a:xfrm>
              <a:off x="559155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8" name="object 1758"/>
            <p:cNvSpPr/>
            <p:nvPr/>
          </p:nvSpPr>
          <p:spPr>
            <a:xfrm>
              <a:off x="5756148" y="2019299"/>
              <a:ext cx="329565" cy="167640"/>
            </a:xfrm>
            <a:custGeom>
              <a:avLst/>
              <a:gdLst/>
              <a:ahLst/>
              <a:cxnLst/>
              <a:rect l="l" t="t" r="r" b="b"/>
              <a:pathLst>
                <a:path w="329564" h="167639">
                  <a:moveTo>
                    <a:pt x="329171" y="0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329171" y="167640"/>
                  </a:lnTo>
                  <a:lnTo>
                    <a:pt x="32917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9" name="object 1759"/>
            <p:cNvSpPr/>
            <p:nvPr/>
          </p:nvSpPr>
          <p:spPr>
            <a:xfrm>
              <a:off x="592074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0" name="object 1760"/>
            <p:cNvSpPr/>
            <p:nvPr/>
          </p:nvSpPr>
          <p:spPr>
            <a:xfrm>
              <a:off x="608533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1" name="object 1761"/>
            <p:cNvSpPr/>
            <p:nvPr/>
          </p:nvSpPr>
          <p:spPr>
            <a:xfrm>
              <a:off x="608533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2" name="object 1762"/>
            <p:cNvSpPr/>
            <p:nvPr/>
          </p:nvSpPr>
          <p:spPr>
            <a:xfrm>
              <a:off x="624992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3" name="object 1763"/>
            <p:cNvSpPr/>
            <p:nvPr/>
          </p:nvSpPr>
          <p:spPr>
            <a:xfrm>
              <a:off x="624992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4" name="object 1764"/>
            <p:cNvSpPr/>
            <p:nvPr/>
          </p:nvSpPr>
          <p:spPr>
            <a:xfrm>
              <a:off x="641451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5" name="object 1765"/>
            <p:cNvSpPr/>
            <p:nvPr/>
          </p:nvSpPr>
          <p:spPr>
            <a:xfrm>
              <a:off x="641451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6" name="object 1766"/>
            <p:cNvSpPr/>
            <p:nvPr/>
          </p:nvSpPr>
          <p:spPr>
            <a:xfrm>
              <a:off x="657910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7" name="object 1767"/>
            <p:cNvSpPr/>
            <p:nvPr/>
          </p:nvSpPr>
          <p:spPr>
            <a:xfrm>
              <a:off x="657910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8" name="object 1768"/>
            <p:cNvSpPr/>
            <p:nvPr/>
          </p:nvSpPr>
          <p:spPr>
            <a:xfrm>
              <a:off x="674370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9" name="object 1769"/>
            <p:cNvSpPr/>
            <p:nvPr/>
          </p:nvSpPr>
          <p:spPr>
            <a:xfrm>
              <a:off x="674370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0" name="object 1770"/>
            <p:cNvSpPr/>
            <p:nvPr/>
          </p:nvSpPr>
          <p:spPr>
            <a:xfrm>
              <a:off x="690829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1" name="object 1771"/>
            <p:cNvSpPr/>
            <p:nvPr/>
          </p:nvSpPr>
          <p:spPr>
            <a:xfrm>
              <a:off x="690829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2" name="object 1772"/>
            <p:cNvSpPr/>
            <p:nvPr/>
          </p:nvSpPr>
          <p:spPr>
            <a:xfrm>
              <a:off x="707288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3" name="object 1773"/>
            <p:cNvSpPr/>
            <p:nvPr/>
          </p:nvSpPr>
          <p:spPr>
            <a:xfrm>
              <a:off x="707288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4" name="object 1774"/>
            <p:cNvSpPr/>
            <p:nvPr/>
          </p:nvSpPr>
          <p:spPr>
            <a:xfrm>
              <a:off x="723747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5" name="object 1775"/>
            <p:cNvSpPr/>
            <p:nvPr/>
          </p:nvSpPr>
          <p:spPr>
            <a:xfrm>
              <a:off x="723747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6" name="object 1776"/>
            <p:cNvSpPr/>
            <p:nvPr/>
          </p:nvSpPr>
          <p:spPr>
            <a:xfrm>
              <a:off x="740206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7" name="object 1777"/>
            <p:cNvSpPr/>
            <p:nvPr/>
          </p:nvSpPr>
          <p:spPr>
            <a:xfrm>
              <a:off x="740206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8" name="object 1778"/>
            <p:cNvSpPr/>
            <p:nvPr/>
          </p:nvSpPr>
          <p:spPr>
            <a:xfrm>
              <a:off x="756666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9" name="object 1779"/>
            <p:cNvSpPr/>
            <p:nvPr/>
          </p:nvSpPr>
          <p:spPr>
            <a:xfrm>
              <a:off x="756666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0" name="object 1780"/>
            <p:cNvSpPr/>
            <p:nvPr/>
          </p:nvSpPr>
          <p:spPr>
            <a:xfrm>
              <a:off x="773125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1" name="object 1781"/>
            <p:cNvSpPr/>
            <p:nvPr/>
          </p:nvSpPr>
          <p:spPr>
            <a:xfrm>
              <a:off x="773125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2" name="object 1782"/>
            <p:cNvSpPr/>
            <p:nvPr/>
          </p:nvSpPr>
          <p:spPr>
            <a:xfrm>
              <a:off x="789584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3" name="object 1783"/>
            <p:cNvSpPr/>
            <p:nvPr/>
          </p:nvSpPr>
          <p:spPr>
            <a:xfrm>
              <a:off x="789584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4" name="object 1784"/>
            <p:cNvSpPr/>
            <p:nvPr/>
          </p:nvSpPr>
          <p:spPr>
            <a:xfrm>
              <a:off x="806043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5" name="object 1785"/>
            <p:cNvSpPr/>
            <p:nvPr/>
          </p:nvSpPr>
          <p:spPr>
            <a:xfrm>
              <a:off x="806043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6" name="object 1786"/>
            <p:cNvSpPr/>
            <p:nvPr/>
          </p:nvSpPr>
          <p:spPr>
            <a:xfrm>
              <a:off x="822502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7" name="object 1787"/>
            <p:cNvSpPr/>
            <p:nvPr/>
          </p:nvSpPr>
          <p:spPr>
            <a:xfrm>
              <a:off x="8225027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8" name="object 1788"/>
            <p:cNvSpPr/>
            <p:nvPr/>
          </p:nvSpPr>
          <p:spPr>
            <a:xfrm>
              <a:off x="838962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9" name="object 1789"/>
            <p:cNvSpPr/>
            <p:nvPr/>
          </p:nvSpPr>
          <p:spPr>
            <a:xfrm>
              <a:off x="8389620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0" name="object 1790"/>
            <p:cNvSpPr/>
            <p:nvPr/>
          </p:nvSpPr>
          <p:spPr>
            <a:xfrm>
              <a:off x="8554211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1" name="object 1791"/>
            <p:cNvSpPr/>
            <p:nvPr/>
          </p:nvSpPr>
          <p:spPr>
            <a:xfrm>
              <a:off x="8554211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2" name="object 1792"/>
            <p:cNvSpPr/>
            <p:nvPr/>
          </p:nvSpPr>
          <p:spPr>
            <a:xfrm>
              <a:off x="871880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3" name="object 1793"/>
            <p:cNvSpPr/>
            <p:nvPr/>
          </p:nvSpPr>
          <p:spPr>
            <a:xfrm>
              <a:off x="8718803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4" name="object 1794"/>
            <p:cNvSpPr/>
            <p:nvPr/>
          </p:nvSpPr>
          <p:spPr>
            <a:xfrm>
              <a:off x="888339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5" name="object 1795"/>
            <p:cNvSpPr/>
            <p:nvPr/>
          </p:nvSpPr>
          <p:spPr>
            <a:xfrm>
              <a:off x="888339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6" name="object 1796"/>
            <p:cNvSpPr/>
            <p:nvPr/>
          </p:nvSpPr>
          <p:spPr>
            <a:xfrm>
              <a:off x="575614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7" name="object 1797"/>
            <p:cNvSpPr/>
            <p:nvPr/>
          </p:nvSpPr>
          <p:spPr>
            <a:xfrm>
              <a:off x="575614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8" name="object 1798"/>
            <p:cNvSpPr/>
            <p:nvPr/>
          </p:nvSpPr>
          <p:spPr>
            <a:xfrm>
              <a:off x="592074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9" name="object 1799"/>
            <p:cNvSpPr/>
            <p:nvPr/>
          </p:nvSpPr>
          <p:spPr>
            <a:xfrm>
              <a:off x="592074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0" name="object 1800"/>
            <p:cNvSpPr/>
            <p:nvPr/>
          </p:nvSpPr>
          <p:spPr>
            <a:xfrm>
              <a:off x="608533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1" name="object 1801"/>
            <p:cNvSpPr/>
            <p:nvPr/>
          </p:nvSpPr>
          <p:spPr>
            <a:xfrm>
              <a:off x="608533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2" name="object 1802"/>
            <p:cNvSpPr/>
            <p:nvPr/>
          </p:nvSpPr>
          <p:spPr>
            <a:xfrm>
              <a:off x="624992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3" name="object 1803"/>
            <p:cNvSpPr/>
            <p:nvPr/>
          </p:nvSpPr>
          <p:spPr>
            <a:xfrm>
              <a:off x="624992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4" name="object 1804"/>
            <p:cNvSpPr/>
            <p:nvPr/>
          </p:nvSpPr>
          <p:spPr>
            <a:xfrm>
              <a:off x="641451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5" name="object 1805"/>
            <p:cNvSpPr/>
            <p:nvPr/>
          </p:nvSpPr>
          <p:spPr>
            <a:xfrm>
              <a:off x="641451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6" name="object 1806"/>
            <p:cNvSpPr/>
            <p:nvPr/>
          </p:nvSpPr>
          <p:spPr>
            <a:xfrm>
              <a:off x="657910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7" name="object 1807"/>
            <p:cNvSpPr/>
            <p:nvPr/>
          </p:nvSpPr>
          <p:spPr>
            <a:xfrm>
              <a:off x="657910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8" name="object 1808"/>
            <p:cNvSpPr/>
            <p:nvPr/>
          </p:nvSpPr>
          <p:spPr>
            <a:xfrm>
              <a:off x="674370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9" name="object 1809"/>
            <p:cNvSpPr/>
            <p:nvPr/>
          </p:nvSpPr>
          <p:spPr>
            <a:xfrm>
              <a:off x="674370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0" name="object 1810"/>
            <p:cNvSpPr/>
            <p:nvPr/>
          </p:nvSpPr>
          <p:spPr>
            <a:xfrm>
              <a:off x="690829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1" name="object 1811"/>
            <p:cNvSpPr/>
            <p:nvPr/>
          </p:nvSpPr>
          <p:spPr>
            <a:xfrm>
              <a:off x="690829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2" name="object 1812"/>
            <p:cNvSpPr/>
            <p:nvPr/>
          </p:nvSpPr>
          <p:spPr>
            <a:xfrm>
              <a:off x="707288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3" name="object 1813"/>
            <p:cNvSpPr/>
            <p:nvPr/>
          </p:nvSpPr>
          <p:spPr>
            <a:xfrm>
              <a:off x="707288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4" name="object 1814"/>
            <p:cNvSpPr/>
            <p:nvPr/>
          </p:nvSpPr>
          <p:spPr>
            <a:xfrm>
              <a:off x="723747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5" name="object 1815"/>
            <p:cNvSpPr/>
            <p:nvPr/>
          </p:nvSpPr>
          <p:spPr>
            <a:xfrm>
              <a:off x="723747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6" name="object 1816"/>
            <p:cNvSpPr/>
            <p:nvPr/>
          </p:nvSpPr>
          <p:spPr>
            <a:xfrm>
              <a:off x="740206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7" name="object 1817"/>
            <p:cNvSpPr/>
            <p:nvPr/>
          </p:nvSpPr>
          <p:spPr>
            <a:xfrm>
              <a:off x="740206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8" name="object 1818"/>
            <p:cNvSpPr/>
            <p:nvPr/>
          </p:nvSpPr>
          <p:spPr>
            <a:xfrm>
              <a:off x="756666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9" name="object 1819"/>
            <p:cNvSpPr/>
            <p:nvPr/>
          </p:nvSpPr>
          <p:spPr>
            <a:xfrm>
              <a:off x="756666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0" name="object 1820"/>
            <p:cNvSpPr/>
            <p:nvPr/>
          </p:nvSpPr>
          <p:spPr>
            <a:xfrm>
              <a:off x="773125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1" name="object 1821"/>
            <p:cNvSpPr/>
            <p:nvPr/>
          </p:nvSpPr>
          <p:spPr>
            <a:xfrm>
              <a:off x="773125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2" name="object 1822"/>
            <p:cNvSpPr/>
            <p:nvPr/>
          </p:nvSpPr>
          <p:spPr>
            <a:xfrm>
              <a:off x="789584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3" name="object 1823"/>
            <p:cNvSpPr/>
            <p:nvPr/>
          </p:nvSpPr>
          <p:spPr>
            <a:xfrm>
              <a:off x="789584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4" name="object 1824"/>
            <p:cNvSpPr/>
            <p:nvPr/>
          </p:nvSpPr>
          <p:spPr>
            <a:xfrm>
              <a:off x="806043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5" name="object 1825"/>
            <p:cNvSpPr/>
            <p:nvPr/>
          </p:nvSpPr>
          <p:spPr>
            <a:xfrm>
              <a:off x="806043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6" name="object 1826"/>
            <p:cNvSpPr/>
            <p:nvPr/>
          </p:nvSpPr>
          <p:spPr>
            <a:xfrm>
              <a:off x="822502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7" name="object 1827"/>
            <p:cNvSpPr/>
            <p:nvPr/>
          </p:nvSpPr>
          <p:spPr>
            <a:xfrm>
              <a:off x="8225027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8" name="object 1828"/>
            <p:cNvSpPr/>
            <p:nvPr/>
          </p:nvSpPr>
          <p:spPr>
            <a:xfrm>
              <a:off x="838962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9" name="object 1829"/>
            <p:cNvSpPr/>
            <p:nvPr/>
          </p:nvSpPr>
          <p:spPr>
            <a:xfrm>
              <a:off x="8389620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0" name="object 1830"/>
            <p:cNvSpPr/>
            <p:nvPr/>
          </p:nvSpPr>
          <p:spPr>
            <a:xfrm>
              <a:off x="8554211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1" name="object 1831"/>
            <p:cNvSpPr/>
            <p:nvPr/>
          </p:nvSpPr>
          <p:spPr>
            <a:xfrm>
              <a:off x="8554211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2" name="object 1832"/>
            <p:cNvSpPr/>
            <p:nvPr/>
          </p:nvSpPr>
          <p:spPr>
            <a:xfrm>
              <a:off x="871880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3" name="object 1833"/>
            <p:cNvSpPr/>
            <p:nvPr/>
          </p:nvSpPr>
          <p:spPr>
            <a:xfrm>
              <a:off x="8718803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4" name="object 1834"/>
            <p:cNvSpPr/>
            <p:nvPr/>
          </p:nvSpPr>
          <p:spPr>
            <a:xfrm>
              <a:off x="888339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5" name="object 1835"/>
            <p:cNvSpPr/>
            <p:nvPr/>
          </p:nvSpPr>
          <p:spPr>
            <a:xfrm>
              <a:off x="888339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6" name="object 1836"/>
            <p:cNvSpPr/>
            <p:nvPr/>
          </p:nvSpPr>
          <p:spPr>
            <a:xfrm>
              <a:off x="575614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7" name="object 1837"/>
            <p:cNvSpPr/>
            <p:nvPr/>
          </p:nvSpPr>
          <p:spPr>
            <a:xfrm>
              <a:off x="575614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8" name="object 1838"/>
            <p:cNvSpPr/>
            <p:nvPr/>
          </p:nvSpPr>
          <p:spPr>
            <a:xfrm>
              <a:off x="592074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9" name="object 1839"/>
            <p:cNvSpPr/>
            <p:nvPr/>
          </p:nvSpPr>
          <p:spPr>
            <a:xfrm>
              <a:off x="592074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0" name="object 1840"/>
            <p:cNvSpPr/>
            <p:nvPr/>
          </p:nvSpPr>
          <p:spPr>
            <a:xfrm>
              <a:off x="608533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1" name="object 1841"/>
            <p:cNvSpPr/>
            <p:nvPr/>
          </p:nvSpPr>
          <p:spPr>
            <a:xfrm>
              <a:off x="608533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2" name="object 1842"/>
            <p:cNvSpPr/>
            <p:nvPr/>
          </p:nvSpPr>
          <p:spPr>
            <a:xfrm>
              <a:off x="624992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3" name="object 1843"/>
            <p:cNvSpPr/>
            <p:nvPr/>
          </p:nvSpPr>
          <p:spPr>
            <a:xfrm>
              <a:off x="624992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4" name="object 1844"/>
            <p:cNvSpPr/>
            <p:nvPr/>
          </p:nvSpPr>
          <p:spPr>
            <a:xfrm>
              <a:off x="641451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5" name="object 1845"/>
            <p:cNvSpPr/>
            <p:nvPr/>
          </p:nvSpPr>
          <p:spPr>
            <a:xfrm>
              <a:off x="641451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6" name="object 1846"/>
            <p:cNvSpPr/>
            <p:nvPr/>
          </p:nvSpPr>
          <p:spPr>
            <a:xfrm>
              <a:off x="657910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7" name="object 1847"/>
            <p:cNvSpPr/>
            <p:nvPr/>
          </p:nvSpPr>
          <p:spPr>
            <a:xfrm>
              <a:off x="657910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8" name="object 1848"/>
            <p:cNvSpPr/>
            <p:nvPr/>
          </p:nvSpPr>
          <p:spPr>
            <a:xfrm>
              <a:off x="674370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9" name="object 1849"/>
            <p:cNvSpPr/>
            <p:nvPr/>
          </p:nvSpPr>
          <p:spPr>
            <a:xfrm>
              <a:off x="674370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0" name="object 1850"/>
            <p:cNvSpPr/>
            <p:nvPr/>
          </p:nvSpPr>
          <p:spPr>
            <a:xfrm>
              <a:off x="690829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1" name="object 1851"/>
            <p:cNvSpPr/>
            <p:nvPr/>
          </p:nvSpPr>
          <p:spPr>
            <a:xfrm>
              <a:off x="690829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2" name="object 1852"/>
            <p:cNvSpPr/>
            <p:nvPr/>
          </p:nvSpPr>
          <p:spPr>
            <a:xfrm>
              <a:off x="707288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3" name="object 1853"/>
            <p:cNvSpPr/>
            <p:nvPr/>
          </p:nvSpPr>
          <p:spPr>
            <a:xfrm>
              <a:off x="707288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4" name="object 1854"/>
            <p:cNvSpPr/>
            <p:nvPr/>
          </p:nvSpPr>
          <p:spPr>
            <a:xfrm>
              <a:off x="723747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5" name="object 1855"/>
            <p:cNvSpPr/>
            <p:nvPr/>
          </p:nvSpPr>
          <p:spPr>
            <a:xfrm>
              <a:off x="723747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6" name="object 1856"/>
            <p:cNvSpPr/>
            <p:nvPr/>
          </p:nvSpPr>
          <p:spPr>
            <a:xfrm>
              <a:off x="740206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7" name="object 1857"/>
            <p:cNvSpPr/>
            <p:nvPr/>
          </p:nvSpPr>
          <p:spPr>
            <a:xfrm>
              <a:off x="740206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8" name="object 1858"/>
            <p:cNvSpPr/>
            <p:nvPr/>
          </p:nvSpPr>
          <p:spPr>
            <a:xfrm>
              <a:off x="756666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9" name="object 1859"/>
            <p:cNvSpPr/>
            <p:nvPr/>
          </p:nvSpPr>
          <p:spPr>
            <a:xfrm>
              <a:off x="756666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0" name="object 1860"/>
            <p:cNvSpPr/>
            <p:nvPr/>
          </p:nvSpPr>
          <p:spPr>
            <a:xfrm>
              <a:off x="773125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1" name="object 1861"/>
            <p:cNvSpPr/>
            <p:nvPr/>
          </p:nvSpPr>
          <p:spPr>
            <a:xfrm>
              <a:off x="773125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2" name="object 1862"/>
            <p:cNvSpPr/>
            <p:nvPr/>
          </p:nvSpPr>
          <p:spPr>
            <a:xfrm>
              <a:off x="789584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3" name="object 1863"/>
            <p:cNvSpPr/>
            <p:nvPr/>
          </p:nvSpPr>
          <p:spPr>
            <a:xfrm>
              <a:off x="789584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4" name="object 1864"/>
            <p:cNvSpPr/>
            <p:nvPr/>
          </p:nvSpPr>
          <p:spPr>
            <a:xfrm>
              <a:off x="806043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5" name="object 1865"/>
            <p:cNvSpPr/>
            <p:nvPr/>
          </p:nvSpPr>
          <p:spPr>
            <a:xfrm>
              <a:off x="806043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6" name="object 1866"/>
            <p:cNvSpPr/>
            <p:nvPr/>
          </p:nvSpPr>
          <p:spPr>
            <a:xfrm>
              <a:off x="822502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7" name="object 1867"/>
            <p:cNvSpPr/>
            <p:nvPr/>
          </p:nvSpPr>
          <p:spPr>
            <a:xfrm>
              <a:off x="8225027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8" name="object 1868"/>
            <p:cNvSpPr/>
            <p:nvPr/>
          </p:nvSpPr>
          <p:spPr>
            <a:xfrm>
              <a:off x="838962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9" name="object 1869"/>
            <p:cNvSpPr/>
            <p:nvPr/>
          </p:nvSpPr>
          <p:spPr>
            <a:xfrm>
              <a:off x="8389620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0" name="object 1870"/>
            <p:cNvSpPr/>
            <p:nvPr/>
          </p:nvSpPr>
          <p:spPr>
            <a:xfrm>
              <a:off x="8554211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1" name="object 1871"/>
            <p:cNvSpPr/>
            <p:nvPr/>
          </p:nvSpPr>
          <p:spPr>
            <a:xfrm>
              <a:off x="8554211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2" name="object 1872"/>
            <p:cNvSpPr/>
            <p:nvPr/>
          </p:nvSpPr>
          <p:spPr>
            <a:xfrm>
              <a:off x="871880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3" name="object 1873"/>
            <p:cNvSpPr/>
            <p:nvPr/>
          </p:nvSpPr>
          <p:spPr>
            <a:xfrm>
              <a:off x="8718803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4" name="object 1874"/>
            <p:cNvSpPr/>
            <p:nvPr/>
          </p:nvSpPr>
          <p:spPr>
            <a:xfrm>
              <a:off x="888339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5" name="object 1875"/>
            <p:cNvSpPr/>
            <p:nvPr/>
          </p:nvSpPr>
          <p:spPr>
            <a:xfrm>
              <a:off x="888339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6" name="object 1876"/>
            <p:cNvSpPr/>
            <p:nvPr/>
          </p:nvSpPr>
          <p:spPr>
            <a:xfrm>
              <a:off x="575614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7" name="object 1877"/>
            <p:cNvSpPr/>
            <p:nvPr/>
          </p:nvSpPr>
          <p:spPr>
            <a:xfrm>
              <a:off x="575614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8" name="object 1878"/>
            <p:cNvSpPr/>
            <p:nvPr/>
          </p:nvSpPr>
          <p:spPr>
            <a:xfrm>
              <a:off x="592074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9" name="object 1879"/>
            <p:cNvSpPr/>
            <p:nvPr/>
          </p:nvSpPr>
          <p:spPr>
            <a:xfrm>
              <a:off x="592074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0" name="object 1880"/>
            <p:cNvSpPr/>
            <p:nvPr/>
          </p:nvSpPr>
          <p:spPr>
            <a:xfrm>
              <a:off x="608533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1" name="object 1881"/>
            <p:cNvSpPr/>
            <p:nvPr/>
          </p:nvSpPr>
          <p:spPr>
            <a:xfrm>
              <a:off x="608533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2" name="object 1882"/>
            <p:cNvSpPr/>
            <p:nvPr/>
          </p:nvSpPr>
          <p:spPr>
            <a:xfrm>
              <a:off x="624992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3" name="object 1883"/>
            <p:cNvSpPr/>
            <p:nvPr/>
          </p:nvSpPr>
          <p:spPr>
            <a:xfrm>
              <a:off x="624992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4" name="object 1884"/>
            <p:cNvSpPr/>
            <p:nvPr/>
          </p:nvSpPr>
          <p:spPr>
            <a:xfrm>
              <a:off x="641451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5" name="object 1885"/>
            <p:cNvSpPr/>
            <p:nvPr/>
          </p:nvSpPr>
          <p:spPr>
            <a:xfrm>
              <a:off x="641451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6" name="object 1886"/>
            <p:cNvSpPr/>
            <p:nvPr/>
          </p:nvSpPr>
          <p:spPr>
            <a:xfrm>
              <a:off x="657910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7" name="object 1887"/>
            <p:cNvSpPr/>
            <p:nvPr/>
          </p:nvSpPr>
          <p:spPr>
            <a:xfrm>
              <a:off x="657910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8" name="object 1888"/>
            <p:cNvSpPr/>
            <p:nvPr/>
          </p:nvSpPr>
          <p:spPr>
            <a:xfrm>
              <a:off x="674370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9" name="object 1889"/>
            <p:cNvSpPr/>
            <p:nvPr/>
          </p:nvSpPr>
          <p:spPr>
            <a:xfrm>
              <a:off x="674370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0" name="object 1890"/>
            <p:cNvSpPr/>
            <p:nvPr/>
          </p:nvSpPr>
          <p:spPr>
            <a:xfrm>
              <a:off x="690829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1" name="object 1891"/>
            <p:cNvSpPr/>
            <p:nvPr/>
          </p:nvSpPr>
          <p:spPr>
            <a:xfrm>
              <a:off x="690829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2" name="object 1892"/>
            <p:cNvSpPr/>
            <p:nvPr/>
          </p:nvSpPr>
          <p:spPr>
            <a:xfrm>
              <a:off x="707288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3" name="object 1893"/>
            <p:cNvSpPr/>
            <p:nvPr/>
          </p:nvSpPr>
          <p:spPr>
            <a:xfrm>
              <a:off x="707288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4" name="object 1894"/>
            <p:cNvSpPr/>
            <p:nvPr/>
          </p:nvSpPr>
          <p:spPr>
            <a:xfrm>
              <a:off x="723747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5" name="object 1895"/>
            <p:cNvSpPr/>
            <p:nvPr/>
          </p:nvSpPr>
          <p:spPr>
            <a:xfrm>
              <a:off x="723747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6" name="object 1896"/>
            <p:cNvSpPr/>
            <p:nvPr/>
          </p:nvSpPr>
          <p:spPr>
            <a:xfrm>
              <a:off x="740206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7" name="object 1897"/>
            <p:cNvSpPr/>
            <p:nvPr/>
          </p:nvSpPr>
          <p:spPr>
            <a:xfrm>
              <a:off x="740206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8" name="object 1898"/>
            <p:cNvSpPr/>
            <p:nvPr/>
          </p:nvSpPr>
          <p:spPr>
            <a:xfrm>
              <a:off x="756666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9" name="object 1899"/>
            <p:cNvSpPr/>
            <p:nvPr/>
          </p:nvSpPr>
          <p:spPr>
            <a:xfrm>
              <a:off x="756666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0" name="object 1900"/>
            <p:cNvSpPr/>
            <p:nvPr/>
          </p:nvSpPr>
          <p:spPr>
            <a:xfrm>
              <a:off x="773125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1" name="object 1901"/>
            <p:cNvSpPr/>
            <p:nvPr/>
          </p:nvSpPr>
          <p:spPr>
            <a:xfrm>
              <a:off x="773125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2" name="object 1902"/>
            <p:cNvSpPr/>
            <p:nvPr/>
          </p:nvSpPr>
          <p:spPr>
            <a:xfrm>
              <a:off x="789584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3" name="object 1903"/>
            <p:cNvSpPr/>
            <p:nvPr/>
          </p:nvSpPr>
          <p:spPr>
            <a:xfrm>
              <a:off x="789584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4" name="object 1904"/>
            <p:cNvSpPr/>
            <p:nvPr/>
          </p:nvSpPr>
          <p:spPr>
            <a:xfrm>
              <a:off x="806043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5" name="object 1905"/>
            <p:cNvSpPr/>
            <p:nvPr/>
          </p:nvSpPr>
          <p:spPr>
            <a:xfrm>
              <a:off x="806043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6" name="object 1906"/>
            <p:cNvSpPr/>
            <p:nvPr/>
          </p:nvSpPr>
          <p:spPr>
            <a:xfrm>
              <a:off x="822502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7" name="object 1907"/>
            <p:cNvSpPr/>
            <p:nvPr/>
          </p:nvSpPr>
          <p:spPr>
            <a:xfrm>
              <a:off x="8225027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8" name="object 1908"/>
            <p:cNvSpPr/>
            <p:nvPr/>
          </p:nvSpPr>
          <p:spPr>
            <a:xfrm>
              <a:off x="838962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9" name="object 1909"/>
            <p:cNvSpPr/>
            <p:nvPr/>
          </p:nvSpPr>
          <p:spPr>
            <a:xfrm>
              <a:off x="8389620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0" name="object 1910"/>
            <p:cNvSpPr/>
            <p:nvPr/>
          </p:nvSpPr>
          <p:spPr>
            <a:xfrm>
              <a:off x="8554211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1" name="object 1911"/>
            <p:cNvSpPr/>
            <p:nvPr/>
          </p:nvSpPr>
          <p:spPr>
            <a:xfrm>
              <a:off x="8554211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2" name="object 1912"/>
            <p:cNvSpPr/>
            <p:nvPr/>
          </p:nvSpPr>
          <p:spPr>
            <a:xfrm>
              <a:off x="871880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3" name="object 1913"/>
            <p:cNvSpPr/>
            <p:nvPr/>
          </p:nvSpPr>
          <p:spPr>
            <a:xfrm>
              <a:off x="8718803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4" name="object 1914"/>
            <p:cNvSpPr/>
            <p:nvPr/>
          </p:nvSpPr>
          <p:spPr>
            <a:xfrm>
              <a:off x="888339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5" name="object 1915"/>
            <p:cNvSpPr/>
            <p:nvPr/>
          </p:nvSpPr>
          <p:spPr>
            <a:xfrm>
              <a:off x="888339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6" name="object 1916"/>
            <p:cNvSpPr/>
            <p:nvPr/>
          </p:nvSpPr>
          <p:spPr>
            <a:xfrm>
              <a:off x="575614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7" name="object 1917"/>
            <p:cNvSpPr/>
            <p:nvPr/>
          </p:nvSpPr>
          <p:spPr>
            <a:xfrm>
              <a:off x="575614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8" name="object 1918"/>
            <p:cNvSpPr/>
            <p:nvPr/>
          </p:nvSpPr>
          <p:spPr>
            <a:xfrm>
              <a:off x="592074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9" name="object 1919"/>
            <p:cNvSpPr/>
            <p:nvPr/>
          </p:nvSpPr>
          <p:spPr>
            <a:xfrm>
              <a:off x="592074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0" name="object 1920"/>
            <p:cNvSpPr/>
            <p:nvPr/>
          </p:nvSpPr>
          <p:spPr>
            <a:xfrm>
              <a:off x="608533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1" name="object 1921"/>
            <p:cNvSpPr/>
            <p:nvPr/>
          </p:nvSpPr>
          <p:spPr>
            <a:xfrm>
              <a:off x="608533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2" name="object 1922"/>
            <p:cNvSpPr/>
            <p:nvPr/>
          </p:nvSpPr>
          <p:spPr>
            <a:xfrm>
              <a:off x="624992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3" name="object 1923"/>
            <p:cNvSpPr/>
            <p:nvPr/>
          </p:nvSpPr>
          <p:spPr>
            <a:xfrm>
              <a:off x="624992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4" name="object 1924"/>
            <p:cNvSpPr/>
            <p:nvPr/>
          </p:nvSpPr>
          <p:spPr>
            <a:xfrm>
              <a:off x="641451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5" name="object 1925"/>
            <p:cNvSpPr/>
            <p:nvPr/>
          </p:nvSpPr>
          <p:spPr>
            <a:xfrm>
              <a:off x="641451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6" name="object 1926"/>
            <p:cNvSpPr/>
            <p:nvPr/>
          </p:nvSpPr>
          <p:spPr>
            <a:xfrm>
              <a:off x="657910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7" name="object 1927"/>
            <p:cNvSpPr/>
            <p:nvPr/>
          </p:nvSpPr>
          <p:spPr>
            <a:xfrm>
              <a:off x="657910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8" name="object 1928"/>
            <p:cNvSpPr/>
            <p:nvPr/>
          </p:nvSpPr>
          <p:spPr>
            <a:xfrm>
              <a:off x="674370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9" name="object 1929"/>
            <p:cNvSpPr/>
            <p:nvPr/>
          </p:nvSpPr>
          <p:spPr>
            <a:xfrm>
              <a:off x="674370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0" name="object 1930"/>
            <p:cNvSpPr/>
            <p:nvPr/>
          </p:nvSpPr>
          <p:spPr>
            <a:xfrm>
              <a:off x="690829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1" name="object 1931"/>
            <p:cNvSpPr/>
            <p:nvPr/>
          </p:nvSpPr>
          <p:spPr>
            <a:xfrm>
              <a:off x="690829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2" name="object 1932"/>
            <p:cNvSpPr/>
            <p:nvPr/>
          </p:nvSpPr>
          <p:spPr>
            <a:xfrm>
              <a:off x="7072883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3" name="object 1933"/>
            <p:cNvSpPr/>
            <p:nvPr/>
          </p:nvSpPr>
          <p:spPr>
            <a:xfrm>
              <a:off x="7072883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4" name="object 1934"/>
            <p:cNvSpPr/>
            <p:nvPr/>
          </p:nvSpPr>
          <p:spPr>
            <a:xfrm>
              <a:off x="723747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5" name="object 1935"/>
            <p:cNvSpPr/>
            <p:nvPr/>
          </p:nvSpPr>
          <p:spPr>
            <a:xfrm>
              <a:off x="723747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6" name="object 1936"/>
            <p:cNvSpPr/>
            <p:nvPr/>
          </p:nvSpPr>
          <p:spPr>
            <a:xfrm>
              <a:off x="7402067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7" name="object 1937"/>
            <p:cNvSpPr/>
            <p:nvPr/>
          </p:nvSpPr>
          <p:spPr>
            <a:xfrm>
              <a:off x="7402067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8" name="object 1938"/>
            <p:cNvSpPr/>
            <p:nvPr/>
          </p:nvSpPr>
          <p:spPr>
            <a:xfrm>
              <a:off x="756666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9" name="object 1939"/>
            <p:cNvSpPr/>
            <p:nvPr/>
          </p:nvSpPr>
          <p:spPr>
            <a:xfrm>
              <a:off x="756666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0" name="object 1940"/>
            <p:cNvSpPr/>
            <p:nvPr/>
          </p:nvSpPr>
          <p:spPr>
            <a:xfrm>
              <a:off x="773125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1" name="object 1941"/>
            <p:cNvSpPr/>
            <p:nvPr/>
          </p:nvSpPr>
          <p:spPr>
            <a:xfrm>
              <a:off x="773125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2" name="object 1942"/>
            <p:cNvSpPr/>
            <p:nvPr/>
          </p:nvSpPr>
          <p:spPr>
            <a:xfrm>
              <a:off x="789584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3" name="object 1943"/>
            <p:cNvSpPr/>
            <p:nvPr/>
          </p:nvSpPr>
          <p:spPr>
            <a:xfrm>
              <a:off x="789584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4" name="object 1944"/>
            <p:cNvSpPr/>
            <p:nvPr/>
          </p:nvSpPr>
          <p:spPr>
            <a:xfrm>
              <a:off x="806043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5" name="object 1945"/>
            <p:cNvSpPr/>
            <p:nvPr/>
          </p:nvSpPr>
          <p:spPr>
            <a:xfrm>
              <a:off x="806043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6" name="object 1946"/>
            <p:cNvSpPr/>
            <p:nvPr/>
          </p:nvSpPr>
          <p:spPr>
            <a:xfrm>
              <a:off x="8225027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7" name="object 1947"/>
            <p:cNvSpPr/>
            <p:nvPr/>
          </p:nvSpPr>
          <p:spPr>
            <a:xfrm>
              <a:off x="8225027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8" name="object 1948"/>
            <p:cNvSpPr/>
            <p:nvPr/>
          </p:nvSpPr>
          <p:spPr>
            <a:xfrm>
              <a:off x="838962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9" name="object 1949"/>
            <p:cNvSpPr/>
            <p:nvPr/>
          </p:nvSpPr>
          <p:spPr>
            <a:xfrm>
              <a:off x="8389620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0" name="object 1950"/>
            <p:cNvSpPr/>
            <p:nvPr/>
          </p:nvSpPr>
          <p:spPr>
            <a:xfrm>
              <a:off x="8554211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1" name="object 1951"/>
            <p:cNvSpPr/>
            <p:nvPr/>
          </p:nvSpPr>
          <p:spPr>
            <a:xfrm>
              <a:off x="8554211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2" name="object 1952"/>
            <p:cNvSpPr/>
            <p:nvPr/>
          </p:nvSpPr>
          <p:spPr>
            <a:xfrm>
              <a:off x="8718803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3" name="object 1953"/>
            <p:cNvSpPr/>
            <p:nvPr/>
          </p:nvSpPr>
          <p:spPr>
            <a:xfrm>
              <a:off x="8718803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4" name="object 1954"/>
            <p:cNvSpPr/>
            <p:nvPr/>
          </p:nvSpPr>
          <p:spPr>
            <a:xfrm>
              <a:off x="888339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5" name="object 1955"/>
            <p:cNvSpPr/>
            <p:nvPr/>
          </p:nvSpPr>
          <p:spPr>
            <a:xfrm>
              <a:off x="888339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6" name="object 1956"/>
            <p:cNvSpPr/>
            <p:nvPr/>
          </p:nvSpPr>
          <p:spPr>
            <a:xfrm>
              <a:off x="575614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7" name="object 1957"/>
            <p:cNvSpPr/>
            <p:nvPr/>
          </p:nvSpPr>
          <p:spPr>
            <a:xfrm>
              <a:off x="575614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8" name="object 1958"/>
            <p:cNvSpPr/>
            <p:nvPr/>
          </p:nvSpPr>
          <p:spPr>
            <a:xfrm>
              <a:off x="592074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9" name="object 1959"/>
            <p:cNvSpPr/>
            <p:nvPr/>
          </p:nvSpPr>
          <p:spPr>
            <a:xfrm>
              <a:off x="592074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0" name="object 1960"/>
            <p:cNvSpPr/>
            <p:nvPr/>
          </p:nvSpPr>
          <p:spPr>
            <a:xfrm>
              <a:off x="608533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1" name="object 1961"/>
            <p:cNvSpPr/>
            <p:nvPr/>
          </p:nvSpPr>
          <p:spPr>
            <a:xfrm>
              <a:off x="608533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2" name="object 1962"/>
            <p:cNvSpPr/>
            <p:nvPr/>
          </p:nvSpPr>
          <p:spPr>
            <a:xfrm>
              <a:off x="624992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3" name="object 1963"/>
            <p:cNvSpPr/>
            <p:nvPr/>
          </p:nvSpPr>
          <p:spPr>
            <a:xfrm>
              <a:off x="624992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4" name="object 1964"/>
            <p:cNvSpPr/>
            <p:nvPr/>
          </p:nvSpPr>
          <p:spPr>
            <a:xfrm>
              <a:off x="641451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5" name="object 1965"/>
            <p:cNvSpPr/>
            <p:nvPr/>
          </p:nvSpPr>
          <p:spPr>
            <a:xfrm>
              <a:off x="641451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6" name="object 1966"/>
            <p:cNvSpPr/>
            <p:nvPr/>
          </p:nvSpPr>
          <p:spPr>
            <a:xfrm>
              <a:off x="657910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7" name="object 1967"/>
            <p:cNvSpPr/>
            <p:nvPr/>
          </p:nvSpPr>
          <p:spPr>
            <a:xfrm>
              <a:off x="657910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8" name="object 1968"/>
            <p:cNvSpPr/>
            <p:nvPr/>
          </p:nvSpPr>
          <p:spPr>
            <a:xfrm>
              <a:off x="674370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9" name="object 1969"/>
            <p:cNvSpPr/>
            <p:nvPr/>
          </p:nvSpPr>
          <p:spPr>
            <a:xfrm>
              <a:off x="674370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0" name="object 1970"/>
            <p:cNvSpPr/>
            <p:nvPr/>
          </p:nvSpPr>
          <p:spPr>
            <a:xfrm>
              <a:off x="690829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1" name="object 1971"/>
            <p:cNvSpPr/>
            <p:nvPr/>
          </p:nvSpPr>
          <p:spPr>
            <a:xfrm>
              <a:off x="690829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2" name="object 1972"/>
            <p:cNvSpPr/>
            <p:nvPr/>
          </p:nvSpPr>
          <p:spPr>
            <a:xfrm>
              <a:off x="7072883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3" name="object 1973"/>
            <p:cNvSpPr/>
            <p:nvPr/>
          </p:nvSpPr>
          <p:spPr>
            <a:xfrm>
              <a:off x="7072883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4" name="object 1974"/>
            <p:cNvSpPr/>
            <p:nvPr/>
          </p:nvSpPr>
          <p:spPr>
            <a:xfrm>
              <a:off x="723747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5" name="object 1975"/>
            <p:cNvSpPr/>
            <p:nvPr/>
          </p:nvSpPr>
          <p:spPr>
            <a:xfrm>
              <a:off x="723747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6" name="object 1976"/>
            <p:cNvSpPr/>
            <p:nvPr/>
          </p:nvSpPr>
          <p:spPr>
            <a:xfrm>
              <a:off x="7402067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7" name="object 1977"/>
            <p:cNvSpPr/>
            <p:nvPr/>
          </p:nvSpPr>
          <p:spPr>
            <a:xfrm>
              <a:off x="7402067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8" name="object 1978"/>
            <p:cNvSpPr/>
            <p:nvPr/>
          </p:nvSpPr>
          <p:spPr>
            <a:xfrm>
              <a:off x="756666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9" name="object 1979"/>
            <p:cNvSpPr/>
            <p:nvPr/>
          </p:nvSpPr>
          <p:spPr>
            <a:xfrm>
              <a:off x="756666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0" name="object 1980"/>
            <p:cNvSpPr/>
            <p:nvPr/>
          </p:nvSpPr>
          <p:spPr>
            <a:xfrm>
              <a:off x="773125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1" name="object 1981"/>
            <p:cNvSpPr/>
            <p:nvPr/>
          </p:nvSpPr>
          <p:spPr>
            <a:xfrm>
              <a:off x="773125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2" name="object 1982"/>
            <p:cNvSpPr/>
            <p:nvPr/>
          </p:nvSpPr>
          <p:spPr>
            <a:xfrm>
              <a:off x="789584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3" name="object 1983"/>
            <p:cNvSpPr/>
            <p:nvPr/>
          </p:nvSpPr>
          <p:spPr>
            <a:xfrm>
              <a:off x="789584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4" name="object 1984"/>
            <p:cNvSpPr/>
            <p:nvPr/>
          </p:nvSpPr>
          <p:spPr>
            <a:xfrm>
              <a:off x="806043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5" name="object 1985"/>
            <p:cNvSpPr/>
            <p:nvPr/>
          </p:nvSpPr>
          <p:spPr>
            <a:xfrm>
              <a:off x="806043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6" name="object 1986"/>
            <p:cNvSpPr/>
            <p:nvPr/>
          </p:nvSpPr>
          <p:spPr>
            <a:xfrm>
              <a:off x="8225027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7" name="object 1987"/>
            <p:cNvSpPr/>
            <p:nvPr/>
          </p:nvSpPr>
          <p:spPr>
            <a:xfrm>
              <a:off x="8225027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8" name="object 1988"/>
            <p:cNvSpPr/>
            <p:nvPr/>
          </p:nvSpPr>
          <p:spPr>
            <a:xfrm>
              <a:off x="838962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9" name="object 1989"/>
            <p:cNvSpPr/>
            <p:nvPr/>
          </p:nvSpPr>
          <p:spPr>
            <a:xfrm>
              <a:off x="8389620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0" name="object 1990"/>
            <p:cNvSpPr/>
            <p:nvPr/>
          </p:nvSpPr>
          <p:spPr>
            <a:xfrm>
              <a:off x="8554211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1" name="object 1991"/>
            <p:cNvSpPr/>
            <p:nvPr/>
          </p:nvSpPr>
          <p:spPr>
            <a:xfrm>
              <a:off x="8554211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2" name="object 1992"/>
            <p:cNvSpPr/>
            <p:nvPr/>
          </p:nvSpPr>
          <p:spPr>
            <a:xfrm>
              <a:off x="8718803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3" name="object 1993"/>
            <p:cNvSpPr/>
            <p:nvPr/>
          </p:nvSpPr>
          <p:spPr>
            <a:xfrm>
              <a:off x="8718803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4" name="object 1994"/>
            <p:cNvSpPr/>
            <p:nvPr/>
          </p:nvSpPr>
          <p:spPr>
            <a:xfrm>
              <a:off x="888339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5" name="object 1995"/>
            <p:cNvSpPr/>
            <p:nvPr/>
          </p:nvSpPr>
          <p:spPr>
            <a:xfrm>
              <a:off x="888339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6" name="object 1996"/>
            <p:cNvSpPr/>
            <p:nvPr/>
          </p:nvSpPr>
          <p:spPr>
            <a:xfrm>
              <a:off x="575614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7" name="object 1997"/>
            <p:cNvSpPr/>
            <p:nvPr/>
          </p:nvSpPr>
          <p:spPr>
            <a:xfrm>
              <a:off x="575614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8" name="object 1998"/>
            <p:cNvSpPr/>
            <p:nvPr/>
          </p:nvSpPr>
          <p:spPr>
            <a:xfrm>
              <a:off x="592074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9" name="object 1999"/>
            <p:cNvSpPr/>
            <p:nvPr/>
          </p:nvSpPr>
          <p:spPr>
            <a:xfrm>
              <a:off x="592074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0" name="object 2000"/>
            <p:cNvSpPr/>
            <p:nvPr/>
          </p:nvSpPr>
          <p:spPr>
            <a:xfrm>
              <a:off x="608533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1" name="object 2001"/>
            <p:cNvSpPr/>
            <p:nvPr/>
          </p:nvSpPr>
          <p:spPr>
            <a:xfrm>
              <a:off x="608533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2" name="object 2002"/>
            <p:cNvSpPr/>
            <p:nvPr/>
          </p:nvSpPr>
          <p:spPr>
            <a:xfrm>
              <a:off x="624992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3" name="object 2003"/>
            <p:cNvSpPr/>
            <p:nvPr/>
          </p:nvSpPr>
          <p:spPr>
            <a:xfrm>
              <a:off x="624992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4" name="object 2004"/>
            <p:cNvSpPr/>
            <p:nvPr/>
          </p:nvSpPr>
          <p:spPr>
            <a:xfrm>
              <a:off x="641451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5" name="object 2005"/>
            <p:cNvSpPr/>
            <p:nvPr/>
          </p:nvSpPr>
          <p:spPr>
            <a:xfrm>
              <a:off x="641451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6" name="object 2006"/>
            <p:cNvSpPr/>
            <p:nvPr/>
          </p:nvSpPr>
          <p:spPr>
            <a:xfrm>
              <a:off x="657910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7" name="object 2007"/>
            <p:cNvSpPr/>
            <p:nvPr/>
          </p:nvSpPr>
          <p:spPr>
            <a:xfrm>
              <a:off x="657910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8" name="object 2008"/>
            <p:cNvSpPr/>
            <p:nvPr/>
          </p:nvSpPr>
          <p:spPr>
            <a:xfrm>
              <a:off x="674370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9" name="object 2009"/>
            <p:cNvSpPr/>
            <p:nvPr/>
          </p:nvSpPr>
          <p:spPr>
            <a:xfrm>
              <a:off x="674370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0" name="object 2010"/>
            <p:cNvSpPr/>
            <p:nvPr/>
          </p:nvSpPr>
          <p:spPr>
            <a:xfrm>
              <a:off x="690829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1" name="object 2011"/>
            <p:cNvSpPr/>
            <p:nvPr/>
          </p:nvSpPr>
          <p:spPr>
            <a:xfrm>
              <a:off x="690829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2" name="object 2012"/>
            <p:cNvSpPr/>
            <p:nvPr/>
          </p:nvSpPr>
          <p:spPr>
            <a:xfrm>
              <a:off x="707288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3" name="object 2013"/>
            <p:cNvSpPr/>
            <p:nvPr/>
          </p:nvSpPr>
          <p:spPr>
            <a:xfrm>
              <a:off x="707288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4" name="object 2014"/>
            <p:cNvSpPr/>
            <p:nvPr/>
          </p:nvSpPr>
          <p:spPr>
            <a:xfrm>
              <a:off x="723747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5" name="object 2015"/>
            <p:cNvSpPr/>
            <p:nvPr/>
          </p:nvSpPr>
          <p:spPr>
            <a:xfrm>
              <a:off x="723747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6" name="object 2016"/>
            <p:cNvSpPr/>
            <p:nvPr/>
          </p:nvSpPr>
          <p:spPr>
            <a:xfrm>
              <a:off x="740206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7" name="object 2017"/>
            <p:cNvSpPr/>
            <p:nvPr/>
          </p:nvSpPr>
          <p:spPr>
            <a:xfrm>
              <a:off x="740206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8" name="object 2018"/>
            <p:cNvSpPr/>
            <p:nvPr/>
          </p:nvSpPr>
          <p:spPr>
            <a:xfrm>
              <a:off x="756666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9" name="object 2019"/>
            <p:cNvSpPr/>
            <p:nvPr/>
          </p:nvSpPr>
          <p:spPr>
            <a:xfrm>
              <a:off x="756666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0" name="object 2020"/>
            <p:cNvSpPr/>
            <p:nvPr/>
          </p:nvSpPr>
          <p:spPr>
            <a:xfrm>
              <a:off x="773125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1" name="object 2021"/>
            <p:cNvSpPr/>
            <p:nvPr/>
          </p:nvSpPr>
          <p:spPr>
            <a:xfrm>
              <a:off x="773125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2" name="object 2022"/>
            <p:cNvSpPr/>
            <p:nvPr/>
          </p:nvSpPr>
          <p:spPr>
            <a:xfrm>
              <a:off x="789584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3" name="object 2023"/>
            <p:cNvSpPr/>
            <p:nvPr/>
          </p:nvSpPr>
          <p:spPr>
            <a:xfrm>
              <a:off x="789584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4" name="object 2024"/>
            <p:cNvSpPr/>
            <p:nvPr/>
          </p:nvSpPr>
          <p:spPr>
            <a:xfrm>
              <a:off x="806043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5" name="object 2025"/>
            <p:cNvSpPr/>
            <p:nvPr/>
          </p:nvSpPr>
          <p:spPr>
            <a:xfrm>
              <a:off x="806043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6" name="object 2026"/>
            <p:cNvSpPr/>
            <p:nvPr/>
          </p:nvSpPr>
          <p:spPr>
            <a:xfrm>
              <a:off x="822502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7" name="object 2027"/>
            <p:cNvSpPr/>
            <p:nvPr/>
          </p:nvSpPr>
          <p:spPr>
            <a:xfrm>
              <a:off x="8225027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8" name="object 2028"/>
            <p:cNvSpPr/>
            <p:nvPr/>
          </p:nvSpPr>
          <p:spPr>
            <a:xfrm>
              <a:off x="838962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9" name="object 2029"/>
            <p:cNvSpPr/>
            <p:nvPr/>
          </p:nvSpPr>
          <p:spPr>
            <a:xfrm>
              <a:off x="8389620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0" name="object 2030"/>
            <p:cNvSpPr/>
            <p:nvPr/>
          </p:nvSpPr>
          <p:spPr>
            <a:xfrm>
              <a:off x="8554211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1" name="object 2031"/>
            <p:cNvSpPr/>
            <p:nvPr/>
          </p:nvSpPr>
          <p:spPr>
            <a:xfrm>
              <a:off x="8554211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2" name="object 2032"/>
            <p:cNvSpPr/>
            <p:nvPr/>
          </p:nvSpPr>
          <p:spPr>
            <a:xfrm>
              <a:off x="871880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3" name="object 2033"/>
            <p:cNvSpPr/>
            <p:nvPr/>
          </p:nvSpPr>
          <p:spPr>
            <a:xfrm>
              <a:off x="8718803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4" name="object 2034"/>
            <p:cNvSpPr/>
            <p:nvPr/>
          </p:nvSpPr>
          <p:spPr>
            <a:xfrm>
              <a:off x="888339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5" name="object 2035"/>
            <p:cNvSpPr/>
            <p:nvPr/>
          </p:nvSpPr>
          <p:spPr>
            <a:xfrm>
              <a:off x="888339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6" name="object 2036"/>
            <p:cNvSpPr/>
            <p:nvPr/>
          </p:nvSpPr>
          <p:spPr>
            <a:xfrm>
              <a:off x="575614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7" name="object 2037"/>
            <p:cNvSpPr/>
            <p:nvPr/>
          </p:nvSpPr>
          <p:spPr>
            <a:xfrm>
              <a:off x="575614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8" name="object 2038"/>
            <p:cNvSpPr/>
            <p:nvPr/>
          </p:nvSpPr>
          <p:spPr>
            <a:xfrm>
              <a:off x="592074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9" name="object 2039"/>
            <p:cNvSpPr/>
            <p:nvPr/>
          </p:nvSpPr>
          <p:spPr>
            <a:xfrm>
              <a:off x="592074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0" name="object 2040"/>
            <p:cNvSpPr/>
            <p:nvPr/>
          </p:nvSpPr>
          <p:spPr>
            <a:xfrm>
              <a:off x="608533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1" name="object 2041"/>
            <p:cNvSpPr/>
            <p:nvPr/>
          </p:nvSpPr>
          <p:spPr>
            <a:xfrm>
              <a:off x="608533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2" name="object 2042"/>
            <p:cNvSpPr/>
            <p:nvPr/>
          </p:nvSpPr>
          <p:spPr>
            <a:xfrm>
              <a:off x="624992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3" name="object 2043"/>
            <p:cNvSpPr/>
            <p:nvPr/>
          </p:nvSpPr>
          <p:spPr>
            <a:xfrm>
              <a:off x="624992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4" name="object 2044"/>
            <p:cNvSpPr/>
            <p:nvPr/>
          </p:nvSpPr>
          <p:spPr>
            <a:xfrm>
              <a:off x="641451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5" name="object 2045"/>
            <p:cNvSpPr/>
            <p:nvPr/>
          </p:nvSpPr>
          <p:spPr>
            <a:xfrm>
              <a:off x="641451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6" name="object 2046"/>
            <p:cNvSpPr/>
            <p:nvPr/>
          </p:nvSpPr>
          <p:spPr>
            <a:xfrm>
              <a:off x="657910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7" name="object 2047"/>
            <p:cNvSpPr/>
            <p:nvPr/>
          </p:nvSpPr>
          <p:spPr>
            <a:xfrm>
              <a:off x="657910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8" name="object 2048"/>
            <p:cNvSpPr/>
            <p:nvPr/>
          </p:nvSpPr>
          <p:spPr>
            <a:xfrm>
              <a:off x="674370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9" name="object 2049"/>
            <p:cNvSpPr/>
            <p:nvPr/>
          </p:nvSpPr>
          <p:spPr>
            <a:xfrm>
              <a:off x="674370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0" name="object 2050"/>
            <p:cNvSpPr/>
            <p:nvPr/>
          </p:nvSpPr>
          <p:spPr>
            <a:xfrm>
              <a:off x="690829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1" name="object 2051"/>
            <p:cNvSpPr/>
            <p:nvPr/>
          </p:nvSpPr>
          <p:spPr>
            <a:xfrm>
              <a:off x="690829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2" name="object 2052"/>
            <p:cNvSpPr/>
            <p:nvPr/>
          </p:nvSpPr>
          <p:spPr>
            <a:xfrm>
              <a:off x="707288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3" name="object 2053"/>
            <p:cNvSpPr/>
            <p:nvPr/>
          </p:nvSpPr>
          <p:spPr>
            <a:xfrm>
              <a:off x="707288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4" name="object 2054"/>
            <p:cNvSpPr/>
            <p:nvPr/>
          </p:nvSpPr>
          <p:spPr>
            <a:xfrm>
              <a:off x="723747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5" name="object 2055"/>
            <p:cNvSpPr/>
            <p:nvPr/>
          </p:nvSpPr>
          <p:spPr>
            <a:xfrm>
              <a:off x="723747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6" name="object 2056"/>
            <p:cNvSpPr/>
            <p:nvPr/>
          </p:nvSpPr>
          <p:spPr>
            <a:xfrm>
              <a:off x="740206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7" name="object 2057"/>
            <p:cNvSpPr/>
            <p:nvPr/>
          </p:nvSpPr>
          <p:spPr>
            <a:xfrm>
              <a:off x="740206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8" name="object 2058"/>
            <p:cNvSpPr/>
            <p:nvPr/>
          </p:nvSpPr>
          <p:spPr>
            <a:xfrm>
              <a:off x="756666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9" name="object 2059"/>
            <p:cNvSpPr/>
            <p:nvPr/>
          </p:nvSpPr>
          <p:spPr>
            <a:xfrm>
              <a:off x="756666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0" name="object 2060"/>
            <p:cNvSpPr/>
            <p:nvPr/>
          </p:nvSpPr>
          <p:spPr>
            <a:xfrm>
              <a:off x="773125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1" name="object 2061"/>
            <p:cNvSpPr/>
            <p:nvPr/>
          </p:nvSpPr>
          <p:spPr>
            <a:xfrm>
              <a:off x="773125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2" name="object 2062"/>
            <p:cNvSpPr/>
            <p:nvPr/>
          </p:nvSpPr>
          <p:spPr>
            <a:xfrm>
              <a:off x="789584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3" name="object 2063"/>
            <p:cNvSpPr/>
            <p:nvPr/>
          </p:nvSpPr>
          <p:spPr>
            <a:xfrm>
              <a:off x="789584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4" name="object 2064"/>
            <p:cNvSpPr/>
            <p:nvPr/>
          </p:nvSpPr>
          <p:spPr>
            <a:xfrm>
              <a:off x="806043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5" name="object 2065"/>
            <p:cNvSpPr/>
            <p:nvPr/>
          </p:nvSpPr>
          <p:spPr>
            <a:xfrm>
              <a:off x="806043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6" name="object 2066"/>
            <p:cNvSpPr/>
            <p:nvPr/>
          </p:nvSpPr>
          <p:spPr>
            <a:xfrm>
              <a:off x="822502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7" name="object 2067"/>
            <p:cNvSpPr/>
            <p:nvPr/>
          </p:nvSpPr>
          <p:spPr>
            <a:xfrm>
              <a:off x="8225027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8" name="object 2068"/>
            <p:cNvSpPr/>
            <p:nvPr/>
          </p:nvSpPr>
          <p:spPr>
            <a:xfrm>
              <a:off x="838962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9" name="object 2069"/>
            <p:cNvSpPr/>
            <p:nvPr/>
          </p:nvSpPr>
          <p:spPr>
            <a:xfrm>
              <a:off x="8389620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0" name="object 2070"/>
            <p:cNvSpPr/>
            <p:nvPr/>
          </p:nvSpPr>
          <p:spPr>
            <a:xfrm>
              <a:off x="8554211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1" name="object 2071"/>
            <p:cNvSpPr/>
            <p:nvPr/>
          </p:nvSpPr>
          <p:spPr>
            <a:xfrm>
              <a:off x="8554211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2" name="object 2072"/>
            <p:cNvSpPr/>
            <p:nvPr/>
          </p:nvSpPr>
          <p:spPr>
            <a:xfrm>
              <a:off x="871880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3" name="object 2073"/>
            <p:cNvSpPr/>
            <p:nvPr/>
          </p:nvSpPr>
          <p:spPr>
            <a:xfrm>
              <a:off x="8718803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4" name="object 2074"/>
            <p:cNvSpPr/>
            <p:nvPr/>
          </p:nvSpPr>
          <p:spPr>
            <a:xfrm>
              <a:off x="888339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5" name="object 2075"/>
            <p:cNvSpPr/>
            <p:nvPr/>
          </p:nvSpPr>
          <p:spPr>
            <a:xfrm>
              <a:off x="888339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6" name="object 2076"/>
            <p:cNvSpPr/>
            <p:nvPr/>
          </p:nvSpPr>
          <p:spPr>
            <a:xfrm>
              <a:off x="575614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7" name="object 2077"/>
            <p:cNvSpPr/>
            <p:nvPr/>
          </p:nvSpPr>
          <p:spPr>
            <a:xfrm>
              <a:off x="575614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8" name="object 2078"/>
            <p:cNvSpPr/>
            <p:nvPr/>
          </p:nvSpPr>
          <p:spPr>
            <a:xfrm>
              <a:off x="592074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9" name="object 2079"/>
            <p:cNvSpPr/>
            <p:nvPr/>
          </p:nvSpPr>
          <p:spPr>
            <a:xfrm>
              <a:off x="592074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0" name="object 2080"/>
            <p:cNvSpPr/>
            <p:nvPr/>
          </p:nvSpPr>
          <p:spPr>
            <a:xfrm>
              <a:off x="608533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1" name="object 2081"/>
            <p:cNvSpPr/>
            <p:nvPr/>
          </p:nvSpPr>
          <p:spPr>
            <a:xfrm>
              <a:off x="608533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2" name="object 2082"/>
            <p:cNvSpPr/>
            <p:nvPr/>
          </p:nvSpPr>
          <p:spPr>
            <a:xfrm>
              <a:off x="624992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3" name="object 2083"/>
            <p:cNvSpPr/>
            <p:nvPr/>
          </p:nvSpPr>
          <p:spPr>
            <a:xfrm>
              <a:off x="624992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4" name="object 2084"/>
            <p:cNvSpPr/>
            <p:nvPr/>
          </p:nvSpPr>
          <p:spPr>
            <a:xfrm>
              <a:off x="641451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5" name="object 2085"/>
            <p:cNvSpPr/>
            <p:nvPr/>
          </p:nvSpPr>
          <p:spPr>
            <a:xfrm>
              <a:off x="641451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6" name="object 2086"/>
            <p:cNvSpPr/>
            <p:nvPr/>
          </p:nvSpPr>
          <p:spPr>
            <a:xfrm>
              <a:off x="657910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7" name="object 2087"/>
            <p:cNvSpPr/>
            <p:nvPr/>
          </p:nvSpPr>
          <p:spPr>
            <a:xfrm>
              <a:off x="657910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8" name="object 2088"/>
            <p:cNvSpPr/>
            <p:nvPr/>
          </p:nvSpPr>
          <p:spPr>
            <a:xfrm>
              <a:off x="674370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9" name="object 2089"/>
            <p:cNvSpPr/>
            <p:nvPr/>
          </p:nvSpPr>
          <p:spPr>
            <a:xfrm>
              <a:off x="674370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0" name="object 2090"/>
            <p:cNvSpPr/>
            <p:nvPr/>
          </p:nvSpPr>
          <p:spPr>
            <a:xfrm>
              <a:off x="690829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1" name="object 2091"/>
            <p:cNvSpPr/>
            <p:nvPr/>
          </p:nvSpPr>
          <p:spPr>
            <a:xfrm>
              <a:off x="690829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2" name="object 2092"/>
            <p:cNvSpPr/>
            <p:nvPr/>
          </p:nvSpPr>
          <p:spPr>
            <a:xfrm>
              <a:off x="7072883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3" name="object 2093"/>
            <p:cNvSpPr/>
            <p:nvPr/>
          </p:nvSpPr>
          <p:spPr>
            <a:xfrm>
              <a:off x="7072883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4" name="object 2094"/>
            <p:cNvSpPr/>
            <p:nvPr/>
          </p:nvSpPr>
          <p:spPr>
            <a:xfrm>
              <a:off x="723747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5" name="object 2095"/>
            <p:cNvSpPr/>
            <p:nvPr/>
          </p:nvSpPr>
          <p:spPr>
            <a:xfrm>
              <a:off x="723747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6" name="object 2096"/>
            <p:cNvSpPr/>
            <p:nvPr/>
          </p:nvSpPr>
          <p:spPr>
            <a:xfrm>
              <a:off x="7402067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7" name="object 2097"/>
            <p:cNvSpPr/>
            <p:nvPr/>
          </p:nvSpPr>
          <p:spPr>
            <a:xfrm>
              <a:off x="7402067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8" name="object 2098"/>
            <p:cNvSpPr/>
            <p:nvPr/>
          </p:nvSpPr>
          <p:spPr>
            <a:xfrm>
              <a:off x="756666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9" name="object 2099"/>
            <p:cNvSpPr/>
            <p:nvPr/>
          </p:nvSpPr>
          <p:spPr>
            <a:xfrm>
              <a:off x="756666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0" name="object 2100"/>
            <p:cNvSpPr/>
            <p:nvPr/>
          </p:nvSpPr>
          <p:spPr>
            <a:xfrm>
              <a:off x="773125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1" name="object 2101"/>
            <p:cNvSpPr/>
            <p:nvPr/>
          </p:nvSpPr>
          <p:spPr>
            <a:xfrm>
              <a:off x="773125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2" name="object 2102"/>
            <p:cNvSpPr/>
            <p:nvPr/>
          </p:nvSpPr>
          <p:spPr>
            <a:xfrm>
              <a:off x="789584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3" name="object 2103"/>
            <p:cNvSpPr/>
            <p:nvPr/>
          </p:nvSpPr>
          <p:spPr>
            <a:xfrm>
              <a:off x="789584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4" name="object 2104"/>
            <p:cNvSpPr/>
            <p:nvPr/>
          </p:nvSpPr>
          <p:spPr>
            <a:xfrm>
              <a:off x="806043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5" name="object 2105"/>
            <p:cNvSpPr/>
            <p:nvPr/>
          </p:nvSpPr>
          <p:spPr>
            <a:xfrm>
              <a:off x="806043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6" name="object 2106"/>
            <p:cNvSpPr/>
            <p:nvPr/>
          </p:nvSpPr>
          <p:spPr>
            <a:xfrm>
              <a:off x="8225027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7" name="object 2107"/>
            <p:cNvSpPr/>
            <p:nvPr/>
          </p:nvSpPr>
          <p:spPr>
            <a:xfrm>
              <a:off x="8225027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8" name="object 2108"/>
            <p:cNvSpPr/>
            <p:nvPr/>
          </p:nvSpPr>
          <p:spPr>
            <a:xfrm>
              <a:off x="838962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9" name="object 2109"/>
            <p:cNvSpPr/>
            <p:nvPr/>
          </p:nvSpPr>
          <p:spPr>
            <a:xfrm>
              <a:off x="8389620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0" name="object 2110"/>
            <p:cNvSpPr/>
            <p:nvPr/>
          </p:nvSpPr>
          <p:spPr>
            <a:xfrm>
              <a:off x="8554211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1" name="object 2111"/>
            <p:cNvSpPr/>
            <p:nvPr/>
          </p:nvSpPr>
          <p:spPr>
            <a:xfrm>
              <a:off x="8554211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2" name="object 2112"/>
            <p:cNvSpPr/>
            <p:nvPr/>
          </p:nvSpPr>
          <p:spPr>
            <a:xfrm>
              <a:off x="8718803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3" name="object 2113"/>
            <p:cNvSpPr/>
            <p:nvPr/>
          </p:nvSpPr>
          <p:spPr>
            <a:xfrm>
              <a:off x="8718803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4" name="object 2114"/>
            <p:cNvSpPr/>
            <p:nvPr/>
          </p:nvSpPr>
          <p:spPr>
            <a:xfrm>
              <a:off x="888339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5" name="object 2115"/>
            <p:cNvSpPr/>
            <p:nvPr/>
          </p:nvSpPr>
          <p:spPr>
            <a:xfrm>
              <a:off x="888339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6" name="object 2116"/>
            <p:cNvSpPr/>
            <p:nvPr/>
          </p:nvSpPr>
          <p:spPr>
            <a:xfrm>
              <a:off x="575614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7" name="object 2117"/>
            <p:cNvSpPr/>
            <p:nvPr/>
          </p:nvSpPr>
          <p:spPr>
            <a:xfrm>
              <a:off x="575614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8" name="object 2118"/>
            <p:cNvSpPr/>
            <p:nvPr/>
          </p:nvSpPr>
          <p:spPr>
            <a:xfrm>
              <a:off x="592074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9" name="object 2119"/>
            <p:cNvSpPr/>
            <p:nvPr/>
          </p:nvSpPr>
          <p:spPr>
            <a:xfrm>
              <a:off x="592074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0" name="object 2120"/>
            <p:cNvSpPr/>
            <p:nvPr/>
          </p:nvSpPr>
          <p:spPr>
            <a:xfrm>
              <a:off x="608533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1" name="object 2121"/>
            <p:cNvSpPr/>
            <p:nvPr/>
          </p:nvSpPr>
          <p:spPr>
            <a:xfrm>
              <a:off x="608533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2" name="object 2122"/>
            <p:cNvSpPr/>
            <p:nvPr/>
          </p:nvSpPr>
          <p:spPr>
            <a:xfrm>
              <a:off x="624992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3" name="object 2123"/>
            <p:cNvSpPr/>
            <p:nvPr/>
          </p:nvSpPr>
          <p:spPr>
            <a:xfrm>
              <a:off x="624992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4" name="object 2124"/>
            <p:cNvSpPr/>
            <p:nvPr/>
          </p:nvSpPr>
          <p:spPr>
            <a:xfrm>
              <a:off x="641451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5" name="object 2125"/>
            <p:cNvSpPr/>
            <p:nvPr/>
          </p:nvSpPr>
          <p:spPr>
            <a:xfrm>
              <a:off x="641451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6" name="object 2126"/>
            <p:cNvSpPr/>
            <p:nvPr/>
          </p:nvSpPr>
          <p:spPr>
            <a:xfrm>
              <a:off x="657910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7" name="object 2127"/>
            <p:cNvSpPr/>
            <p:nvPr/>
          </p:nvSpPr>
          <p:spPr>
            <a:xfrm>
              <a:off x="657910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8" name="object 2128"/>
            <p:cNvSpPr/>
            <p:nvPr/>
          </p:nvSpPr>
          <p:spPr>
            <a:xfrm>
              <a:off x="674370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9" name="object 2129"/>
            <p:cNvSpPr/>
            <p:nvPr/>
          </p:nvSpPr>
          <p:spPr>
            <a:xfrm>
              <a:off x="674370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0" name="object 2130"/>
            <p:cNvSpPr/>
            <p:nvPr/>
          </p:nvSpPr>
          <p:spPr>
            <a:xfrm>
              <a:off x="690829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1" name="object 2131"/>
            <p:cNvSpPr/>
            <p:nvPr/>
          </p:nvSpPr>
          <p:spPr>
            <a:xfrm>
              <a:off x="690829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2" name="object 2132"/>
            <p:cNvSpPr/>
            <p:nvPr/>
          </p:nvSpPr>
          <p:spPr>
            <a:xfrm>
              <a:off x="7072883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3" name="object 2133"/>
            <p:cNvSpPr/>
            <p:nvPr/>
          </p:nvSpPr>
          <p:spPr>
            <a:xfrm>
              <a:off x="7072883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4" name="object 2134"/>
            <p:cNvSpPr/>
            <p:nvPr/>
          </p:nvSpPr>
          <p:spPr>
            <a:xfrm>
              <a:off x="723747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5" name="object 2135"/>
            <p:cNvSpPr/>
            <p:nvPr/>
          </p:nvSpPr>
          <p:spPr>
            <a:xfrm>
              <a:off x="723747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6" name="object 2136"/>
            <p:cNvSpPr/>
            <p:nvPr/>
          </p:nvSpPr>
          <p:spPr>
            <a:xfrm>
              <a:off x="7402067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7" name="object 2137"/>
            <p:cNvSpPr/>
            <p:nvPr/>
          </p:nvSpPr>
          <p:spPr>
            <a:xfrm>
              <a:off x="7402067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8" name="object 2138"/>
            <p:cNvSpPr/>
            <p:nvPr/>
          </p:nvSpPr>
          <p:spPr>
            <a:xfrm>
              <a:off x="756666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9" name="object 2139"/>
            <p:cNvSpPr/>
            <p:nvPr/>
          </p:nvSpPr>
          <p:spPr>
            <a:xfrm>
              <a:off x="756666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0" name="object 2140"/>
            <p:cNvSpPr/>
            <p:nvPr/>
          </p:nvSpPr>
          <p:spPr>
            <a:xfrm>
              <a:off x="773125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1" name="object 2141"/>
            <p:cNvSpPr/>
            <p:nvPr/>
          </p:nvSpPr>
          <p:spPr>
            <a:xfrm>
              <a:off x="773125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2" name="object 2142"/>
            <p:cNvSpPr/>
            <p:nvPr/>
          </p:nvSpPr>
          <p:spPr>
            <a:xfrm>
              <a:off x="789584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3" name="object 2143"/>
            <p:cNvSpPr/>
            <p:nvPr/>
          </p:nvSpPr>
          <p:spPr>
            <a:xfrm>
              <a:off x="789584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4" name="object 2144"/>
            <p:cNvSpPr/>
            <p:nvPr/>
          </p:nvSpPr>
          <p:spPr>
            <a:xfrm>
              <a:off x="806043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5" name="object 2145"/>
            <p:cNvSpPr/>
            <p:nvPr/>
          </p:nvSpPr>
          <p:spPr>
            <a:xfrm>
              <a:off x="806043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6" name="object 2146"/>
            <p:cNvSpPr/>
            <p:nvPr/>
          </p:nvSpPr>
          <p:spPr>
            <a:xfrm>
              <a:off x="8225027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7" name="object 2147"/>
            <p:cNvSpPr/>
            <p:nvPr/>
          </p:nvSpPr>
          <p:spPr>
            <a:xfrm>
              <a:off x="8225027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8" name="object 2148"/>
            <p:cNvSpPr/>
            <p:nvPr/>
          </p:nvSpPr>
          <p:spPr>
            <a:xfrm>
              <a:off x="838962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9" name="object 2149"/>
            <p:cNvSpPr/>
            <p:nvPr/>
          </p:nvSpPr>
          <p:spPr>
            <a:xfrm>
              <a:off x="8389620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0" name="object 2150"/>
            <p:cNvSpPr/>
            <p:nvPr/>
          </p:nvSpPr>
          <p:spPr>
            <a:xfrm>
              <a:off x="8554211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1" name="object 2151"/>
            <p:cNvSpPr/>
            <p:nvPr/>
          </p:nvSpPr>
          <p:spPr>
            <a:xfrm>
              <a:off x="8554211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2" name="object 2152"/>
            <p:cNvSpPr/>
            <p:nvPr/>
          </p:nvSpPr>
          <p:spPr>
            <a:xfrm>
              <a:off x="8718803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3" name="object 2153"/>
            <p:cNvSpPr/>
            <p:nvPr/>
          </p:nvSpPr>
          <p:spPr>
            <a:xfrm>
              <a:off x="8718803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4" name="object 2154"/>
            <p:cNvSpPr/>
            <p:nvPr/>
          </p:nvSpPr>
          <p:spPr>
            <a:xfrm>
              <a:off x="888339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5" name="object 2155"/>
            <p:cNvSpPr/>
            <p:nvPr/>
          </p:nvSpPr>
          <p:spPr>
            <a:xfrm>
              <a:off x="888339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6" name="object 2156"/>
            <p:cNvSpPr/>
            <p:nvPr/>
          </p:nvSpPr>
          <p:spPr>
            <a:xfrm>
              <a:off x="575614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7" name="object 2157"/>
            <p:cNvSpPr/>
            <p:nvPr/>
          </p:nvSpPr>
          <p:spPr>
            <a:xfrm>
              <a:off x="575614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8" name="object 2158"/>
            <p:cNvSpPr/>
            <p:nvPr/>
          </p:nvSpPr>
          <p:spPr>
            <a:xfrm>
              <a:off x="592074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9" name="object 2159"/>
            <p:cNvSpPr/>
            <p:nvPr/>
          </p:nvSpPr>
          <p:spPr>
            <a:xfrm>
              <a:off x="592074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0" name="object 2160"/>
            <p:cNvSpPr/>
            <p:nvPr/>
          </p:nvSpPr>
          <p:spPr>
            <a:xfrm>
              <a:off x="608533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1" name="object 2161"/>
            <p:cNvSpPr/>
            <p:nvPr/>
          </p:nvSpPr>
          <p:spPr>
            <a:xfrm>
              <a:off x="608533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2" name="object 2162"/>
            <p:cNvSpPr/>
            <p:nvPr/>
          </p:nvSpPr>
          <p:spPr>
            <a:xfrm>
              <a:off x="624992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3" name="object 2163"/>
            <p:cNvSpPr/>
            <p:nvPr/>
          </p:nvSpPr>
          <p:spPr>
            <a:xfrm>
              <a:off x="624992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4" name="object 2164"/>
            <p:cNvSpPr/>
            <p:nvPr/>
          </p:nvSpPr>
          <p:spPr>
            <a:xfrm>
              <a:off x="641451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5" name="object 2165"/>
            <p:cNvSpPr/>
            <p:nvPr/>
          </p:nvSpPr>
          <p:spPr>
            <a:xfrm>
              <a:off x="641451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6" name="object 2166"/>
            <p:cNvSpPr/>
            <p:nvPr/>
          </p:nvSpPr>
          <p:spPr>
            <a:xfrm>
              <a:off x="657910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7" name="object 2167"/>
            <p:cNvSpPr/>
            <p:nvPr/>
          </p:nvSpPr>
          <p:spPr>
            <a:xfrm>
              <a:off x="657910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8" name="object 2168"/>
            <p:cNvSpPr/>
            <p:nvPr/>
          </p:nvSpPr>
          <p:spPr>
            <a:xfrm>
              <a:off x="674370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9" name="object 2169"/>
            <p:cNvSpPr/>
            <p:nvPr/>
          </p:nvSpPr>
          <p:spPr>
            <a:xfrm>
              <a:off x="674370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0" name="object 2170"/>
            <p:cNvSpPr/>
            <p:nvPr/>
          </p:nvSpPr>
          <p:spPr>
            <a:xfrm>
              <a:off x="690829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1" name="object 2171"/>
            <p:cNvSpPr/>
            <p:nvPr/>
          </p:nvSpPr>
          <p:spPr>
            <a:xfrm>
              <a:off x="690829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2" name="object 2172"/>
            <p:cNvSpPr/>
            <p:nvPr/>
          </p:nvSpPr>
          <p:spPr>
            <a:xfrm>
              <a:off x="7072883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3" name="object 2173"/>
            <p:cNvSpPr/>
            <p:nvPr/>
          </p:nvSpPr>
          <p:spPr>
            <a:xfrm>
              <a:off x="7072883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4" name="object 2174"/>
            <p:cNvSpPr/>
            <p:nvPr/>
          </p:nvSpPr>
          <p:spPr>
            <a:xfrm>
              <a:off x="723747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5" name="object 2175"/>
            <p:cNvSpPr/>
            <p:nvPr/>
          </p:nvSpPr>
          <p:spPr>
            <a:xfrm>
              <a:off x="723747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6" name="object 2176"/>
            <p:cNvSpPr/>
            <p:nvPr/>
          </p:nvSpPr>
          <p:spPr>
            <a:xfrm>
              <a:off x="7402067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7" name="object 2177"/>
            <p:cNvSpPr/>
            <p:nvPr/>
          </p:nvSpPr>
          <p:spPr>
            <a:xfrm>
              <a:off x="7402067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8" name="object 2178"/>
            <p:cNvSpPr/>
            <p:nvPr/>
          </p:nvSpPr>
          <p:spPr>
            <a:xfrm>
              <a:off x="756666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9" name="object 2179"/>
            <p:cNvSpPr/>
            <p:nvPr/>
          </p:nvSpPr>
          <p:spPr>
            <a:xfrm>
              <a:off x="756666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0" name="object 2180"/>
            <p:cNvSpPr/>
            <p:nvPr/>
          </p:nvSpPr>
          <p:spPr>
            <a:xfrm>
              <a:off x="773125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1" name="object 2181"/>
            <p:cNvSpPr/>
            <p:nvPr/>
          </p:nvSpPr>
          <p:spPr>
            <a:xfrm>
              <a:off x="773125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2" name="object 2182"/>
            <p:cNvSpPr/>
            <p:nvPr/>
          </p:nvSpPr>
          <p:spPr>
            <a:xfrm>
              <a:off x="789584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3" name="object 2183"/>
            <p:cNvSpPr/>
            <p:nvPr/>
          </p:nvSpPr>
          <p:spPr>
            <a:xfrm>
              <a:off x="789584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4" name="object 2184"/>
            <p:cNvSpPr/>
            <p:nvPr/>
          </p:nvSpPr>
          <p:spPr>
            <a:xfrm>
              <a:off x="806043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5" name="object 2185"/>
            <p:cNvSpPr/>
            <p:nvPr/>
          </p:nvSpPr>
          <p:spPr>
            <a:xfrm>
              <a:off x="806043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6" name="object 2186"/>
            <p:cNvSpPr/>
            <p:nvPr/>
          </p:nvSpPr>
          <p:spPr>
            <a:xfrm>
              <a:off x="8225027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7" name="object 2187"/>
            <p:cNvSpPr/>
            <p:nvPr/>
          </p:nvSpPr>
          <p:spPr>
            <a:xfrm>
              <a:off x="8225027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8" name="object 2188"/>
            <p:cNvSpPr/>
            <p:nvPr/>
          </p:nvSpPr>
          <p:spPr>
            <a:xfrm>
              <a:off x="838962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9" name="object 2189"/>
            <p:cNvSpPr/>
            <p:nvPr/>
          </p:nvSpPr>
          <p:spPr>
            <a:xfrm>
              <a:off x="8389620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0" name="object 2190"/>
            <p:cNvSpPr/>
            <p:nvPr/>
          </p:nvSpPr>
          <p:spPr>
            <a:xfrm>
              <a:off x="8554211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1" name="object 2191"/>
            <p:cNvSpPr/>
            <p:nvPr/>
          </p:nvSpPr>
          <p:spPr>
            <a:xfrm>
              <a:off x="8554211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2" name="object 2192"/>
            <p:cNvSpPr/>
            <p:nvPr/>
          </p:nvSpPr>
          <p:spPr>
            <a:xfrm>
              <a:off x="8718803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3" name="object 2193"/>
            <p:cNvSpPr/>
            <p:nvPr/>
          </p:nvSpPr>
          <p:spPr>
            <a:xfrm>
              <a:off x="8718803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4" name="object 2194"/>
            <p:cNvSpPr/>
            <p:nvPr/>
          </p:nvSpPr>
          <p:spPr>
            <a:xfrm>
              <a:off x="888339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5" name="object 2195"/>
            <p:cNvSpPr/>
            <p:nvPr/>
          </p:nvSpPr>
          <p:spPr>
            <a:xfrm>
              <a:off x="888339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6" name="object 2196"/>
            <p:cNvSpPr/>
            <p:nvPr/>
          </p:nvSpPr>
          <p:spPr>
            <a:xfrm>
              <a:off x="575614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7" name="object 2197"/>
            <p:cNvSpPr/>
            <p:nvPr/>
          </p:nvSpPr>
          <p:spPr>
            <a:xfrm>
              <a:off x="575614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8" name="object 2198"/>
            <p:cNvSpPr/>
            <p:nvPr/>
          </p:nvSpPr>
          <p:spPr>
            <a:xfrm>
              <a:off x="592074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9" name="object 2199"/>
            <p:cNvSpPr/>
            <p:nvPr/>
          </p:nvSpPr>
          <p:spPr>
            <a:xfrm>
              <a:off x="592074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0" name="object 2200"/>
            <p:cNvSpPr/>
            <p:nvPr/>
          </p:nvSpPr>
          <p:spPr>
            <a:xfrm>
              <a:off x="608533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1" name="object 2201"/>
            <p:cNvSpPr/>
            <p:nvPr/>
          </p:nvSpPr>
          <p:spPr>
            <a:xfrm>
              <a:off x="608533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2" name="object 2202"/>
            <p:cNvSpPr/>
            <p:nvPr/>
          </p:nvSpPr>
          <p:spPr>
            <a:xfrm>
              <a:off x="624992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3" name="object 2203"/>
            <p:cNvSpPr/>
            <p:nvPr/>
          </p:nvSpPr>
          <p:spPr>
            <a:xfrm>
              <a:off x="624992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4" name="object 2204"/>
            <p:cNvSpPr/>
            <p:nvPr/>
          </p:nvSpPr>
          <p:spPr>
            <a:xfrm>
              <a:off x="641451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5" name="object 2205"/>
            <p:cNvSpPr/>
            <p:nvPr/>
          </p:nvSpPr>
          <p:spPr>
            <a:xfrm>
              <a:off x="641451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6" name="object 2206"/>
            <p:cNvSpPr/>
            <p:nvPr/>
          </p:nvSpPr>
          <p:spPr>
            <a:xfrm>
              <a:off x="657910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7" name="object 2207"/>
            <p:cNvSpPr/>
            <p:nvPr/>
          </p:nvSpPr>
          <p:spPr>
            <a:xfrm>
              <a:off x="657910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8" name="object 2208"/>
            <p:cNvSpPr/>
            <p:nvPr/>
          </p:nvSpPr>
          <p:spPr>
            <a:xfrm>
              <a:off x="674370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9" name="object 2209"/>
            <p:cNvSpPr/>
            <p:nvPr/>
          </p:nvSpPr>
          <p:spPr>
            <a:xfrm>
              <a:off x="674370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0" name="object 2210"/>
            <p:cNvSpPr/>
            <p:nvPr/>
          </p:nvSpPr>
          <p:spPr>
            <a:xfrm>
              <a:off x="690829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1" name="object 2211"/>
            <p:cNvSpPr/>
            <p:nvPr/>
          </p:nvSpPr>
          <p:spPr>
            <a:xfrm>
              <a:off x="690829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2" name="object 2212"/>
            <p:cNvSpPr/>
            <p:nvPr/>
          </p:nvSpPr>
          <p:spPr>
            <a:xfrm>
              <a:off x="7072883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3" name="object 2213"/>
            <p:cNvSpPr/>
            <p:nvPr/>
          </p:nvSpPr>
          <p:spPr>
            <a:xfrm>
              <a:off x="7072883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4" name="object 2214"/>
            <p:cNvSpPr/>
            <p:nvPr/>
          </p:nvSpPr>
          <p:spPr>
            <a:xfrm>
              <a:off x="723747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5" name="object 2215"/>
            <p:cNvSpPr/>
            <p:nvPr/>
          </p:nvSpPr>
          <p:spPr>
            <a:xfrm>
              <a:off x="723747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6" name="object 2216"/>
            <p:cNvSpPr/>
            <p:nvPr/>
          </p:nvSpPr>
          <p:spPr>
            <a:xfrm>
              <a:off x="7402067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7" name="object 2217"/>
            <p:cNvSpPr/>
            <p:nvPr/>
          </p:nvSpPr>
          <p:spPr>
            <a:xfrm>
              <a:off x="7402067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8" name="object 2218"/>
            <p:cNvSpPr/>
            <p:nvPr/>
          </p:nvSpPr>
          <p:spPr>
            <a:xfrm>
              <a:off x="756666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9" name="object 2219"/>
            <p:cNvSpPr/>
            <p:nvPr/>
          </p:nvSpPr>
          <p:spPr>
            <a:xfrm>
              <a:off x="756666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0" name="object 2220"/>
            <p:cNvSpPr/>
            <p:nvPr/>
          </p:nvSpPr>
          <p:spPr>
            <a:xfrm>
              <a:off x="773125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1" name="object 2221"/>
            <p:cNvSpPr/>
            <p:nvPr/>
          </p:nvSpPr>
          <p:spPr>
            <a:xfrm>
              <a:off x="773125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2" name="object 2222"/>
            <p:cNvSpPr/>
            <p:nvPr/>
          </p:nvSpPr>
          <p:spPr>
            <a:xfrm>
              <a:off x="789584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3" name="object 2223"/>
            <p:cNvSpPr/>
            <p:nvPr/>
          </p:nvSpPr>
          <p:spPr>
            <a:xfrm>
              <a:off x="789584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4" name="object 2224"/>
            <p:cNvSpPr/>
            <p:nvPr/>
          </p:nvSpPr>
          <p:spPr>
            <a:xfrm>
              <a:off x="806043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5" name="object 2225"/>
            <p:cNvSpPr/>
            <p:nvPr/>
          </p:nvSpPr>
          <p:spPr>
            <a:xfrm>
              <a:off x="806043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6" name="object 2226"/>
            <p:cNvSpPr/>
            <p:nvPr/>
          </p:nvSpPr>
          <p:spPr>
            <a:xfrm>
              <a:off x="8225027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7" name="object 2227"/>
            <p:cNvSpPr/>
            <p:nvPr/>
          </p:nvSpPr>
          <p:spPr>
            <a:xfrm>
              <a:off x="8225027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8" name="object 2228"/>
            <p:cNvSpPr/>
            <p:nvPr/>
          </p:nvSpPr>
          <p:spPr>
            <a:xfrm>
              <a:off x="838962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9" name="object 2229"/>
            <p:cNvSpPr/>
            <p:nvPr/>
          </p:nvSpPr>
          <p:spPr>
            <a:xfrm>
              <a:off x="8389620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0" name="object 2230"/>
            <p:cNvSpPr/>
            <p:nvPr/>
          </p:nvSpPr>
          <p:spPr>
            <a:xfrm>
              <a:off x="8554211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1" name="object 2231"/>
            <p:cNvSpPr/>
            <p:nvPr/>
          </p:nvSpPr>
          <p:spPr>
            <a:xfrm>
              <a:off x="8554211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2" name="object 2232"/>
            <p:cNvSpPr/>
            <p:nvPr/>
          </p:nvSpPr>
          <p:spPr>
            <a:xfrm>
              <a:off x="8718803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3" name="object 2233"/>
            <p:cNvSpPr/>
            <p:nvPr/>
          </p:nvSpPr>
          <p:spPr>
            <a:xfrm>
              <a:off x="8718803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4" name="object 2234"/>
            <p:cNvSpPr/>
            <p:nvPr/>
          </p:nvSpPr>
          <p:spPr>
            <a:xfrm>
              <a:off x="888339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5" name="object 2235"/>
            <p:cNvSpPr/>
            <p:nvPr/>
          </p:nvSpPr>
          <p:spPr>
            <a:xfrm>
              <a:off x="888339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6" name="object 2236"/>
            <p:cNvSpPr/>
            <p:nvPr/>
          </p:nvSpPr>
          <p:spPr>
            <a:xfrm>
              <a:off x="575614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7" name="object 2237"/>
            <p:cNvSpPr/>
            <p:nvPr/>
          </p:nvSpPr>
          <p:spPr>
            <a:xfrm>
              <a:off x="575614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8" name="object 2238"/>
            <p:cNvSpPr/>
            <p:nvPr/>
          </p:nvSpPr>
          <p:spPr>
            <a:xfrm>
              <a:off x="592074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9" name="object 2239"/>
            <p:cNvSpPr/>
            <p:nvPr/>
          </p:nvSpPr>
          <p:spPr>
            <a:xfrm>
              <a:off x="592074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0" name="object 2240"/>
            <p:cNvSpPr/>
            <p:nvPr/>
          </p:nvSpPr>
          <p:spPr>
            <a:xfrm>
              <a:off x="608533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1" name="object 2241"/>
            <p:cNvSpPr/>
            <p:nvPr/>
          </p:nvSpPr>
          <p:spPr>
            <a:xfrm>
              <a:off x="608533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2" name="object 2242"/>
            <p:cNvSpPr/>
            <p:nvPr/>
          </p:nvSpPr>
          <p:spPr>
            <a:xfrm>
              <a:off x="624992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3" name="object 2243"/>
            <p:cNvSpPr/>
            <p:nvPr/>
          </p:nvSpPr>
          <p:spPr>
            <a:xfrm>
              <a:off x="624992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4" name="object 2244"/>
            <p:cNvSpPr/>
            <p:nvPr/>
          </p:nvSpPr>
          <p:spPr>
            <a:xfrm>
              <a:off x="641451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5" name="object 2245"/>
            <p:cNvSpPr/>
            <p:nvPr/>
          </p:nvSpPr>
          <p:spPr>
            <a:xfrm>
              <a:off x="641451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6" name="object 2246"/>
            <p:cNvSpPr/>
            <p:nvPr/>
          </p:nvSpPr>
          <p:spPr>
            <a:xfrm>
              <a:off x="657910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7" name="object 2247"/>
            <p:cNvSpPr/>
            <p:nvPr/>
          </p:nvSpPr>
          <p:spPr>
            <a:xfrm>
              <a:off x="657910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8" name="object 2248"/>
            <p:cNvSpPr/>
            <p:nvPr/>
          </p:nvSpPr>
          <p:spPr>
            <a:xfrm>
              <a:off x="674370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9" name="object 2249"/>
            <p:cNvSpPr/>
            <p:nvPr/>
          </p:nvSpPr>
          <p:spPr>
            <a:xfrm>
              <a:off x="674370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0" name="object 2250"/>
            <p:cNvSpPr/>
            <p:nvPr/>
          </p:nvSpPr>
          <p:spPr>
            <a:xfrm>
              <a:off x="690829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1" name="object 2251"/>
            <p:cNvSpPr/>
            <p:nvPr/>
          </p:nvSpPr>
          <p:spPr>
            <a:xfrm>
              <a:off x="690829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2" name="object 2252"/>
            <p:cNvSpPr/>
            <p:nvPr/>
          </p:nvSpPr>
          <p:spPr>
            <a:xfrm>
              <a:off x="7072883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3" name="object 2253"/>
            <p:cNvSpPr/>
            <p:nvPr/>
          </p:nvSpPr>
          <p:spPr>
            <a:xfrm>
              <a:off x="7072883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4" name="object 2254"/>
            <p:cNvSpPr/>
            <p:nvPr/>
          </p:nvSpPr>
          <p:spPr>
            <a:xfrm>
              <a:off x="723747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5" name="object 2255"/>
            <p:cNvSpPr/>
            <p:nvPr/>
          </p:nvSpPr>
          <p:spPr>
            <a:xfrm>
              <a:off x="723747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6" name="object 2256"/>
            <p:cNvSpPr/>
            <p:nvPr/>
          </p:nvSpPr>
          <p:spPr>
            <a:xfrm>
              <a:off x="7402067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7" name="object 2257"/>
            <p:cNvSpPr/>
            <p:nvPr/>
          </p:nvSpPr>
          <p:spPr>
            <a:xfrm>
              <a:off x="7402067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8" name="object 2258"/>
            <p:cNvSpPr/>
            <p:nvPr/>
          </p:nvSpPr>
          <p:spPr>
            <a:xfrm>
              <a:off x="756666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9" name="object 2259"/>
            <p:cNvSpPr/>
            <p:nvPr/>
          </p:nvSpPr>
          <p:spPr>
            <a:xfrm>
              <a:off x="756666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0" name="object 2260"/>
            <p:cNvSpPr/>
            <p:nvPr/>
          </p:nvSpPr>
          <p:spPr>
            <a:xfrm>
              <a:off x="773125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1" name="object 2261"/>
            <p:cNvSpPr/>
            <p:nvPr/>
          </p:nvSpPr>
          <p:spPr>
            <a:xfrm>
              <a:off x="773125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2" name="object 2262"/>
            <p:cNvSpPr/>
            <p:nvPr/>
          </p:nvSpPr>
          <p:spPr>
            <a:xfrm>
              <a:off x="789584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3" name="object 2263"/>
            <p:cNvSpPr/>
            <p:nvPr/>
          </p:nvSpPr>
          <p:spPr>
            <a:xfrm>
              <a:off x="789584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4" name="object 2264"/>
            <p:cNvSpPr/>
            <p:nvPr/>
          </p:nvSpPr>
          <p:spPr>
            <a:xfrm>
              <a:off x="806043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5" name="object 2265"/>
            <p:cNvSpPr/>
            <p:nvPr/>
          </p:nvSpPr>
          <p:spPr>
            <a:xfrm>
              <a:off x="806043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6" name="object 2266"/>
            <p:cNvSpPr/>
            <p:nvPr/>
          </p:nvSpPr>
          <p:spPr>
            <a:xfrm>
              <a:off x="8225027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7" name="object 2267"/>
            <p:cNvSpPr/>
            <p:nvPr/>
          </p:nvSpPr>
          <p:spPr>
            <a:xfrm>
              <a:off x="8225027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8" name="object 2268"/>
            <p:cNvSpPr/>
            <p:nvPr/>
          </p:nvSpPr>
          <p:spPr>
            <a:xfrm>
              <a:off x="838962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9" name="object 2269"/>
            <p:cNvSpPr/>
            <p:nvPr/>
          </p:nvSpPr>
          <p:spPr>
            <a:xfrm>
              <a:off x="8389620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0" name="object 2270"/>
            <p:cNvSpPr/>
            <p:nvPr/>
          </p:nvSpPr>
          <p:spPr>
            <a:xfrm>
              <a:off x="8554211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1" name="object 2271"/>
            <p:cNvSpPr/>
            <p:nvPr/>
          </p:nvSpPr>
          <p:spPr>
            <a:xfrm>
              <a:off x="8554211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2" name="object 2272"/>
            <p:cNvSpPr/>
            <p:nvPr/>
          </p:nvSpPr>
          <p:spPr>
            <a:xfrm>
              <a:off x="8718803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3" name="object 2273"/>
            <p:cNvSpPr/>
            <p:nvPr/>
          </p:nvSpPr>
          <p:spPr>
            <a:xfrm>
              <a:off x="8718803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4" name="object 2274"/>
            <p:cNvSpPr/>
            <p:nvPr/>
          </p:nvSpPr>
          <p:spPr>
            <a:xfrm>
              <a:off x="888339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5" name="object 2275"/>
            <p:cNvSpPr/>
            <p:nvPr/>
          </p:nvSpPr>
          <p:spPr>
            <a:xfrm>
              <a:off x="888339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6" name="object 2276"/>
            <p:cNvSpPr/>
            <p:nvPr/>
          </p:nvSpPr>
          <p:spPr>
            <a:xfrm>
              <a:off x="575614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7" name="object 2277"/>
            <p:cNvSpPr/>
            <p:nvPr/>
          </p:nvSpPr>
          <p:spPr>
            <a:xfrm>
              <a:off x="575614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8" name="object 2278"/>
            <p:cNvSpPr/>
            <p:nvPr/>
          </p:nvSpPr>
          <p:spPr>
            <a:xfrm>
              <a:off x="592074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9" name="object 2279"/>
            <p:cNvSpPr/>
            <p:nvPr/>
          </p:nvSpPr>
          <p:spPr>
            <a:xfrm>
              <a:off x="592074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0" name="object 2280"/>
            <p:cNvSpPr/>
            <p:nvPr/>
          </p:nvSpPr>
          <p:spPr>
            <a:xfrm>
              <a:off x="608533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1" name="object 2281"/>
            <p:cNvSpPr/>
            <p:nvPr/>
          </p:nvSpPr>
          <p:spPr>
            <a:xfrm>
              <a:off x="608533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2" name="object 2282"/>
            <p:cNvSpPr/>
            <p:nvPr/>
          </p:nvSpPr>
          <p:spPr>
            <a:xfrm>
              <a:off x="624992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3" name="object 2283"/>
            <p:cNvSpPr/>
            <p:nvPr/>
          </p:nvSpPr>
          <p:spPr>
            <a:xfrm>
              <a:off x="624992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4" name="object 2284"/>
            <p:cNvSpPr/>
            <p:nvPr/>
          </p:nvSpPr>
          <p:spPr>
            <a:xfrm>
              <a:off x="641451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5" name="object 2285"/>
            <p:cNvSpPr/>
            <p:nvPr/>
          </p:nvSpPr>
          <p:spPr>
            <a:xfrm>
              <a:off x="641451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6" name="object 2286"/>
            <p:cNvSpPr/>
            <p:nvPr/>
          </p:nvSpPr>
          <p:spPr>
            <a:xfrm>
              <a:off x="657910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7" name="object 2287"/>
            <p:cNvSpPr/>
            <p:nvPr/>
          </p:nvSpPr>
          <p:spPr>
            <a:xfrm>
              <a:off x="657910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8" name="object 2288"/>
            <p:cNvSpPr/>
            <p:nvPr/>
          </p:nvSpPr>
          <p:spPr>
            <a:xfrm>
              <a:off x="674370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9" name="object 2289"/>
            <p:cNvSpPr/>
            <p:nvPr/>
          </p:nvSpPr>
          <p:spPr>
            <a:xfrm>
              <a:off x="674370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0" name="object 2290"/>
            <p:cNvSpPr/>
            <p:nvPr/>
          </p:nvSpPr>
          <p:spPr>
            <a:xfrm>
              <a:off x="690829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1" name="object 2291"/>
            <p:cNvSpPr/>
            <p:nvPr/>
          </p:nvSpPr>
          <p:spPr>
            <a:xfrm>
              <a:off x="690829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2" name="object 2292"/>
            <p:cNvSpPr/>
            <p:nvPr/>
          </p:nvSpPr>
          <p:spPr>
            <a:xfrm>
              <a:off x="7072883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3" name="object 2293"/>
            <p:cNvSpPr/>
            <p:nvPr/>
          </p:nvSpPr>
          <p:spPr>
            <a:xfrm>
              <a:off x="7072883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4" name="object 2294"/>
            <p:cNvSpPr/>
            <p:nvPr/>
          </p:nvSpPr>
          <p:spPr>
            <a:xfrm>
              <a:off x="723747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5" name="object 2295"/>
            <p:cNvSpPr/>
            <p:nvPr/>
          </p:nvSpPr>
          <p:spPr>
            <a:xfrm>
              <a:off x="723747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6" name="object 2296"/>
            <p:cNvSpPr/>
            <p:nvPr/>
          </p:nvSpPr>
          <p:spPr>
            <a:xfrm>
              <a:off x="7402067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7" name="object 2297"/>
            <p:cNvSpPr/>
            <p:nvPr/>
          </p:nvSpPr>
          <p:spPr>
            <a:xfrm>
              <a:off x="7402067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8" name="object 2298"/>
            <p:cNvSpPr/>
            <p:nvPr/>
          </p:nvSpPr>
          <p:spPr>
            <a:xfrm>
              <a:off x="756666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9" name="object 2299"/>
            <p:cNvSpPr/>
            <p:nvPr/>
          </p:nvSpPr>
          <p:spPr>
            <a:xfrm>
              <a:off x="756666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0" name="object 2300"/>
            <p:cNvSpPr/>
            <p:nvPr/>
          </p:nvSpPr>
          <p:spPr>
            <a:xfrm>
              <a:off x="773125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1" name="object 2301"/>
            <p:cNvSpPr/>
            <p:nvPr/>
          </p:nvSpPr>
          <p:spPr>
            <a:xfrm>
              <a:off x="773125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2" name="object 2302"/>
            <p:cNvSpPr/>
            <p:nvPr/>
          </p:nvSpPr>
          <p:spPr>
            <a:xfrm>
              <a:off x="789584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3" name="object 2303"/>
            <p:cNvSpPr/>
            <p:nvPr/>
          </p:nvSpPr>
          <p:spPr>
            <a:xfrm>
              <a:off x="789584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4" name="object 2304"/>
            <p:cNvSpPr/>
            <p:nvPr/>
          </p:nvSpPr>
          <p:spPr>
            <a:xfrm>
              <a:off x="806043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5" name="object 2305"/>
            <p:cNvSpPr/>
            <p:nvPr/>
          </p:nvSpPr>
          <p:spPr>
            <a:xfrm>
              <a:off x="806043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6" name="object 2306"/>
            <p:cNvSpPr/>
            <p:nvPr/>
          </p:nvSpPr>
          <p:spPr>
            <a:xfrm>
              <a:off x="8225027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7" name="object 2307"/>
            <p:cNvSpPr/>
            <p:nvPr/>
          </p:nvSpPr>
          <p:spPr>
            <a:xfrm>
              <a:off x="8225027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8" name="object 2308"/>
            <p:cNvSpPr/>
            <p:nvPr/>
          </p:nvSpPr>
          <p:spPr>
            <a:xfrm>
              <a:off x="838962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9" name="object 2309"/>
            <p:cNvSpPr/>
            <p:nvPr/>
          </p:nvSpPr>
          <p:spPr>
            <a:xfrm>
              <a:off x="8389620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0" name="object 2310"/>
            <p:cNvSpPr/>
            <p:nvPr/>
          </p:nvSpPr>
          <p:spPr>
            <a:xfrm>
              <a:off x="8554211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1" name="object 2311"/>
            <p:cNvSpPr/>
            <p:nvPr/>
          </p:nvSpPr>
          <p:spPr>
            <a:xfrm>
              <a:off x="8554211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2" name="object 2312"/>
            <p:cNvSpPr/>
            <p:nvPr/>
          </p:nvSpPr>
          <p:spPr>
            <a:xfrm>
              <a:off x="8718803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3" name="object 2313"/>
            <p:cNvSpPr/>
            <p:nvPr/>
          </p:nvSpPr>
          <p:spPr>
            <a:xfrm>
              <a:off x="8718803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4" name="object 2314"/>
            <p:cNvSpPr/>
            <p:nvPr/>
          </p:nvSpPr>
          <p:spPr>
            <a:xfrm>
              <a:off x="888339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5" name="object 2315"/>
            <p:cNvSpPr/>
            <p:nvPr/>
          </p:nvSpPr>
          <p:spPr>
            <a:xfrm>
              <a:off x="888339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6" name="object 2316"/>
            <p:cNvSpPr/>
            <p:nvPr/>
          </p:nvSpPr>
          <p:spPr>
            <a:xfrm>
              <a:off x="575614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7" name="object 2317"/>
            <p:cNvSpPr/>
            <p:nvPr/>
          </p:nvSpPr>
          <p:spPr>
            <a:xfrm>
              <a:off x="575614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8" name="object 2318"/>
            <p:cNvSpPr/>
            <p:nvPr/>
          </p:nvSpPr>
          <p:spPr>
            <a:xfrm>
              <a:off x="592074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9" name="object 2319"/>
            <p:cNvSpPr/>
            <p:nvPr/>
          </p:nvSpPr>
          <p:spPr>
            <a:xfrm>
              <a:off x="592074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0" name="object 2320"/>
            <p:cNvSpPr/>
            <p:nvPr/>
          </p:nvSpPr>
          <p:spPr>
            <a:xfrm>
              <a:off x="608533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1" name="object 2321"/>
            <p:cNvSpPr/>
            <p:nvPr/>
          </p:nvSpPr>
          <p:spPr>
            <a:xfrm>
              <a:off x="608533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2" name="object 2322"/>
            <p:cNvSpPr/>
            <p:nvPr/>
          </p:nvSpPr>
          <p:spPr>
            <a:xfrm>
              <a:off x="624992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3" name="object 2323"/>
            <p:cNvSpPr/>
            <p:nvPr/>
          </p:nvSpPr>
          <p:spPr>
            <a:xfrm>
              <a:off x="624992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4" name="object 2324"/>
            <p:cNvSpPr/>
            <p:nvPr/>
          </p:nvSpPr>
          <p:spPr>
            <a:xfrm>
              <a:off x="641451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5" name="object 2325"/>
            <p:cNvSpPr/>
            <p:nvPr/>
          </p:nvSpPr>
          <p:spPr>
            <a:xfrm>
              <a:off x="641451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6" name="object 2326"/>
            <p:cNvSpPr/>
            <p:nvPr/>
          </p:nvSpPr>
          <p:spPr>
            <a:xfrm>
              <a:off x="657910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7" name="object 2327"/>
            <p:cNvSpPr/>
            <p:nvPr/>
          </p:nvSpPr>
          <p:spPr>
            <a:xfrm>
              <a:off x="657910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8" name="object 2328"/>
            <p:cNvSpPr/>
            <p:nvPr/>
          </p:nvSpPr>
          <p:spPr>
            <a:xfrm>
              <a:off x="674370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9" name="object 2329"/>
            <p:cNvSpPr/>
            <p:nvPr/>
          </p:nvSpPr>
          <p:spPr>
            <a:xfrm>
              <a:off x="674370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0" name="object 2330"/>
            <p:cNvSpPr/>
            <p:nvPr/>
          </p:nvSpPr>
          <p:spPr>
            <a:xfrm>
              <a:off x="690829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1" name="object 2331"/>
            <p:cNvSpPr/>
            <p:nvPr/>
          </p:nvSpPr>
          <p:spPr>
            <a:xfrm>
              <a:off x="690829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2" name="object 2332"/>
            <p:cNvSpPr/>
            <p:nvPr/>
          </p:nvSpPr>
          <p:spPr>
            <a:xfrm>
              <a:off x="707288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3" name="object 2333"/>
            <p:cNvSpPr/>
            <p:nvPr/>
          </p:nvSpPr>
          <p:spPr>
            <a:xfrm>
              <a:off x="707288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4" name="object 2334"/>
            <p:cNvSpPr/>
            <p:nvPr/>
          </p:nvSpPr>
          <p:spPr>
            <a:xfrm>
              <a:off x="723747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5" name="object 2335"/>
            <p:cNvSpPr/>
            <p:nvPr/>
          </p:nvSpPr>
          <p:spPr>
            <a:xfrm>
              <a:off x="723747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6" name="object 2336"/>
            <p:cNvSpPr/>
            <p:nvPr/>
          </p:nvSpPr>
          <p:spPr>
            <a:xfrm>
              <a:off x="740206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7" name="object 2337"/>
            <p:cNvSpPr/>
            <p:nvPr/>
          </p:nvSpPr>
          <p:spPr>
            <a:xfrm>
              <a:off x="740206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8" name="object 2338"/>
            <p:cNvSpPr/>
            <p:nvPr/>
          </p:nvSpPr>
          <p:spPr>
            <a:xfrm>
              <a:off x="756666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9" name="object 2339"/>
            <p:cNvSpPr/>
            <p:nvPr/>
          </p:nvSpPr>
          <p:spPr>
            <a:xfrm>
              <a:off x="756666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0" name="object 2340"/>
            <p:cNvSpPr/>
            <p:nvPr/>
          </p:nvSpPr>
          <p:spPr>
            <a:xfrm>
              <a:off x="773125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1" name="object 2341"/>
            <p:cNvSpPr/>
            <p:nvPr/>
          </p:nvSpPr>
          <p:spPr>
            <a:xfrm>
              <a:off x="773125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2" name="object 2342"/>
            <p:cNvSpPr/>
            <p:nvPr/>
          </p:nvSpPr>
          <p:spPr>
            <a:xfrm>
              <a:off x="789584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3" name="object 2343"/>
            <p:cNvSpPr/>
            <p:nvPr/>
          </p:nvSpPr>
          <p:spPr>
            <a:xfrm>
              <a:off x="789584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4" name="object 2344"/>
            <p:cNvSpPr/>
            <p:nvPr/>
          </p:nvSpPr>
          <p:spPr>
            <a:xfrm>
              <a:off x="806043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5" name="object 2345"/>
            <p:cNvSpPr/>
            <p:nvPr/>
          </p:nvSpPr>
          <p:spPr>
            <a:xfrm>
              <a:off x="806043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6" name="object 2346"/>
            <p:cNvSpPr/>
            <p:nvPr/>
          </p:nvSpPr>
          <p:spPr>
            <a:xfrm>
              <a:off x="822502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7" name="object 2347"/>
            <p:cNvSpPr/>
            <p:nvPr/>
          </p:nvSpPr>
          <p:spPr>
            <a:xfrm>
              <a:off x="8225027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8" name="object 2348"/>
            <p:cNvSpPr/>
            <p:nvPr/>
          </p:nvSpPr>
          <p:spPr>
            <a:xfrm>
              <a:off x="838962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9" name="object 2349"/>
            <p:cNvSpPr/>
            <p:nvPr/>
          </p:nvSpPr>
          <p:spPr>
            <a:xfrm>
              <a:off x="8389620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0" name="object 2350"/>
            <p:cNvSpPr/>
            <p:nvPr/>
          </p:nvSpPr>
          <p:spPr>
            <a:xfrm>
              <a:off x="8554211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1" name="object 2351"/>
            <p:cNvSpPr/>
            <p:nvPr/>
          </p:nvSpPr>
          <p:spPr>
            <a:xfrm>
              <a:off x="8554211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2" name="object 2352"/>
            <p:cNvSpPr/>
            <p:nvPr/>
          </p:nvSpPr>
          <p:spPr>
            <a:xfrm>
              <a:off x="871880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3" name="object 2353"/>
            <p:cNvSpPr/>
            <p:nvPr/>
          </p:nvSpPr>
          <p:spPr>
            <a:xfrm>
              <a:off x="8718803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4" name="object 2354"/>
            <p:cNvSpPr/>
            <p:nvPr/>
          </p:nvSpPr>
          <p:spPr>
            <a:xfrm>
              <a:off x="888339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5" name="object 2355"/>
            <p:cNvSpPr/>
            <p:nvPr/>
          </p:nvSpPr>
          <p:spPr>
            <a:xfrm>
              <a:off x="888339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6" name="object 2356"/>
            <p:cNvSpPr/>
            <p:nvPr/>
          </p:nvSpPr>
          <p:spPr>
            <a:xfrm>
              <a:off x="575614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7" name="object 2357"/>
            <p:cNvSpPr/>
            <p:nvPr/>
          </p:nvSpPr>
          <p:spPr>
            <a:xfrm>
              <a:off x="575614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8" name="object 2358"/>
            <p:cNvSpPr/>
            <p:nvPr/>
          </p:nvSpPr>
          <p:spPr>
            <a:xfrm>
              <a:off x="592074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9" name="object 2359"/>
            <p:cNvSpPr/>
            <p:nvPr/>
          </p:nvSpPr>
          <p:spPr>
            <a:xfrm>
              <a:off x="592074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0" name="object 2360"/>
            <p:cNvSpPr/>
            <p:nvPr/>
          </p:nvSpPr>
          <p:spPr>
            <a:xfrm>
              <a:off x="608533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1" name="object 2361"/>
            <p:cNvSpPr/>
            <p:nvPr/>
          </p:nvSpPr>
          <p:spPr>
            <a:xfrm>
              <a:off x="608533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2" name="object 2362"/>
            <p:cNvSpPr/>
            <p:nvPr/>
          </p:nvSpPr>
          <p:spPr>
            <a:xfrm>
              <a:off x="624992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3" name="object 2363"/>
            <p:cNvSpPr/>
            <p:nvPr/>
          </p:nvSpPr>
          <p:spPr>
            <a:xfrm>
              <a:off x="624992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4" name="object 2364"/>
            <p:cNvSpPr/>
            <p:nvPr/>
          </p:nvSpPr>
          <p:spPr>
            <a:xfrm>
              <a:off x="641451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5" name="object 2365"/>
            <p:cNvSpPr/>
            <p:nvPr/>
          </p:nvSpPr>
          <p:spPr>
            <a:xfrm>
              <a:off x="641451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6" name="object 2366"/>
            <p:cNvSpPr/>
            <p:nvPr/>
          </p:nvSpPr>
          <p:spPr>
            <a:xfrm>
              <a:off x="657910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7" name="object 2367"/>
            <p:cNvSpPr/>
            <p:nvPr/>
          </p:nvSpPr>
          <p:spPr>
            <a:xfrm>
              <a:off x="657910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8" name="object 2368"/>
            <p:cNvSpPr/>
            <p:nvPr/>
          </p:nvSpPr>
          <p:spPr>
            <a:xfrm>
              <a:off x="674370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9" name="object 2369"/>
            <p:cNvSpPr/>
            <p:nvPr/>
          </p:nvSpPr>
          <p:spPr>
            <a:xfrm>
              <a:off x="674370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0" name="object 2370"/>
            <p:cNvSpPr/>
            <p:nvPr/>
          </p:nvSpPr>
          <p:spPr>
            <a:xfrm>
              <a:off x="690829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1" name="object 2371"/>
            <p:cNvSpPr/>
            <p:nvPr/>
          </p:nvSpPr>
          <p:spPr>
            <a:xfrm>
              <a:off x="690829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2" name="object 2372"/>
            <p:cNvSpPr/>
            <p:nvPr/>
          </p:nvSpPr>
          <p:spPr>
            <a:xfrm>
              <a:off x="7072883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3" name="object 2373"/>
            <p:cNvSpPr/>
            <p:nvPr/>
          </p:nvSpPr>
          <p:spPr>
            <a:xfrm>
              <a:off x="7072883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4" name="object 2374"/>
            <p:cNvSpPr/>
            <p:nvPr/>
          </p:nvSpPr>
          <p:spPr>
            <a:xfrm>
              <a:off x="723747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5" name="object 2375"/>
            <p:cNvSpPr/>
            <p:nvPr/>
          </p:nvSpPr>
          <p:spPr>
            <a:xfrm>
              <a:off x="723747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6" name="object 2376"/>
            <p:cNvSpPr/>
            <p:nvPr/>
          </p:nvSpPr>
          <p:spPr>
            <a:xfrm>
              <a:off x="7402067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7" name="object 2377"/>
            <p:cNvSpPr/>
            <p:nvPr/>
          </p:nvSpPr>
          <p:spPr>
            <a:xfrm>
              <a:off x="7402067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8" name="object 2378"/>
            <p:cNvSpPr/>
            <p:nvPr/>
          </p:nvSpPr>
          <p:spPr>
            <a:xfrm>
              <a:off x="756666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9" name="object 2379"/>
            <p:cNvSpPr/>
            <p:nvPr/>
          </p:nvSpPr>
          <p:spPr>
            <a:xfrm>
              <a:off x="756666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0" name="object 2380"/>
            <p:cNvSpPr/>
            <p:nvPr/>
          </p:nvSpPr>
          <p:spPr>
            <a:xfrm>
              <a:off x="773125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1" name="object 2381"/>
            <p:cNvSpPr/>
            <p:nvPr/>
          </p:nvSpPr>
          <p:spPr>
            <a:xfrm>
              <a:off x="773125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2" name="object 2382"/>
            <p:cNvSpPr/>
            <p:nvPr/>
          </p:nvSpPr>
          <p:spPr>
            <a:xfrm>
              <a:off x="789584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3" name="object 2383"/>
            <p:cNvSpPr/>
            <p:nvPr/>
          </p:nvSpPr>
          <p:spPr>
            <a:xfrm>
              <a:off x="789584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4" name="object 2384"/>
            <p:cNvSpPr/>
            <p:nvPr/>
          </p:nvSpPr>
          <p:spPr>
            <a:xfrm>
              <a:off x="806043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5" name="object 2385"/>
            <p:cNvSpPr/>
            <p:nvPr/>
          </p:nvSpPr>
          <p:spPr>
            <a:xfrm>
              <a:off x="806043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6" name="object 2386"/>
            <p:cNvSpPr/>
            <p:nvPr/>
          </p:nvSpPr>
          <p:spPr>
            <a:xfrm>
              <a:off x="8225027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7" name="object 2387"/>
            <p:cNvSpPr/>
            <p:nvPr/>
          </p:nvSpPr>
          <p:spPr>
            <a:xfrm>
              <a:off x="8225027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8" name="object 2388"/>
            <p:cNvSpPr/>
            <p:nvPr/>
          </p:nvSpPr>
          <p:spPr>
            <a:xfrm>
              <a:off x="838962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9" name="object 2389"/>
            <p:cNvSpPr/>
            <p:nvPr/>
          </p:nvSpPr>
          <p:spPr>
            <a:xfrm>
              <a:off x="8389620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0" name="object 2390"/>
            <p:cNvSpPr/>
            <p:nvPr/>
          </p:nvSpPr>
          <p:spPr>
            <a:xfrm>
              <a:off x="8554211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1" name="object 2391"/>
            <p:cNvSpPr/>
            <p:nvPr/>
          </p:nvSpPr>
          <p:spPr>
            <a:xfrm>
              <a:off x="8554211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2" name="object 2392"/>
            <p:cNvSpPr/>
            <p:nvPr/>
          </p:nvSpPr>
          <p:spPr>
            <a:xfrm>
              <a:off x="8718803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3" name="object 2393"/>
            <p:cNvSpPr/>
            <p:nvPr/>
          </p:nvSpPr>
          <p:spPr>
            <a:xfrm>
              <a:off x="8718803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4" name="object 2394"/>
            <p:cNvSpPr/>
            <p:nvPr/>
          </p:nvSpPr>
          <p:spPr>
            <a:xfrm>
              <a:off x="888339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5" name="object 2395"/>
            <p:cNvSpPr/>
            <p:nvPr/>
          </p:nvSpPr>
          <p:spPr>
            <a:xfrm>
              <a:off x="888339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6" name="object 2396"/>
            <p:cNvSpPr/>
            <p:nvPr/>
          </p:nvSpPr>
          <p:spPr>
            <a:xfrm>
              <a:off x="575614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7" name="object 2397"/>
            <p:cNvSpPr/>
            <p:nvPr/>
          </p:nvSpPr>
          <p:spPr>
            <a:xfrm>
              <a:off x="575614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8" name="object 2398"/>
            <p:cNvSpPr/>
            <p:nvPr/>
          </p:nvSpPr>
          <p:spPr>
            <a:xfrm>
              <a:off x="592074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9" name="object 2399"/>
            <p:cNvSpPr/>
            <p:nvPr/>
          </p:nvSpPr>
          <p:spPr>
            <a:xfrm>
              <a:off x="592074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0" name="object 2400"/>
            <p:cNvSpPr/>
            <p:nvPr/>
          </p:nvSpPr>
          <p:spPr>
            <a:xfrm>
              <a:off x="608533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1" name="object 2401"/>
            <p:cNvSpPr/>
            <p:nvPr/>
          </p:nvSpPr>
          <p:spPr>
            <a:xfrm>
              <a:off x="608533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2" name="object 2402"/>
            <p:cNvSpPr/>
            <p:nvPr/>
          </p:nvSpPr>
          <p:spPr>
            <a:xfrm>
              <a:off x="624992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3" name="object 2403"/>
            <p:cNvSpPr/>
            <p:nvPr/>
          </p:nvSpPr>
          <p:spPr>
            <a:xfrm>
              <a:off x="624992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4" name="object 2404"/>
            <p:cNvSpPr/>
            <p:nvPr/>
          </p:nvSpPr>
          <p:spPr>
            <a:xfrm>
              <a:off x="641451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5" name="object 2405"/>
            <p:cNvSpPr/>
            <p:nvPr/>
          </p:nvSpPr>
          <p:spPr>
            <a:xfrm>
              <a:off x="641451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6" name="object 2406"/>
            <p:cNvSpPr/>
            <p:nvPr/>
          </p:nvSpPr>
          <p:spPr>
            <a:xfrm>
              <a:off x="657910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7" name="object 2407"/>
            <p:cNvSpPr/>
            <p:nvPr/>
          </p:nvSpPr>
          <p:spPr>
            <a:xfrm>
              <a:off x="657910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8" name="object 2408"/>
            <p:cNvSpPr/>
            <p:nvPr/>
          </p:nvSpPr>
          <p:spPr>
            <a:xfrm>
              <a:off x="674370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9" name="object 2409"/>
            <p:cNvSpPr/>
            <p:nvPr/>
          </p:nvSpPr>
          <p:spPr>
            <a:xfrm>
              <a:off x="674370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0" name="object 2410"/>
            <p:cNvSpPr/>
            <p:nvPr/>
          </p:nvSpPr>
          <p:spPr>
            <a:xfrm>
              <a:off x="690829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1" name="object 2411"/>
            <p:cNvSpPr/>
            <p:nvPr/>
          </p:nvSpPr>
          <p:spPr>
            <a:xfrm>
              <a:off x="690829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2" name="object 2412"/>
            <p:cNvSpPr/>
            <p:nvPr/>
          </p:nvSpPr>
          <p:spPr>
            <a:xfrm>
              <a:off x="707288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3" name="object 2413"/>
            <p:cNvSpPr/>
            <p:nvPr/>
          </p:nvSpPr>
          <p:spPr>
            <a:xfrm>
              <a:off x="707288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4" name="object 2414"/>
            <p:cNvSpPr/>
            <p:nvPr/>
          </p:nvSpPr>
          <p:spPr>
            <a:xfrm>
              <a:off x="723747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5" name="object 2415"/>
            <p:cNvSpPr/>
            <p:nvPr/>
          </p:nvSpPr>
          <p:spPr>
            <a:xfrm>
              <a:off x="723747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6" name="object 2416"/>
            <p:cNvSpPr/>
            <p:nvPr/>
          </p:nvSpPr>
          <p:spPr>
            <a:xfrm>
              <a:off x="740206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7" name="object 2417"/>
            <p:cNvSpPr/>
            <p:nvPr/>
          </p:nvSpPr>
          <p:spPr>
            <a:xfrm>
              <a:off x="740206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8" name="object 2418"/>
            <p:cNvSpPr/>
            <p:nvPr/>
          </p:nvSpPr>
          <p:spPr>
            <a:xfrm>
              <a:off x="756666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9" name="object 2419"/>
            <p:cNvSpPr/>
            <p:nvPr/>
          </p:nvSpPr>
          <p:spPr>
            <a:xfrm>
              <a:off x="756666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0" name="object 2420"/>
            <p:cNvSpPr/>
            <p:nvPr/>
          </p:nvSpPr>
          <p:spPr>
            <a:xfrm>
              <a:off x="773125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1" name="object 2421"/>
            <p:cNvSpPr/>
            <p:nvPr/>
          </p:nvSpPr>
          <p:spPr>
            <a:xfrm>
              <a:off x="773125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2" name="object 2422"/>
            <p:cNvSpPr/>
            <p:nvPr/>
          </p:nvSpPr>
          <p:spPr>
            <a:xfrm>
              <a:off x="789584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3" name="object 2423"/>
            <p:cNvSpPr/>
            <p:nvPr/>
          </p:nvSpPr>
          <p:spPr>
            <a:xfrm>
              <a:off x="789584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4" name="object 2424"/>
            <p:cNvSpPr/>
            <p:nvPr/>
          </p:nvSpPr>
          <p:spPr>
            <a:xfrm>
              <a:off x="806043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5" name="object 2425"/>
            <p:cNvSpPr/>
            <p:nvPr/>
          </p:nvSpPr>
          <p:spPr>
            <a:xfrm>
              <a:off x="806043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6" name="object 2426"/>
            <p:cNvSpPr/>
            <p:nvPr/>
          </p:nvSpPr>
          <p:spPr>
            <a:xfrm>
              <a:off x="822502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7" name="object 2427"/>
            <p:cNvSpPr/>
            <p:nvPr/>
          </p:nvSpPr>
          <p:spPr>
            <a:xfrm>
              <a:off x="8225027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8" name="object 2428"/>
            <p:cNvSpPr/>
            <p:nvPr/>
          </p:nvSpPr>
          <p:spPr>
            <a:xfrm>
              <a:off x="838962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9" name="object 2429"/>
            <p:cNvSpPr/>
            <p:nvPr/>
          </p:nvSpPr>
          <p:spPr>
            <a:xfrm>
              <a:off x="8389620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0" name="object 2430"/>
            <p:cNvSpPr/>
            <p:nvPr/>
          </p:nvSpPr>
          <p:spPr>
            <a:xfrm>
              <a:off x="8554211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1" name="object 2431"/>
            <p:cNvSpPr/>
            <p:nvPr/>
          </p:nvSpPr>
          <p:spPr>
            <a:xfrm>
              <a:off x="8554211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2" name="object 2432"/>
            <p:cNvSpPr/>
            <p:nvPr/>
          </p:nvSpPr>
          <p:spPr>
            <a:xfrm>
              <a:off x="871880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3" name="object 2433"/>
            <p:cNvSpPr/>
            <p:nvPr/>
          </p:nvSpPr>
          <p:spPr>
            <a:xfrm>
              <a:off x="8718803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4" name="object 2434"/>
            <p:cNvSpPr/>
            <p:nvPr/>
          </p:nvSpPr>
          <p:spPr>
            <a:xfrm>
              <a:off x="888339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5" name="object 2435"/>
            <p:cNvSpPr/>
            <p:nvPr/>
          </p:nvSpPr>
          <p:spPr>
            <a:xfrm>
              <a:off x="888339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6" name="object 2436"/>
            <p:cNvSpPr/>
            <p:nvPr/>
          </p:nvSpPr>
          <p:spPr>
            <a:xfrm>
              <a:off x="575614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7" name="object 2437"/>
            <p:cNvSpPr/>
            <p:nvPr/>
          </p:nvSpPr>
          <p:spPr>
            <a:xfrm>
              <a:off x="575614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8" name="object 2438"/>
            <p:cNvSpPr/>
            <p:nvPr/>
          </p:nvSpPr>
          <p:spPr>
            <a:xfrm>
              <a:off x="592074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9" name="object 2439"/>
            <p:cNvSpPr/>
            <p:nvPr/>
          </p:nvSpPr>
          <p:spPr>
            <a:xfrm>
              <a:off x="592074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0" name="object 2440"/>
            <p:cNvSpPr/>
            <p:nvPr/>
          </p:nvSpPr>
          <p:spPr>
            <a:xfrm>
              <a:off x="608533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1" name="object 2441"/>
            <p:cNvSpPr/>
            <p:nvPr/>
          </p:nvSpPr>
          <p:spPr>
            <a:xfrm>
              <a:off x="608533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2" name="object 2442"/>
            <p:cNvSpPr/>
            <p:nvPr/>
          </p:nvSpPr>
          <p:spPr>
            <a:xfrm>
              <a:off x="624992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3" name="object 2443"/>
            <p:cNvSpPr/>
            <p:nvPr/>
          </p:nvSpPr>
          <p:spPr>
            <a:xfrm>
              <a:off x="624992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4" name="object 2444"/>
            <p:cNvSpPr/>
            <p:nvPr/>
          </p:nvSpPr>
          <p:spPr>
            <a:xfrm>
              <a:off x="641451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5" name="object 2445"/>
            <p:cNvSpPr/>
            <p:nvPr/>
          </p:nvSpPr>
          <p:spPr>
            <a:xfrm>
              <a:off x="641451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6" name="object 2446"/>
            <p:cNvSpPr/>
            <p:nvPr/>
          </p:nvSpPr>
          <p:spPr>
            <a:xfrm>
              <a:off x="657910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7" name="object 2447"/>
            <p:cNvSpPr/>
            <p:nvPr/>
          </p:nvSpPr>
          <p:spPr>
            <a:xfrm>
              <a:off x="657910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8" name="object 2448"/>
            <p:cNvSpPr/>
            <p:nvPr/>
          </p:nvSpPr>
          <p:spPr>
            <a:xfrm>
              <a:off x="674370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9" name="object 2449"/>
            <p:cNvSpPr/>
            <p:nvPr/>
          </p:nvSpPr>
          <p:spPr>
            <a:xfrm>
              <a:off x="674370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0" name="object 2450"/>
            <p:cNvSpPr/>
            <p:nvPr/>
          </p:nvSpPr>
          <p:spPr>
            <a:xfrm>
              <a:off x="690829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1" name="object 2451"/>
            <p:cNvSpPr/>
            <p:nvPr/>
          </p:nvSpPr>
          <p:spPr>
            <a:xfrm>
              <a:off x="690829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2" name="object 2452"/>
            <p:cNvSpPr/>
            <p:nvPr/>
          </p:nvSpPr>
          <p:spPr>
            <a:xfrm>
              <a:off x="7072883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3" name="object 2453"/>
            <p:cNvSpPr/>
            <p:nvPr/>
          </p:nvSpPr>
          <p:spPr>
            <a:xfrm>
              <a:off x="7072883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4" name="object 2454"/>
            <p:cNvSpPr/>
            <p:nvPr/>
          </p:nvSpPr>
          <p:spPr>
            <a:xfrm>
              <a:off x="723747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5" name="object 2455"/>
            <p:cNvSpPr/>
            <p:nvPr/>
          </p:nvSpPr>
          <p:spPr>
            <a:xfrm>
              <a:off x="723747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6" name="object 2456"/>
            <p:cNvSpPr/>
            <p:nvPr/>
          </p:nvSpPr>
          <p:spPr>
            <a:xfrm>
              <a:off x="7402067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7" name="object 2457"/>
            <p:cNvSpPr/>
            <p:nvPr/>
          </p:nvSpPr>
          <p:spPr>
            <a:xfrm>
              <a:off x="7402067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8" name="object 2458"/>
            <p:cNvSpPr/>
            <p:nvPr/>
          </p:nvSpPr>
          <p:spPr>
            <a:xfrm>
              <a:off x="756666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9" name="object 2459"/>
            <p:cNvSpPr/>
            <p:nvPr/>
          </p:nvSpPr>
          <p:spPr>
            <a:xfrm>
              <a:off x="756666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0" name="object 2460"/>
            <p:cNvSpPr/>
            <p:nvPr/>
          </p:nvSpPr>
          <p:spPr>
            <a:xfrm>
              <a:off x="773125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1" name="object 2461"/>
            <p:cNvSpPr/>
            <p:nvPr/>
          </p:nvSpPr>
          <p:spPr>
            <a:xfrm>
              <a:off x="773125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2" name="object 2462"/>
            <p:cNvSpPr/>
            <p:nvPr/>
          </p:nvSpPr>
          <p:spPr>
            <a:xfrm>
              <a:off x="789584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3" name="object 2463"/>
            <p:cNvSpPr/>
            <p:nvPr/>
          </p:nvSpPr>
          <p:spPr>
            <a:xfrm>
              <a:off x="789584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4" name="object 2464"/>
            <p:cNvSpPr/>
            <p:nvPr/>
          </p:nvSpPr>
          <p:spPr>
            <a:xfrm>
              <a:off x="806043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5" name="object 2465"/>
            <p:cNvSpPr/>
            <p:nvPr/>
          </p:nvSpPr>
          <p:spPr>
            <a:xfrm>
              <a:off x="806043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6" name="object 2466"/>
            <p:cNvSpPr/>
            <p:nvPr/>
          </p:nvSpPr>
          <p:spPr>
            <a:xfrm>
              <a:off x="8225027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7" name="object 2467"/>
            <p:cNvSpPr/>
            <p:nvPr/>
          </p:nvSpPr>
          <p:spPr>
            <a:xfrm>
              <a:off x="8225027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8" name="object 2468"/>
            <p:cNvSpPr/>
            <p:nvPr/>
          </p:nvSpPr>
          <p:spPr>
            <a:xfrm>
              <a:off x="838962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9" name="object 2469"/>
            <p:cNvSpPr/>
            <p:nvPr/>
          </p:nvSpPr>
          <p:spPr>
            <a:xfrm>
              <a:off x="8389620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0" name="object 2470"/>
            <p:cNvSpPr/>
            <p:nvPr/>
          </p:nvSpPr>
          <p:spPr>
            <a:xfrm>
              <a:off x="8554211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1" name="object 2471"/>
            <p:cNvSpPr/>
            <p:nvPr/>
          </p:nvSpPr>
          <p:spPr>
            <a:xfrm>
              <a:off x="8554211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2" name="object 2472"/>
            <p:cNvSpPr/>
            <p:nvPr/>
          </p:nvSpPr>
          <p:spPr>
            <a:xfrm>
              <a:off x="8718803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3" name="object 2473"/>
            <p:cNvSpPr/>
            <p:nvPr/>
          </p:nvSpPr>
          <p:spPr>
            <a:xfrm>
              <a:off x="8718803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4" name="object 2474"/>
            <p:cNvSpPr/>
            <p:nvPr/>
          </p:nvSpPr>
          <p:spPr>
            <a:xfrm>
              <a:off x="888339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5" name="object 2475"/>
            <p:cNvSpPr/>
            <p:nvPr/>
          </p:nvSpPr>
          <p:spPr>
            <a:xfrm>
              <a:off x="888339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6" name="object 2476"/>
            <p:cNvSpPr/>
            <p:nvPr/>
          </p:nvSpPr>
          <p:spPr>
            <a:xfrm>
              <a:off x="575614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7" name="object 2477"/>
            <p:cNvSpPr/>
            <p:nvPr/>
          </p:nvSpPr>
          <p:spPr>
            <a:xfrm>
              <a:off x="575614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8" name="object 2478"/>
            <p:cNvSpPr/>
            <p:nvPr/>
          </p:nvSpPr>
          <p:spPr>
            <a:xfrm>
              <a:off x="592074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9" name="object 2479"/>
            <p:cNvSpPr/>
            <p:nvPr/>
          </p:nvSpPr>
          <p:spPr>
            <a:xfrm>
              <a:off x="592074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0" name="object 2480"/>
            <p:cNvSpPr/>
            <p:nvPr/>
          </p:nvSpPr>
          <p:spPr>
            <a:xfrm>
              <a:off x="608533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1" name="object 2481"/>
            <p:cNvSpPr/>
            <p:nvPr/>
          </p:nvSpPr>
          <p:spPr>
            <a:xfrm>
              <a:off x="608533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2" name="object 2482"/>
            <p:cNvSpPr/>
            <p:nvPr/>
          </p:nvSpPr>
          <p:spPr>
            <a:xfrm>
              <a:off x="624992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3" name="object 2483"/>
            <p:cNvSpPr/>
            <p:nvPr/>
          </p:nvSpPr>
          <p:spPr>
            <a:xfrm>
              <a:off x="624992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4" name="object 2484"/>
            <p:cNvSpPr/>
            <p:nvPr/>
          </p:nvSpPr>
          <p:spPr>
            <a:xfrm>
              <a:off x="641451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5" name="object 2485"/>
            <p:cNvSpPr/>
            <p:nvPr/>
          </p:nvSpPr>
          <p:spPr>
            <a:xfrm>
              <a:off x="641451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6" name="object 2486"/>
            <p:cNvSpPr/>
            <p:nvPr/>
          </p:nvSpPr>
          <p:spPr>
            <a:xfrm>
              <a:off x="657910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7" name="object 2487"/>
            <p:cNvSpPr/>
            <p:nvPr/>
          </p:nvSpPr>
          <p:spPr>
            <a:xfrm>
              <a:off x="657910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8" name="object 2488"/>
            <p:cNvSpPr/>
            <p:nvPr/>
          </p:nvSpPr>
          <p:spPr>
            <a:xfrm>
              <a:off x="674370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9" name="object 2489"/>
            <p:cNvSpPr/>
            <p:nvPr/>
          </p:nvSpPr>
          <p:spPr>
            <a:xfrm>
              <a:off x="674370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0" name="object 2490"/>
            <p:cNvSpPr/>
            <p:nvPr/>
          </p:nvSpPr>
          <p:spPr>
            <a:xfrm>
              <a:off x="690829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1" name="object 2491"/>
            <p:cNvSpPr/>
            <p:nvPr/>
          </p:nvSpPr>
          <p:spPr>
            <a:xfrm>
              <a:off x="690829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2" name="object 2492"/>
            <p:cNvSpPr/>
            <p:nvPr/>
          </p:nvSpPr>
          <p:spPr>
            <a:xfrm>
              <a:off x="707288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3" name="object 2493"/>
            <p:cNvSpPr/>
            <p:nvPr/>
          </p:nvSpPr>
          <p:spPr>
            <a:xfrm>
              <a:off x="707288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4" name="object 2494"/>
            <p:cNvSpPr/>
            <p:nvPr/>
          </p:nvSpPr>
          <p:spPr>
            <a:xfrm>
              <a:off x="723747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5" name="object 2495"/>
            <p:cNvSpPr/>
            <p:nvPr/>
          </p:nvSpPr>
          <p:spPr>
            <a:xfrm>
              <a:off x="723747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6" name="object 2496"/>
            <p:cNvSpPr/>
            <p:nvPr/>
          </p:nvSpPr>
          <p:spPr>
            <a:xfrm>
              <a:off x="740206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7" name="object 2497"/>
            <p:cNvSpPr/>
            <p:nvPr/>
          </p:nvSpPr>
          <p:spPr>
            <a:xfrm>
              <a:off x="740206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8" name="object 2498"/>
            <p:cNvSpPr/>
            <p:nvPr/>
          </p:nvSpPr>
          <p:spPr>
            <a:xfrm>
              <a:off x="756666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9" name="object 2499"/>
            <p:cNvSpPr/>
            <p:nvPr/>
          </p:nvSpPr>
          <p:spPr>
            <a:xfrm>
              <a:off x="756666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0" name="object 2500"/>
            <p:cNvSpPr/>
            <p:nvPr/>
          </p:nvSpPr>
          <p:spPr>
            <a:xfrm>
              <a:off x="773125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1" name="object 2501"/>
            <p:cNvSpPr/>
            <p:nvPr/>
          </p:nvSpPr>
          <p:spPr>
            <a:xfrm>
              <a:off x="773125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2" name="object 2502"/>
            <p:cNvSpPr/>
            <p:nvPr/>
          </p:nvSpPr>
          <p:spPr>
            <a:xfrm>
              <a:off x="789584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3" name="object 2503"/>
            <p:cNvSpPr/>
            <p:nvPr/>
          </p:nvSpPr>
          <p:spPr>
            <a:xfrm>
              <a:off x="789584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4" name="object 2504"/>
            <p:cNvSpPr/>
            <p:nvPr/>
          </p:nvSpPr>
          <p:spPr>
            <a:xfrm>
              <a:off x="806043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5" name="object 2505"/>
            <p:cNvSpPr/>
            <p:nvPr/>
          </p:nvSpPr>
          <p:spPr>
            <a:xfrm>
              <a:off x="806043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6" name="object 2506"/>
            <p:cNvSpPr/>
            <p:nvPr/>
          </p:nvSpPr>
          <p:spPr>
            <a:xfrm>
              <a:off x="822502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7" name="object 2507"/>
            <p:cNvSpPr/>
            <p:nvPr/>
          </p:nvSpPr>
          <p:spPr>
            <a:xfrm>
              <a:off x="8225027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8" name="object 2508"/>
            <p:cNvSpPr/>
            <p:nvPr/>
          </p:nvSpPr>
          <p:spPr>
            <a:xfrm>
              <a:off x="838962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9" name="object 2509"/>
            <p:cNvSpPr/>
            <p:nvPr/>
          </p:nvSpPr>
          <p:spPr>
            <a:xfrm>
              <a:off x="8389620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0" name="object 2510"/>
            <p:cNvSpPr/>
            <p:nvPr/>
          </p:nvSpPr>
          <p:spPr>
            <a:xfrm>
              <a:off x="8554211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1" name="object 2511"/>
            <p:cNvSpPr/>
            <p:nvPr/>
          </p:nvSpPr>
          <p:spPr>
            <a:xfrm>
              <a:off x="8554211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2" name="object 2512"/>
            <p:cNvSpPr/>
            <p:nvPr/>
          </p:nvSpPr>
          <p:spPr>
            <a:xfrm>
              <a:off x="871880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3" name="object 2513"/>
            <p:cNvSpPr/>
            <p:nvPr/>
          </p:nvSpPr>
          <p:spPr>
            <a:xfrm>
              <a:off x="8718803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4" name="object 2514"/>
            <p:cNvSpPr/>
            <p:nvPr/>
          </p:nvSpPr>
          <p:spPr>
            <a:xfrm>
              <a:off x="888339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5" name="object 2515"/>
            <p:cNvSpPr/>
            <p:nvPr/>
          </p:nvSpPr>
          <p:spPr>
            <a:xfrm>
              <a:off x="888339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6" name="object 2516"/>
            <p:cNvSpPr/>
            <p:nvPr/>
          </p:nvSpPr>
          <p:spPr>
            <a:xfrm>
              <a:off x="575614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7" name="object 2517"/>
            <p:cNvSpPr/>
            <p:nvPr/>
          </p:nvSpPr>
          <p:spPr>
            <a:xfrm>
              <a:off x="575614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8" name="object 2518"/>
            <p:cNvSpPr/>
            <p:nvPr/>
          </p:nvSpPr>
          <p:spPr>
            <a:xfrm>
              <a:off x="592074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9" name="object 2519"/>
            <p:cNvSpPr/>
            <p:nvPr/>
          </p:nvSpPr>
          <p:spPr>
            <a:xfrm>
              <a:off x="592074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0" name="object 2520"/>
            <p:cNvSpPr/>
            <p:nvPr/>
          </p:nvSpPr>
          <p:spPr>
            <a:xfrm>
              <a:off x="608533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1" name="object 2521"/>
            <p:cNvSpPr/>
            <p:nvPr/>
          </p:nvSpPr>
          <p:spPr>
            <a:xfrm>
              <a:off x="608533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2" name="object 2522"/>
            <p:cNvSpPr/>
            <p:nvPr/>
          </p:nvSpPr>
          <p:spPr>
            <a:xfrm>
              <a:off x="624992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3" name="object 2523"/>
            <p:cNvSpPr/>
            <p:nvPr/>
          </p:nvSpPr>
          <p:spPr>
            <a:xfrm>
              <a:off x="624992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4" name="object 2524"/>
            <p:cNvSpPr/>
            <p:nvPr/>
          </p:nvSpPr>
          <p:spPr>
            <a:xfrm>
              <a:off x="641451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5" name="object 2525"/>
            <p:cNvSpPr/>
            <p:nvPr/>
          </p:nvSpPr>
          <p:spPr>
            <a:xfrm>
              <a:off x="641451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6" name="object 2526"/>
            <p:cNvSpPr/>
            <p:nvPr/>
          </p:nvSpPr>
          <p:spPr>
            <a:xfrm>
              <a:off x="657910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7" name="object 2527"/>
            <p:cNvSpPr/>
            <p:nvPr/>
          </p:nvSpPr>
          <p:spPr>
            <a:xfrm>
              <a:off x="657910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8" name="object 2528"/>
            <p:cNvSpPr/>
            <p:nvPr/>
          </p:nvSpPr>
          <p:spPr>
            <a:xfrm>
              <a:off x="674370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9" name="object 2529"/>
            <p:cNvSpPr/>
            <p:nvPr/>
          </p:nvSpPr>
          <p:spPr>
            <a:xfrm>
              <a:off x="674370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0" name="object 2530"/>
            <p:cNvSpPr/>
            <p:nvPr/>
          </p:nvSpPr>
          <p:spPr>
            <a:xfrm>
              <a:off x="690829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1" name="object 2531"/>
            <p:cNvSpPr/>
            <p:nvPr/>
          </p:nvSpPr>
          <p:spPr>
            <a:xfrm>
              <a:off x="690829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2" name="object 2532"/>
            <p:cNvSpPr/>
            <p:nvPr/>
          </p:nvSpPr>
          <p:spPr>
            <a:xfrm>
              <a:off x="7072883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3" name="object 2533"/>
            <p:cNvSpPr/>
            <p:nvPr/>
          </p:nvSpPr>
          <p:spPr>
            <a:xfrm>
              <a:off x="7072883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4" name="object 2534"/>
            <p:cNvSpPr/>
            <p:nvPr/>
          </p:nvSpPr>
          <p:spPr>
            <a:xfrm>
              <a:off x="723747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5" name="object 2535"/>
            <p:cNvSpPr/>
            <p:nvPr/>
          </p:nvSpPr>
          <p:spPr>
            <a:xfrm>
              <a:off x="723747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6" name="object 2536"/>
            <p:cNvSpPr/>
            <p:nvPr/>
          </p:nvSpPr>
          <p:spPr>
            <a:xfrm>
              <a:off x="7402067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7" name="object 2537"/>
            <p:cNvSpPr/>
            <p:nvPr/>
          </p:nvSpPr>
          <p:spPr>
            <a:xfrm>
              <a:off x="7402067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8" name="object 2538"/>
            <p:cNvSpPr/>
            <p:nvPr/>
          </p:nvSpPr>
          <p:spPr>
            <a:xfrm>
              <a:off x="756666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9" name="object 2539"/>
            <p:cNvSpPr/>
            <p:nvPr/>
          </p:nvSpPr>
          <p:spPr>
            <a:xfrm>
              <a:off x="756666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0" name="object 2540"/>
            <p:cNvSpPr/>
            <p:nvPr/>
          </p:nvSpPr>
          <p:spPr>
            <a:xfrm>
              <a:off x="773125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1" name="object 2541"/>
            <p:cNvSpPr/>
            <p:nvPr/>
          </p:nvSpPr>
          <p:spPr>
            <a:xfrm>
              <a:off x="773125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2" name="object 2542"/>
            <p:cNvSpPr/>
            <p:nvPr/>
          </p:nvSpPr>
          <p:spPr>
            <a:xfrm>
              <a:off x="789584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3" name="object 2543"/>
            <p:cNvSpPr/>
            <p:nvPr/>
          </p:nvSpPr>
          <p:spPr>
            <a:xfrm>
              <a:off x="789584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4" name="object 2544"/>
            <p:cNvSpPr/>
            <p:nvPr/>
          </p:nvSpPr>
          <p:spPr>
            <a:xfrm>
              <a:off x="806043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5" name="object 2545"/>
            <p:cNvSpPr/>
            <p:nvPr/>
          </p:nvSpPr>
          <p:spPr>
            <a:xfrm>
              <a:off x="806043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6" name="object 2546"/>
            <p:cNvSpPr/>
            <p:nvPr/>
          </p:nvSpPr>
          <p:spPr>
            <a:xfrm>
              <a:off x="8225027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7" name="object 2547"/>
            <p:cNvSpPr/>
            <p:nvPr/>
          </p:nvSpPr>
          <p:spPr>
            <a:xfrm>
              <a:off x="8225027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8" name="object 2548"/>
            <p:cNvSpPr/>
            <p:nvPr/>
          </p:nvSpPr>
          <p:spPr>
            <a:xfrm>
              <a:off x="838962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9" name="object 2549"/>
            <p:cNvSpPr/>
            <p:nvPr/>
          </p:nvSpPr>
          <p:spPr>
            <a:xfrm>
              <a:off x="8389620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0" name="object 2550"/>
            <p:cNvSpPr/>
            <p:nvPr/>
          </p:nvSpPr>
          <p:spPr>
            <a:xfrm>
              <a:off x="8554211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1" name="object 2551"/>
            <p:cNvSpPr/>
            <p:nvPr/>
          </p:nvSpPr>
          <p:spPr>
            <a:xfrm>
              <a:off x="8554211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2" name="object 2552"/>
            <p:cNvSpPr/>
            <p:nvPr/>
          </p:nvSpPr>
          <p:spPr>
            <a:xfrm>
              <a:off x="8718803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3" name="object 2553"/>
            <p:cNvSpPr/>
            <p:nvPr/>
          </p:nvSpPr>
          <p:spPr>
            <a:xfrm>
              <a:off x="8718803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4" name="object 2554"/>
            <p:cNvSpPr/>
            <p:nvPr/>
          </p:nvSpPr>
          <p:spPr>
            <a:xfrm>
              <a:off x="888339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5" name="object 2555"/>
            <p:cNvSpPr/>
            <p:nvPr/>
          </p:nvSpPr>
          <p:spPr>
            <a:xfrm>
              <a:off x="888339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6" name="object 2556"/>
            <p:cNvSpPr/>
            <p:nvPr/>
          </p:nvSpPr>
          <p:spPr>
            <a:xfrm>
              <a:off x="575614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7" name="object 2557"/>
            <p:cNvSpPr/>
            <p:nvPr/>
          </p:nvSpPr>
          <p:spPr>
            <a:xfrm>
              <a:off x="575614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8" name="object 2558"/>
            <p:cNvSpPr/>
            <p:nvPr/>
          </p:nvSpPr>
          <p:spPr>
            <a:xfrm>
              <a:off x="608533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9" name="object 2559"/>
            <p:cNvSpPr/>
            <p:nvPr/>
          </p:nvSpPr>
          <p:spPr>
            <a:xfrm>
              <a:off x="608533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0" name="object 2560"/>
            <p:cNvSpPr/>
            <p:nvPr/>
          </p:nvSpPr>
          <p:spPr>
            <a:xfrm>
              <a:off x="624992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1" name="object 2561"/>
            <p:cNvSpPr/>
            <p:nvPr/>
          </p:nvSpPr>
          <p:spPr>
            <a:xfrm>
              <a:off x="624992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2" name="object 2562"/>
            <p:cNvSpPr/>
            <p:nvPr/>
          </p:nvSpPr>
          <p:spPr>
            <a:xfrm>
              <a:off x="641451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3" name="object 2563"/>
            <p:cNvSpPr/>
            <p:nvPr/>
          </p:nvSpPr>
          <p:spPr>
            <a:xfrm>
              <a:off x="641451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4" name="object 2564"/>
            <p:cNvSpPr/>
            <p:nvPr/>
          </p:nvSpPr>
          <p:spPr>
            <a:xfrm>
              <a:off x="657910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5" name="object 2565"/>
            <p:cNvSpPr/>
            <p:nvPr/>
          </p:nvSpPr>
          <p:spPr>
            <a:xfrm>
              <a:off x="657910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6" name="object 2566"/>
            <p:cNvSpPr/>
            <p:nvPr/>
          </p:nvSpPr>
          <p:spPr>
            <a:xfrm>
              <a:off x="674370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7" name="object 2567"/>
            <p:cNvSpPr/>
            <p:nvPr/>
          </p:nvSpPr>
          <p:spPr>
            <a:xfrm>
              <a:off x="674370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8" name="object 2568"/>
            <p:cNvSpPr/>
            <p:nvPr/>
          </p:nvSpPr>
          <p:spPr>
            <a:xfrm>
              <a:off x="690829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9" name="object 2569"/>
            <p:cNvSpPr/>
            <p:nvPr/>
          </p:nvSpPr>
          <p:spPr>
            <a:xfrm>
              <a:off x="690829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0" name="object 2570"/>
            <p:cNvSpPr/>
            <p:nvPr/>
          </p:nvSpPr>
          <p:spPr>
            <a:xfrm>
              <a:off x="7072883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1" name="object 2571"/>
            <p:cNvSpPr/>
            <p:nvPr/>
          </p:nvSpPr>
          <p:spPr>
            <a:xfrm>
              <a:off x="7072883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2" name="object 2572"/>
            <p:cNvSpPr/>
            <p:nvPr/>
          </p:nvSpPr>
          <p:spPr>
            <a:xfrm>
              <a:off x="723747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3" name="object 2573"/>
            <p:cNvSpPr/>
            <p:nvPr/>
          </p:nvSpPr>
          <p:spPr>
            <a:xfrm>
              <a:off x="723747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4" name="object 2574"/>
            <p:cNvSpPr/>
            <p:nvPr/>
          </p:nvSpPr>
          <p:spPr>
            <a:xfrm>
              <a:off x="7402067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5" name="object 2575"/>
            <p:cNvSpPr/>
            <p:nvPr/>
          </p:nvSpPr>
          <p:spPr>
            <a:xfrm>
              <a:off x="7402067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6" name="object 2576"/>
            <p:cNvSpPr/>
            <p:nvPr/>
          </p:nvSpPr>
          <p:spPr>
            <a:xfrm>
              <a:off x="756666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7" name="object 2577"/>
            <p:cNvSpPr/>
            <p:nvPr/>
          </p:nvSpPr>
          <p:spPr>
            <a:xfrm>
              <a:off x="756666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8" name="object 2578"/>
            <p:cNvSpPr/>
            <p:nvPr/>
          </p:nvSpPr>
          <p:spPr>
            <a:xfrm>
              <a:off x="773125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9" name="object 2579"/>
            <p:cNvSpPr/>
            <p:nvPr/>
          </p:nvSpPr>
          <p:spPr>
            <a:xfrm>
              <a:off x="773125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0" name="object 2580"/>
            <p:cNvSpPr/>
            <p:nvPr/>
          </p:nvSpPr>
          <p:spPr>
            <a:xfrm>
              <a:off x="789584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1" name="object 2581"/>
            <p:cNvSpPr/>
            <p:nvPr/>
          </p:nvSpPr>
          <p:spPr>
            <a:xfrm>
              <a:off x="789584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2" name="object 2582"/>
            <p:cNvSpPr/>
            <p:nvPr/>
          </p:nvSpPr>
          <p:spPr>
            <a:xfrm>
              <a:off x="806043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3" name="object 2583"/>
            <p:cNvSpPr/>
            <p:nvPr/>
          </p:nvSpPr>
          <p:spPr>
            <a:xfrm>
              <a:off x="806043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4" name="object 2584"/>
            <p:cNvSpPr/>
            <p:nvPr/>
          </p:nvSpPr>
          <p:spPr>
            <a:xfrm>
              <a:off x="8225027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5" name="object 2585"/>
            <p:cNvSpPr/>
            <p:nvPr/>
          </p:nvSpPr>
          <p:spPr>
            <a:xfrm>
              <a:off x="8225027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6" name="object 2586"/>
            <p:cNvSpPr/>
            <p:nvPr/>
          </p:nvSpPr>
          <p:spPr>
            <a:xfrm>
              <a:off x="838962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7" name="object 2587"/>
            <p:cNvSpPr/>
            <p:nvPr/>
          </p:nvSpPr>
          <p:spPr>
            <a:xfrm>
              <a:off x="838962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8" name="object 2588"/>
            <p:cNvSpPr/>
            <p:nvPr/>
          </p:nvSpPr>
          <p:spPr>
            <a:xfrm>
              <a:off x="8554211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9" name="object 2589"/>
            <p:cNvSpPr/>
            <p:nvPr/>
          </p:nvSpPr>
          <p:spPr>
            <a:xfrm>
              <a:off x="8554211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0" name="object 2590"/>
            <p:cNvSpPr/>
            <p:nvPr/>
          </p:nvSpPr>
          <p:spPr>
            <a:xfrm>
              <a:off x="8718803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1" name="object 2591"/>
            <p:cNvSpPr/>
            <p:nvPr/>
          </p:nvSpPr>
          <p:spPr>
            <a:xfrm>
              <a:off x="8718803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2" name="object 2592"/>
            <p:cNvSpPr/>
            <p:nvPr/>
          </p:nvSpPr>
          <p:spPr>
            <a:xfrm>
              <a:off x="888339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3" name="object 2593"/>
            <p:cNvSpPr/>
            <p:nvPr/>
          </p:nvSpPr>
          <p:spPr>
            <a:xfrm>
              <a:off x="888339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4" name="object 2594"/>
            <p:cNvSpPr/>
            <p:nvPr/>
          </p:nvSpPr>
          <p:spPr>
            <a:xfrm>
              <a:off x="575614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5" name="object 2595"/>
            <p:cNvSpPr/>
            <p:nvPr/>
          </p:nvSpPr>
          <p:spPr>
            <a:xfrm>
              <a:off x="575614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6" name="object 2596"/>
            <p:cNvSpPr/>
            <p:nvPr/>
          </p:nvSpPr>
          <p:spPr>
            <a:xfrm>
              <a:off x="608533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7" name="object 2597"/>
            <p:cNvSpPr/>
            <p:nvPr/>
          </p:nvSpPr>
          <p:spPr>
            <a:xfrm>
              <a:off x="608533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8" name="object 2598"/>
            <p:cNvSpPr/>
            <p:nvPr/>
          </p:nvSpPr>
          <p:spPr>
            <a:xfrm>
              <a:off x="624992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9" name="object 2599"/>
            <p:cNvSpPr/>
            <p:nvPr/>
          </p:nvSpPr>
          <p:spPr>
            <a:xfrm>
              <a:off x="624992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0" name="object 2600"/>
            <p:cNvSpPr/>
            <p:nvPr/>
          </p:nvSpPr>
          <p:spPr>
            <a:xfrm>
              <a:off x="641451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1" name="object 2601"/>
            <p:cNvSpPr/>
            <p:nvPr/>
          </p:nvSpPr>
          <p:spPr>
            <a:xfrm>
              <a:off x="641451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2" name="object 2602"/>
            <p:cNvSpPr/>
            <p:nvPr/>
          </p:nvSpPr>
          <p:spPr>
            <a:xfrm>
              <a:off x="657910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3" name="object 2603"/>
            <p:cNvSpPr/>
            <p:nvPr/>
          </p:nvSpPr>
          <p:spPr>
            <a:xfrm>
              <a:off x="657910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4" name="object 2604"/>
            <p:cNvSpPr/>
            <p:nvPr/>
          </p:nvSpPr>
          <p:spPr>
            <a:xfrm>
              <a:off x="674370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5" name="object 2605"/>
            <p:cNvSpPr/>
            <p:nvPr/>
          </p:nvSpPr>
          <p:spPr>
            <a:xfrm>
              <a:off x="674370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6" name="object 2606"/>
            <p:cNvSpPr/>
            <p:nvPr/>
          </p:nvSpPr>
          <p:spPr>
            <a:xfrm>
              <a:off x="690829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7" name="object 2607"/>
            <p:cNvSpPr/>
            <p:nvPr/>
          </p:nvSpPr>
          <p:spPr>
            <a:xfrm>
              <a:off x="690829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8" name="object 2608"/>
            <p:cNvSpPr/>
            <p:nvPr/>
          </p:nvSpPr>
          <p:spPr>
            <a:xfrm>
              <a:off x="707288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9" name="object 2609"/>
            <p:cNvSpPr/>
            <p:nvPr/>
          </p:nvSpPr>
          <p:spPr>
            <a:xfrm>
              <a:off x="707288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0" name="object 2610"/>
            <p:cNvSpPr/>
            <p:nvPr/>
          </p:nvSpPr>
          <p:spPr>
            <a:xfrm>
              <a:off x="723747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1" name="object 2611"/>
            <p:cNvSpPr/>
            <p:nvPr/>
          </p:nvSpPr>
          <p:spPr>
            <a:xfrm>
              <a:off x="723747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2" name="object 2612"/>
            <p:cNvSpPr/>
            <p:nvPr/>
          </p:nvSpPr>
          <p:spPr>
            <a:xfrm>
              <a:off x="740206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3" name="object 2613"/>
            <p:cNvSpPr/>
            <p:nvPr/>
          </p:nvSpPr>
          <p:spPr>
            <a:xfrm>
              <a:off x="740206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4" name="object 2614"/>
            <p:cNvSpPr/>
            <p:nvPr/>
          </p:nvSpPr>
          <p:spPr>
            <a:xfrm>
              <a:off x="756666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5" name="object 2615"/>
            <p:cNvSpPr/>
            <p:nvPr/>
          </p:nvSpPr>
          <p:spPr>
            <a:xfrm>
              <a:off x="756666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6" name="object 2616"/>
            <p:cNvSpPr/>
            <p:nvPr/>
          </p:nvSpPr>
          <p:spPr>
            <a:xfrm>
              <a:off x="773125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7" name="object 2617"/>
            <p:cNvSpPr/>
            <p:nvPr/>
          </p:nvSpPr>
          <p:spPr>
            <a:xfrm>
              <a:off x="773125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8" name="object 2618"/>
            <p:cNvSpPr/>
            <p:nvPr/>
          </p:nvSpPr>
          <p:spPr>
            <a:xfrm>
              <a:off x="789584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9" name="object 2619"/>
            <p:cNvSpPr/>
            <p:nvPr/>
          </p:nvSpPr>
          <p:spPr>
            <a:xfrm>
              <a:off x="789584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0" name="object 2620"/>
            <p:cNvSpPr/>
            <p:nvPr/>
          </p:nvSpPr>
          <p:spPr>
            <a:xfrm>
              <a:off x="806043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1" name="object 2621"/>
            <p:cNvSpPr/>
            <p:nvPr/>
          </p:nvSpPr>
          <p:spPr>
            <a:xfrm>
              <a:off x="806043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2" name="object 2622"/>
            <p:cNvSpPr/>
            <p:nvPr/>
          </p:nvSpPr>
          <p:spPr>
            <a:xfrm>
              <a:off x="822502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3" name="object 2623"/>
            <p:cNvSpPr/>
            <p:nvPr/>
          </p:nvSpPr>
          <p:spPr>
            <a:xfrm>
              <a:off x="8225027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4" name="object 2624"/>
            <p:cNvSpPr/>
            <p:nvPr/>
          </p:nvSpPr>
          <p:spPr>
            <a:xfrm>
              <a:off x="838962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5" name="object 2625"/>
            <p:cNvSpPr/>
            <p:nvPr/>
          </p:nvSpPr>
          <p:spPr>
            <a:xfrm>
              <a:off x="838962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6" name="object 2626"/>
            <p:cNvSpPr/>
            <p:nvPr/>
          </p:nvSpPr>
          <p:spPr>
            <a:xfrm>
              <a:off x="8554211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7" name="object 2627"/>
            <p:cNvSpPr/>
            <p:nvPr/>
          </p:nvSpPr>
          <p:spPr>
            <a:xfrm>
              <a:off x="8554211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8" name="object 2628"/>
            <p:cNvSpPr/>
            <p:nvPr/>
          </p:nvSpPr>
          <p:spPr>
            <a:xfrm>
              <a:off x="871880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9" name="object 2629"/>
            <p:cNvSpPr/>
            <p:nvPr/>
          </p:nvSpPr>
          <p:spPr>
            <a:xfrm>
              <a:off x="8718803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0" name="object 2630"/>
            <p:cNvSpPr/>
            <p:nvPr/>
          </p:nvSpPr>
          <p:spPr>
            <a:xfrm>
              <a:off x="888339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1" name="object 2631"/>
            <p:cNvSpPr/>
            <p:nvPr/>
          </p:nvSpPr>
          <p:spPr>
            <a:xfrm>
              <a:off x="888339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2" name="object 2632"/>
            <p:cNvSpPr/>
            <p:nvPr/>
          </p:nvSpPr>
          <p:spPr>
            <a:xfrm>
              <a:off x="575614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3" name="object 2633"/>
            <p:cNvSpPr/>
            <p:nvPr/>
          </p:nvSpPr>
          <p:spPr>
            <a:xfrm>
              <a:off x="575614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4" name="object 2634"/>
            <p:cNvSpPr/>
            <p:nvPr/>
          </p:nvSpPr>
          <p:spPr>
            <a:xfrm>
              <a:off x="592074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5" name="object 2635"/>
            <p:cNvSpPr/>
            <p:nvPr/>
          </p:nvSpPr>
          <p:spPr>
            <a:xfrm>
              <a:off x="592074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6" name="object 2636"/>
            <p:cNvSpPr/>
            <p:nvPr/>
          </p:nvSpPr>
          <p:spPr>
            <a:xfrm>
              <a:off x="608533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7" name="object 2637"/>
            <p:cNvSpPr/>
            <p:nvPr/>
          </p:nvSpPr>
          <p:spPr>
            <a:xfrm>
              <a:off x="608533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8" name="object 2638"/>
            <p:cNvSpPr/>
            <p:nvPr/>
          </p:nvSpPr>
          <p:spPr>
            <a:xfrm>
              <a:off x="624992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9" name="object 2639"/>
            <p:cNvSpPr/>
            <p:nvPr/>
          </p:nvSpPr>
          <p:spPr>
            <a:xfrm>
              <a:off x="624992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0" name="object 2640"/>
            <p:cNvSpPr/>
            <p:nvPr/>
          </p:nvSpPr>
          <p:spPr>
            <a:xfrm>
              <a:off x="641451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1" name="object 2641"/>
            <p:cNvSpPr/>
            <p:nvPr/>
          </p:nvSpPr>
          <p:spPr>
            <a:xfrm>
              <a:off x="641451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2" name="object 2642"/>
            <p:cNvSpPr/>
            <p:nvPr/>
          </p:nvSpPr>
          <p:spPr>
            <a:xfrm>
              <a:off x="657910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3" name="object 2643"/>
            <p:cNvSpPr/>
            <p:nvPr/>
          </p:nvSpPr>
          <p:spPr>
            <a:xfrm>
              <a:off x="657910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4" name="object 2644"/>
            <p:cNvSpPr/>
            <p:nvPr/>
          </p:nvSpPr>
          <p:spPr>
            <a:xfrm>
              <a:off x="674370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5" name="object 2645"/>
            <p:cNvSpPr/>
            <p:nvPr/>
          </p:nvSpPr>
          <p:spPr>
            <a:xfrm>
              <a:off x="674370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6" name="object 2646"/>
            <p:cNvSpPr/>
            <p:nvPr/>
          </p:nvSpPr>
          <p:spPr>
            <a:xfrm>
              <a:off x="690829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7" name="object 2647"/>
            <p:cNvSpPr/>
            <p:nvPr/>
          </p:nvSpPr>
          <p:spPr>
            <a:xfrm>
              <a:off x="690829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8" name="object 2648"/>
            <p:cNvSpPr/>
            <p:nvPr/>
          </p:nvSpPr>
          <p:spPr>
            <a:xfrm>
              <a:off x="7072883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9" name="object 2649"/>
            <p:cNvSpPr/>
            <p:nvPr/>
          </p:nvSpPr>
          <p:spPr>
            <a:xfrm>
              <a:off x="7072883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0" name="object 2650"/>
            <p:cNvSpPr/>
            <p:nvPr/>
          </p:nvSpPr>
          <p:spPr>
            <a:xfrm>
              <a:off x="723747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1" name="object 2651"/>
            <p:cNvSpPr/>
            <p:nvPr/>
          </p:nvSpPr>
          <p:spPr>
            <a:xfrm>
              <a:off x="723747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2" name="object 2652"/>
            <p:cNvSpPr/>
            <p:nvPr/>
          </p:nvSpPr>
          <p:spPr>
            <a:xfrm>
              <a:off x="7402067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3" name="object 2653"/>
            <p:cNvSpPr/>
            <p:nvPr/>
          </p:nvSpPr>
          <p:spPr>
            <a:xfrm>
              <a:off x="7402067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4" name="object 2654"/>
            <p:cNvSpPr/>
            <p:nvPr/>
          </p:nvSpPr>
          <p:spPr>
            <a:xfrm>
              <a:off x="756666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5" name="object 2655"/>
            <p:cNvSpPr/>
            <p:nvPr/>
          </p:nvSpPr>
          <p:spPr>
            <a:xfrm>
              <a:off x="756666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6" name="object 2656"/>
            <p:cNvSpPr/>
            <p:nvPr/>
          </p:nvSpPr>
          <p:spPr>
            <a:xfrm>
              <a:off x="773125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7" name="object 2657"/>
            <p:cNvSpPr/>
            <p:nvPr/>
          </p:nvSpPr>
          <p:spPr>
            <a:xfrm>
              <a:off x="773125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8" name="object 2658"/>
            <p:cNvSpPr/>
            <p:nvPr/>
          </p:nvSpPr>
          <p:spPr>
            <a:xfrm>
              <a:off x="789584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9" name="object 2659"/>
            <p:cNvSpPr/>
            <p:nvPr/>
          </p:nvSpPr>
          <p:spPr>
            <a:xfrm>
              <a:off x="789584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0" name="object 2660"/>
            <p:cNvSpPr/>
            <p:nvPr/>
          </p:nvSpPr>
          <p:spPr>
            <a:xfrm>
              <a:off x="806043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1" name="object 2661"/>
            <p:cNvSpPr/>
            <p:nvPr/>
          </p:nvSpPr>
          <p:spPr>
            <a:xfrm>
              <a:off x="806043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2" name="object 2662"/>
            <p:cNvSpPr/>
            <p:nvPr/>
          </p:nvSpPr>
          <p:spPr>
            <a:xfrm>
              <a:off x="8225027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3" name="object 2663"/>
            <p:cNvSpPr/>
            <p:nvPr/>
          </p:nvSpPr>
          <p:spPr>
            <a:xfrm>
              <a:off x="8225027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4" name="object 2664"/>
            <p:cNvSpPr/>
            <p:nvPr/>
          </p:nvSpPr>
          <p:spPr>
            <a:xfrm>
              <a:off x="838962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5" name="object 2665"/>
            <p:cNvSpPr/>
            <p:nvPr/>
          </p:nvSpPr>
          <p:spPr>
            <a:xfrm>
              <a:off x="8389620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6" name="object 2666"/>
            <p:cNvSpPr/>
            <p:nvPr/>
          </p:nvSpPr>
          <p:spPr>
            <a:xfrm>
              <a:off x="8554211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7" name="object 2667"/>
            <p:cNvSpPr/>
            <p:nvPr/>
          </p:nvSpPr>
          <p:spPr>
            <a:xfrm>
              <a:off x="8554211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8" name="object 2668"/>
            <p:cNvSpPr/>
            <p:nvPr/>
          </p:nvSpPr>
          <p:spPr>
            <a:xfrm>
              <a:off x="8718803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9" name="object 2669"/>
            <p:cNvSpPr/>
            <p:nvPr/>
          </p:nvSpPr>
          <p:spPr>
            <a:xfrm>
              <a:off x="8718803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0" name="object 2670"/>
            <p:cNvSpPr/>
            <p:nvPr/>
          </p:nvSpPr>
          <p:spPr>
            <a:xfrm>
              <a:off x="888339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1" name="object 2671"/>
            <p:cNvSpPr/>
            <p:nvPr/>
          </p:nvSpPr>
          <p:spPr>
            <a:xfrm>
              <a:off x="888339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2" name="object 2672"/>
            <p:cNvSpPr/>
            <p:nvPr/>
          </p:nvSpPr>
          <p:spPr>
            <a:xfrm>
              <a:off x="559155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3" name="object 2673"/>
            <p:cNvSpPr/>
            <p:nvPr/>
          </p:nvSpPr>
          <p:spPr>
            <a:xfrm>
              <a:off x="559155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4" name="object 2674"/>
            <p:cNvSpPr/>
            <p:nvPr/>
          </p:nvSpPr>
          <p:spPr>
            <a:xfrm>
              <a:off x="559155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5" name="object 2675"/>
            <p:cNvSpPr/>
            <p:nvPr/>
          </p:nvSpPr>
          <p:spPr>
            <a:xfrm>
              <a:off x="5591556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6" name="object 2676"/>
            <p:cNvSpPr/>
            <p:nvPr/>
          </p:nvSpPr>
          <p:spPr>
            <a:xfrm>
              <a:off x="559155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7" name="object 2677"/>
            <p:cNvSpPr/>
            <p:nvPr/>
          </p:nvSpPr>
          <p:spPr>
            <a:xfrm>
              <a:off x="5591556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8" name="object 2678"/>
            <p:cNvSpPr/>
            <p:nvPr/>
          </p:nvSpPr>
          <p:spPr>
            <a:xfrm>
              <a:off x="559155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9" name="object 2679"/>
            <p:cNvSpPr/>
            <p:nvPr/>
          </p:nvSpPr>
          <p:spPr>
            <a:xfrm>
              <a:off x="5591556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0" name="object 2680"/>
            <p:cNvSpPr/>
            <p:nvPr/>
          </p:nvSpPr>
          <p:spPr>
            <a:xfrm>
              <a:off x="559155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1" name="object 2681"/>
            <p:cNvSpPr/>
            <p:nvPr/>
          </p:nvSpPr>
          <p:spPr>
            <a:xfrm>
              <a:off x="5591556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2" name="object 2682"/>
            <p:cNvSpPr/>
            <p:nvPr/>
          </p:nvSpPr>
          <p:spPr>
            <a:xfrm>
              <a:off x="559155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3" name="object 2683"/>
            <p:cNvSpPr/>
            <p:nvPr/>
          </p:nvSpPr>
          <p:spPr>
            <a:xfrm>
              <a:off x="5591556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4" name="object 2684"/>
            <p:cNvSpPr/>
            <p:nvPr/>
          </p:nvSpPr>
          <p:spPr>
            <a:xfrm>
              <a:off x="559155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5" name="object 2685"/>
            <p:cNvSpPr/>
            <p:nvPr/>
          </p:nvSpPr>
          <p:spPr>
            <a:xfrm>
              <a:off x="5591556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6" name="object 2686"/>
            <p:cNvSpPr/>
            <p:nvPr/>
          </p:nvSpPr>
          <p:spPr>
            <a:xfrm>
              <a:off x="559155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7" name="object 2687"/>
            <p:cNvSpPr/>
            <p:nvPr/>
          </p:nvSpPr>
          <p:spPr>
            <a:xfrm>
              <a:off x="5591556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8" name="object 2688"/>
            <p:cNvSpPr/>
            <p:nvPr/>
          </p:nvSpPr>
          <p:spPr>
            <a:xfrm>
              <a:off x="559155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9" name="object 2689"/>
            <p:cNvSpPr/>
            <p:nvPr/>
          </p:nvSpPr>
          <p:spPr>
            <a:xfrm>
              <a:off x="5591556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0" name="object 2690"/>
            <p:cNvSpPr/>
            <p:nvPr/>
          </p:nvSpPr>
          <p:spPr>
            <a:xfrm>
              <a:off x="559155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1" name="object 2691"/>
            <p:cNvSpPr/>
            <p:nvPr/>
          </p:nvSpPr>
          <p:spPr>
            <a:xfrm>
              <a:off x="5591556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2" name="object 2692"/>
            <p:cNvSpPr/>
            <p:nvPr/>
          </p:nvSpPr>
          <p:spPr>
            <a:xfrm>
              <a:off x="559155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3" name="object 2693"/>
            <p:cNvSpPr/>
            <p:nvPr/>
          </p:nvSpPr>
          <p:spPr>
            <a:xfrm>
              <a:off x="5591556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4" name="object 2694"/>
            <p:cNvSpPr/>
            <p:nvPr/>
          </p:nvSpPr>
          <p:spPr>
            <a:xfrm>
              <a:off x="559155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5" name="object 2695"/>
            <p:cNvSpPr/>
            <p:nvPr/>
          </p:nvSpPr>
          <p:spPr>
            <a:xfrm>
              <a:off x="5591556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6" name="object 2696"/>
            <p:cNvSpPr/>
            <p:nvPr/>
          </p:nvSpPr>
          <p:spPr>
            <a:xfrm>
              <a:off x="559155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7" name="object 2697"/>
            <p:cNvSpPr/>
            <p:nvPr/>
          </p:nvSpPr>
          <p:spPr>
            <a:xfrm>
              <a:off x="5591556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8" name="object 2698"/>
            <p:cNvSpPr/>
            <p:nvPr/>
          </p:nvSpPr>
          <p:spPr>
            <a:xfrm>
              <a:off x="559155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9" name="object 2699"/>
            <p:cNvSpPr/>
            <p:nvPr/>
          </p:nvSpPr>
          <p:spPr>
            <a:xfrm>
              <a:off x="5591556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0" name="object 2700"/>
            <p:cNvSpPr/>
            <p:nvPr/>
          </p:nvSpPr>
          <p:spPr>
            <a:xfrm>
              <a:off x="559155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1" name="object 2701"/>
            <p:cNvSpPr/>
            <p:nvPr/>
          </p:nvSpPr>
          <p:spPr>
            <a:xfrm>
              <a:off x="5591556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2" name="object 2702"/>
            <p:cNvSpPr/>
            <p:nvPr/>
          </p:nvSpPr>
          <p:spPr>
            <a:xfrm>
              <a:off x="559155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3" name="object 2703"/>
            <p:cNvSpPr/>
            <p:nvPr/>
          </p:nvSpPr>
          <p:spPr>
            <a:xfrm>
              <a:off x="5591556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4" name="object 2704"/>
            <p:cNvSpPr/>
            <p:nvPr/>
          </p:nvSpPr>
          <p:spPr>
            <a:xfrm>
              <a:off x="559155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5" name="object 2705"/>
            <p:cNvSpPr/>
            <p:nvPr/>
          </p:nvSpPr>
          <p:spPr>
            <a:xfrm>
              <a:off x="5591556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6" name="object 2706"/>
            <p:cNvSpPr/>
            <p:nvPr/>
          </p:nvSpPr>
          <p:spPr>
            <a:xfrm>
              <a:off x="559155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7" name="object 2707"/>
            <p:cNvSpPr/>
            <p:nvPr/>
          </p:nvSpPr>
          <p:spPr>
            <a:xfrm>
              <a:off x="5591556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8" name="object 2708"/>
            <p:cNvSpPr/>
            <p:nvPr/>
          </p:nvSpPr>
          <p:spPr>
            <a:xfrm>
              <a:off x="559155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9" name="object 2709"/>
            <p:cNvSpPr/>
            <p:nvPr/>
          </p:nvSpPr>
          <p:spPr>
            <a:xfrm>
              <a:off x="5591556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0" name="object 2710"/>
            <p:cNvSpPr/>
            <p:nvPr/>
          </p:nvSpPr>
          <p:spPr>
            <a:xfrm>
              <a:off x="559155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1" name="object 2711"/>
            <p:cNvSpPr/>
            <p:nvPr/>
          </p:nvSpPr>
          <p:spPr>
            <a:xfrm>
              <a:off x="5591556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2" name="object 2712"/>
            <p:cNvSpPr/>
            <p:nvPr/>
          </p:nvSpPr>
          <p:spPr>
            <a:xfrm>
              <a:off x="559155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3" name="object 2713"/>
            <p:cNvSpPr/>
            <p:nvPr/>
          </p:nvSpPr>
          <p:spPr>
            <a:xfrm>
              <a:off x="5591556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4" name="object 2714"/>
            <p:cNvSpPr/>
            <p:nvPr/>
          </p:nvSpPr>
          <p:spPr>
            <a:xfrm>
              <a:off x="559155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5" name="object 2715"/>
            <p:cNvSpPr/>
            <p:nvPr/>
          </p:nvSpPr>
          <p:spPr>
            <a:xfrm>
              <a:off x="5591556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6" name="object 2716"/>
            <p:cNvSpPr/>
            <p:nvPr/>
          </p:nvSpPr>
          <p:spPr>
            <a:xfrm>
              <a:off x="559155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7" name="object 2717"/>
            <p:cNvSpPr/>
            <p:nvPr/>
          </p:nvSpPr>
          <p:spPr>
            <a:xfrm>
              <a:off x="5591556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8" name="object 2718"/>
            <p:cNvSpPr/>
            <p:nvPr/>
          </p:nvSpPr>
          <p:spPr>
            <a:xfrm>
              <a:off x="559155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9" name="object 2719"/>
            <p:cNvSpPr/>
            <p:nvPr/>
          </p:nvSpPr>
          <p:spPr>
            <a:xfrm>
              <a:off x="5591556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0" name="object 2720"/>
            <p:cNvSpPr/>
            <p:nvPr/>
          </p:nvSpPr>
          <p:spPr>
            <a:xfrm>
              <a:off x="9047988" y="1196339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40">
                  <a:moveTo>
                    <a:pt x="164592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69164"/>
                  </a:lnTo>
                  <a:lnTo>
                    <a:pt x="0" y="332232"/>
                  </a:lnTo>
                  <a:lnTo>
                    <a:pt x="164592" y="332232"/>
                  </a:lnTo>
                  <a:lnTo>
                    <a:pt x="164592" y="169164"/>
                  </a:lnTo>
                  <a:lnTo>
                    <a:pt x="164592" y="164592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1" name="object 2721"/>
            <p:cNvSpPr/>
            <p:nvPr/>
          </p:nvSpPr>
          <p:spPr>
            <a:xfrm>
              <a:off x="904798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2" name="object 2722"/>
            <p:cNvSpPr/>
            <p:nvPr/>
          </p:nvSpPr>
          <p:spPr>
            <a:xfrm>
              <a:off x="904798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3" name="object 2723"/>
            <p:cNvSpPr/>
            <p:nvPr/>
          </p:nvSpPr>
          <p:spPr>
            <a:xfrm>
              <a:off x="904798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4" name="object 2724"/>
            <p:cNvSpPr/>
            <p:nvPr/>
          </p:nvSpPr>
          <p:spPr>
            <a:xfrm>
              <a:off x="904798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5" name="object 2725"/>
            <p:cNvSpPr/>
            <p:nvPr/>
          </p:nvSpPr>
          <p:spPr>
            <a:xfrm>
              <a:off x="904798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6" name="object 2726"/>
            <p:cNvSpPr/>
            <p:nvPr/>
          </p:nvSpPr>
          <p:spPr>
            <a:xfrm>
              <a:off x="904798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7" name="object 2727"/>
            <p:cNvSpPr/>
            <p:nvPr/>
          </p:nvSpPr>
          <p:spPr>
            <a:xfrm>
              <a:off x="904798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8" name="object 2728"/>
            <p:cNvSpPr/>
            <p:nvPr/>
          </p:nvSpPr>
          <p:spPr>
            <a:xfrm>
              <a:off x="904798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9" name="object 2729"/>
            <p:cNvSpPr/>
            <p:nvPr/>
          </p:nvSpPr>
          <p:spPr>
            <a:xfrm>
              <a:off x="9047988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0" name="object 2730"/>
            <p:cNvSpPr/>
            <p:nvPr/>
          </p:nvSpPr>
          <p:spPr>
            <a:xfrm>
              <a:off x="904798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1" name="object 2731"/>
            <p:cNvSpPr/>
            <p:nvPr/>
          </p:nvSpPr>
          <p:spPr>
            <a:xfrm>
              <a:off x="9047988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2" name="object 2732"/>
            <p:cNvSpPr/>
            <p:nvPr/>
          </p:nvSpPr>
          <p:spPr>
            <a:xfrm>
              <a:off x="904798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3" name="object 2733"/>
            <p:cNvSpPr/>
            <p:nvPr/>
          </p:nvSpPr>
          <p:spPr>
            <a:xfrm>
              <a:off x="9047988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4" name="object 2734"/>
            <p:cNvSpPr/>
            <p:nvPr/>
          </p:nvSpPr>
          <p:spPr>
            <a:xfrm>
              <a:off x="904798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5" name="object 2735"/>
            <p:cNvSpPr/>
            <p:nvPr/>
          </p:nvSpPr>
          <p:spPr>
            <a:xfrm>
              <a:off x="9047988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6" name="object 2736"/>
            <p:cNvSpPr/>
            <p:nvPr/>
          </p:nvSpPr>
          <p:spPr>
            <a:xfrm>
              <a:off x="904798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7" name="object 2737"/>
            <p:cNvSpPr/>
            <p:nvPr/>
          </p:nvSpPr>
          <p:spPr>
            <a:xfrm>
              <a:off x="9047988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8" name="object 2738"/>
            <p:cNvSpPr/>
            <p:nvPr/>
          </p:nvSpPr>
          <p:spPr>
            <a:xfrm>
              <a:off x="904798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9" name="object 2739"/>
            <p:cNvSpPr/>
            <p:nvPr/>
          </p:nvSpPr>
          <p:spPr>
            <a:xfrm>
              <a:off x="9047988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0" name="object 2740"/>
            <p:cNvSpPr/>
            <p:nvPr/>
          </p:nvSpPr>
          <p:spPr>
            <a:xfrm>
              <a:off x="904798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1" name="object 2741"/>
            <p:cNvSpPr/>
            <p:nvPr/>
          </p:nvSpPr>
          <p:spPr>
            <a:xfrm>
              <a:off x="9047988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2" name="object 2742"/>
            <p:cNvSpPr/>
            <p:nvPr/>
          </p:nvSpPr>
          <p:spPr>
            <a:xfrm>
              <a:off x="904798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3" name="object 2743"/>
            <p:cNvSpPr/>
            <p:nvPr/>
          </p:nvSpPr>
          <p:spPr>
            <a:xfrm>
              <a:off x="9047988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4" name="object 2744"/>
            <p:cNvSpPr/>
            <p:nvPr/>
          </p:nvSpPr>
          <p:spPr>
            <a:xfrm>
              <a:off x="904798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5" name="object 2745"/>
            <p:cNvSpPr/>
            <p:nvPr/>
          </p:nvSpPr>
          <p:spPr>
            <a:xfrm>
              <a:off x="9047988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6" name="object 2746"/>
            <p:cNvSpPr/>
            <p:nvPr/>
          </p:nvSpPr>
          <p:spPr>
            <a:xfrm>
              <a:off x="904798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7" name="object 2747"/>
            <p:cNvSpPr/>
            <p:nvPr/>
          </p:nvSpPr>
          <p:spPr>
            <a:xfrm>
              <a:off x="9047988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8" name="object 2748"/>
            <p:cNvSpPr/>
            <p:nvPr/>
          </p:nvSpPr>
          <p:spPr>
            <a:xfrm>
              <a:off x="904798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9" name="object 2749"/>
            <p:cNvSpPr/>
            <p:nvPr/>
          </p:nvSpPr>
          <p:spPr>
            <a:xfrm>
              <a:off x="9047988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0" name="object 2750"/>
            <p:cNvSpPr/>
            <p:nvPr/>
          </p:nvSpPr>
          <p:spPr>
            <a:xfrm>
              <a:off x="904798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1" name="object 2751"/>
            <p:cNvSpPr/>
            <p:nvPr/>
          </p:nvSpPr>
          <p:spPr>
            <a:xfrm>
              <a:off x="9047988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2" name="object 2752"/>
            <p:cNvSpPr/>
            <p:nvPr/>
          </p:nvSpPr>
          <p:spPr>
            <a:xfrm>
              <a:off x="904798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3" name="object 2753"/>
            <p:cNvSpPr/>
            <p:nvPr/>
          </p:nvSpPr>
          <p:spPr>
            <a:xfrm>
              <a:off x="9047988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4" name="object 2754"/>
            <p:cNvSpPr/>
            <p:nvPr/>
          </p:nvSpPr>
          <p:spPr>
            <a:xfrm>
              <a:off x="904798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5" name="object 2755"/>
            <p:cNvSpPr/>
            <p:nvPr/>
          </p:nvSpPr>
          <p:spPr>
            <a:xfrm>
              <a:off x="9047988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6" name="object 2756"/>
            <p:cNvSpPr/>
            <p:nvPr/>
          </p:nvSpPr>
          <p:spPr>
            <a:xfrm>
              <a:off x="904798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7" name="object 2757"/>
            <p:cNvSpPr/>
            <p:nvPr/>
          </p:nvSpPr>
          <p:spPr>
            <a:xfrm>
              <a:off x="9047988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8" name="object 2758"/>
            <p:cNvSpPr/>
            <p:nvPr/>
          </p:nvSpPr>
          <p:spPr>
            <a:xfrm>
              <a:off x="904798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9" name="object 2759"/>
            <p:cNvSpPr/>
            <p:nvPr/>
          </p:nvSpPr>
          <p:spPr>
            <a:xfrm>
              <a:off x="9047988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0" name="object 2760"/>
            <p:cNvSpPr/>
            <p:nvPr/>
          </p:nvSpPr>
          <p:spPr>
            <a:xfrm>
              <a:off x="904798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1" name="object 2761"/>
            <p:cNvSpPr/>
            <p:nvPr/>
          </p:nvSpPr>
          <p:spPr>
            <a:xfrm>
              <a:off x="9047988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2" name="object 2762"/>
            <p:cNvSpPr/>
            <p:nvPr/>
          </p:nvSpPr>
          <p:spPr>
            <a:xfrm>
              <a:off x="904798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3" name="object 2763"/>
            <p:cNvSpPr/>
            <p:nvPr/>
          </p:nvSpPr>
          <p:spPr>
            <a:xfrm>
              <a:off x="9047988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4" name="object 2764"/>
            <p:cNvSpPr/>
            <p:nvPr/>
          </p:nvSpPr>
          <p:spPr>
            <a:xfrm>
              <a:off x="904798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5" name="object 2765"/>
            <p:cNvSpPr/>
            <p:nvPr/>
          </p:nvSpPr>
          <p:spPr>
            <a:xfrm>
              <a:off x="9047988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6" name="object 2766"/>
            <p:cNvSpPr/>
            <p:nvPr/>
          </p:nvSpPr>
          <p:spPr>
            <a:xfrm>
              <a:off x="904798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7" name="object 2767"/>
            <p:cNvSpPr/>
            <p:nvPr/>
          </p:nvSpPr>
          <p:spPr>
            <a:xfrm>
              <a:off x="9047988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8" name="object 2768"/>
            <p:cNvSpPr/>
            <p:nvPr/>
          </p:nvSpPr>
          <p:spPr>
            <a:xfrm>
              <a:off x="904798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9" name="object 2769"/>
            <p:cNvSpPr/>
            <p:nvPr/>
          </p:nvSpPr>
          <p:spPr>
            <a:xfrm>
              <a:off x="9047988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0" name="object 2770"/>
            <p:cNvSpPr/>
            <p:nvPr/>
          </p:nvSpPr>
          <p:spPr>
            <a:xfrm>
              <a:off x="904798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1" name="object 2771"/>
            <p:cNvSpPr/>
            <p:nvPr/>
          </p:nvSpPr>
          <p:spPr>
            <a:xfrm>
              <a:off x="9047988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2" name="object 2772"/>
            <p:cNvSpPr/>
            <p:nvPr/>
          </p:nvSpPr>
          <p:spPr>
            <a:xfrm>
              <a:off x="904798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3" name="object 2773"/>
            <p:cNvSpPr/>
            <p:nvPr/>
          </p:nvSpPr>
          <p:spPr>
            <a:xfrm>
              <a:off x="9047988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4" name="object 2774"/>
            <p:cNvSpPr/>
            <p:nvPr/>
          </p:nvSpPr>
          <p:spPr>
            <a:xfrm>
              <a:off x="9212579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5" name="object 2775"/>
            <p:cNvSpPr/>
            <p:nvPr/>
          </p:nvSpPr>
          <p:spPr>
            <a:xfrm>
              <a:off x="9212579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6" name="object 2776"/>
            <p:cNvSpPr/>
            <p:nvPr/>
          </p:nvSpPr>
          <p:spPr>
            <a:xfrm>
              <a:off x="9212579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7" name="object 2777"/>
            <p:cNvSpPr/>
            <p:nvPr/>
          </p:nvSpPr>
          <p:spPr>
            <a:xfrm>
              <a:off x="9212579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8" name="object 2778"/>
            <p:cNvSpPr/>
            <p:nvPr/>
          </p:nvSpPr>
          <p:spPr>
            <a:xfrm>
              <a:off x="921257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9" name="object 2779"/>
            <p:cNvSpPr/>
            <p:nvPr/>
          </p:nvSpPr>
          <p:spPr>
            <a:xfrm>
              <a:off x="9212579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0" name="object 2780"/>
            <p:cNvSpPr/>
            <p:nvPr/>
          </p:nvSpPr>
          <p:spPr>
            <a:xfrm>
              <a:off x="921257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1" name="object 2781"/>
            <p:cNvSpPr/>
            <p:nvPr/>
          </p:nvSpPr>
          <p:spPr>
            <a:xfrm>
              <a:off x="9212579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2" name="object 2782"/>
            <p:cNvSpPr/>
            <p:nvPr/>
          </p:nvSpPr>
          <p:spPr>
            <a:xfrm>
              <a:off x="9212579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3" name="object 2783"/>
            <p:cNvSpPr/>
            <p:nvPr/>
          </p:nvSpPr>
          <p:spPr>
            <a:xfrm>
              <a:off x="9212579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4" name="object 2784"/>
            <p:cNvSpPr/>
            <p:nvPr/>
          </p:nvSpPr>
          <p:spPr>
            <a:xfrm>
              <a:off x="921257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5" name="object 2785"/>
            <p:cNvSpPr/>
            <p:nvPr/>
          </p:nvSpPr>
          <p:spPr>
            <a:xfrm>
              <a:off x="9212579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6" name="object 2786"/>
            <p:cNvSpPr/>
            <p:nvPr/>
          </p:nvSpPr>
          <p:spPr>
            <a:xfrm>
              <a:off x="921257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7" name="object 2787"/>
            <p:cNvSpPr/>
            <p:nvPr/>
          </p:nvSpPr>
          <p:spPr>
            <a:xfrm>
              <a:off x="9212579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8" name="object 2788"/>
            <p:cNvSpPr/>
            <p:nvPr/>
          </p:nvSpPr>
          <p:spPr>
            <a:xfrm>
              <a:off x="921257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9" name="object 2789"/>
            <p:cNvSpPr/>
            <p:nvPr/>
          </p:nvSpPr>
          <p:spPr>
            <a:xfrm>
              <a:off x="9212579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0" name="object 2790"/>
            <p:cNvSpPr/>
            <p:nvPr/>
          </p:nvSpPr>
          <p:spPr>
            <a:xfrm>
              <a:off x="921257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1" name="object 2791"/>
            <p:cNvSpPr/>
            <p:nvPr/>
          </p:nvSpPr>
          <p:spPr>
            <a:xfrm>
              <a:off x="9212579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2" name="object 2792"/>
            <p:cNvSpPr/>
            <p:nvPr/>
          </p:nvSpPr>
          <p:spPr>
            <a:xfrm>
              <a:off x="9212579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3" name="object 2793"/>
            <p:cNvSpPr/>
            <p:nvPr/>
          </p:nvSpPr>
          <p:spPr>
            <a:xfrm>
              <a:off x="9212579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4" name="object 2794"/>
            <p:cNvSpPr/>
            <p:nvPr/>
          </p:nvSpPr>
          <p:spPr>
            <a:xfrm>
              <a:off x="9212579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5" name="object 2795"/>
            <p:cNvSpPr/>
            <p:nvPr/>
          </p:nvSpPr>
          <p:spPr>
            <a:xfrm>
              <a:off x="9212579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6" name="object 2796"/>
            <p:cNvSpPr/>
            <p:nvPr/>
          </p:nvSpPr>
          <p:spPr>
            <a:xfrm>
              <a:off x="921257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7" name="object 2797"/>
            <p:cNvSpPr/>
            <p:nvPr/>
          </p:nvSpPr>
          <p:spPr>
            <a:xfrm>
              <a:off x="9212579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8" name="object 2798"/>
            <p:cNvSpPr/>
            <p:nvPr/>
          </p:nvSpPr>
          <p:spPr>
            <a:xfrm>
              <a:off x="921257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9" name="object 2799"/>
            <p:cNvSpPr/>
            <p:nvPr/>
          </p:nvSpPr>
          <p:spPr>
            <a:xfrm>
              <a:off x="9212579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0" name="object 2800"/>
            <p:cNvSpPr/>
            <p:nvPr/>
          </p:nvSpPr>
          <p:spPr>
            <a:xfrm>
              <a:off x="9212579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1" name="object 2801"/>
            <p:cNvSpPr/>
            <p:nvPr/>
          </p:nvSpPr>
          <p:spPr>
            <a:xfrm>
              <a:off x="9212579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2" name="object 2802"/>
            <p:cNvSpPr/>
            <p:nvPr/>
          </p:nvSpPr>
          <p:spPr>
            <a:xfrm>
              <a:off x="9212579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3" name="object 2803"/>
            <p:cNvSpPr/>
            <p:nvPr/>
          </p:nvSpPr>
          <p:spPr>
            <a:xfrm>
              <a:off x="9212579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4" name="object 2804"/>
            <p:cNvSpPr/>
            <p:nvPr/>
          </p:nvSpPr>
          <p:spPr>
            <a:xfrm>
              <a:off x="9212579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5" name="object 2805"/>
            <p:cNvSpPr/>
            <p:nvPr/>
          </p:nvSpPr>
          <p:spPr>
            <a:xfrm>
              <a:off x="9212579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6" name="object 2806"/>
            <p:cNvSpPr/>
            <p:nvPr/>
          </p:nvSpPr>
          <p:spPr>
            <a:xfrm>
              <a:off x="9212579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7" name="object 2807"/>
            <p:cNvSpPr/>
            <p:nvPr/>
          </p:nvSpPr>
          <p:spPr>
            <a:xfrm>
              <a:off x="9212579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8" name="object 2808"/>
            <p:cNvSpPr/>
            <p:nvPr/>
          </p:nvSpPr>
          <p:spPr>
            <a:xfrm>
              <a:off x="9212579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9" name="object 2809"/>
            <p:cNvSpPr/>
            <p:nvPr/>
          </p:nvSpPr>
          <p:spPr>
            <a:xfrm>
              <a:off x="9212579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0" name="object 2810"/>
            <p:cNvSpPr/>
            <p:nvPr/>
          </p:nvSpPr>
          <p:spPr>
            <a:xfrm>
              <a:off x="9212579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1" name="object 2811"/>
            <p:cNvSpPr/>
            <p:nvPr/>
          </p:nvSpPr>
          <p:spPr>
            <a:xfrm>
              <a:off x="9212579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2" name="object 2812"/>
            <p:cNvSpPr/>
            <p:nvPr/>
          </p:nvSpPr>
          <p:spPr>
            <a:xfrm>
              <a:off x="921257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3" name="object 2813"/>
            <p:cNvSpPr/>
            <p:nvPr/>
          </p:nvSpPr>
          <p:spPr>
            <a:xfrm>
              <a:off x="9212579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4" name="object 2814"/>
            <p:cNvSpPr/>
            <p:nvPr/>
          </p:nvSpPr>
          <p:spPr>
            <a:xfrm>
              <a:off x="9212579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5" name="object 2815"/>
            <p:cNvSpPr/>
            <p:nvPr/>
          </p:nvSpPr>
          <p:spPr>
            <a:xfrm>
              <a:off x="9212579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6" name="object 2816"/>
            <p:cNvSpPr/>
            <p:nvPr/>
          </p:nvSpPr>
          <p:spPr>
            <a:xfrm>
              <a:off x="921257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7" name="object 2817"/>
            <p:cNvSpPr/>
            <p:nvPr/>
          </p:nvSpPr>
          <p:spPr>
            <a:xfrm>
              <a:off x="9212579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8" name="object 2818"/>
            <p:cNvSpPr/>
            <p:nvPr/>
          </p:nvSpPr>
          <p:spPr>
            <a:xfrm>
              <a:off x="9212579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9" name="object 2819"/>
            <p:cNvSpPr/>
            <p:nvPr/>
          </p:nvSpPr>
          <p:spPr>
            <a:xfrm>
              <a:off x="9212579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0" name="object 2820"/>
            <p:cNvSpPr/>
            <p:nvPr/>
          </p:nvSpPr>
          <p:spPr>
            <a:xfrm>
              <a:off x="921257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1" name="object 2821"/>
            <p:cNvSpPr/>
            <p:nvPr/>
          </p:nvSpPr>
          <p:spPr>
            <a:xfrm>
              <a:off x="9212579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2" name="object 2822"/>
            <p:cNvSpPr/>
            <p:nvPr/>
          </p:nvSpPr>
          <p:spPr>
            <a:xfrm>
              <a:off x="9212579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3" name="object 2823"/>
            <p:cNvSpPr/>
            <p:nvPr/>
          </p:nvSpPr>
          <p:spPr>
            <a:xfrm>
              <a:off x="9212579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4" name="object 2824"/>
            <p:cNvSpPr/>
            <p:nvPr/>
          </p:nvSpPr>
          <p:spPr>
            <a:xfrm>
              <a:off x="9212579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5" name="object 2825"/>
            <p:cNvSpPr/>
            <p:nvPr/>
          </p:nvSpPr>
          <p:spPr>
            <a:xfrm>
              <a:off x="9212579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6" name="object 2826"/>
            <p:cNvSpPr/>
            <p:nvPr/>
          </p:nvSpPr>
          <p:spPr>
            <a:xfrm>
              <a:off x="921257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7" name="object 2827"/>
            <p:cNvSpPr/>
            <p:nvPr/>
          </p:nvSpPr>
          <p:spPr>
            <a:xfrm>
              <a:off x="9212579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8" name="object 2828"/>
            <p:cNvSpPr/>
            <p:nvPr/>
          </p:nvSpPr>
          <p:spPr>
            <a:xfrm>
              <a:off x="9212579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9" name="object 2829"/>
            <p:cNvSpPr/>
            <p:nvPr/>
          </p:nvSpPr>
          <p:spPr>
            <a:xfrm>
              <a:off x="9212579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0" name="object 2830"/>
            <p:cNvSpPr/>
            <p:nvPr/>
          </p:nvSpPr>
          <p:spPr>
            <a:xfrm>
              <a:off x="93771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1" name="object 2831"/>
            <p:cNvSpPr/>
            <p:nvPr/>
          </p:nvSpPr>
          <p:spPr>
            <a:xfrm>
              <a:off x="937717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2" name="object 2832"/>
            <p:cNvSpPr/>
            <p:nvPr/>
          </p:nvSpPr>
          <p:spPr>
            <a:xfrm>
              <a:off x="93771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3" name="object 2833"/>
            <p:cNvSpPr/>
            <p:nvPr/>
          </p:nvSpPr>
          <p:spPr>
            <a:xfrm>
              <a:off x="937717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4" name="object 2834"/>
            <p:cNvSpPr/>
            <p:nvPr/>
          </p:nvSpPr>
          <p:spPr>
            <a:xfrm>
              <a:off x="93771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5" name="object 2835"/>
            <p:cNvSpPr/>
            <p:nvPr/>
          </p:nvSpPr>
          <p:spPr>
            <a:xfrm>
              <a:off x="937717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6" name="object 2836"/>
            <p:cNvSpPr/>
            <p:nvPr/>
          </p:nvSpPr>
          <p:spPr>
            <a:xfrm>
              <a:off x="93771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7" name="object 2837"/>
            <p:cNvSpPr/>
            <p:nvPr/>
          </p:nvSpPr>
          <p:spPr>
            <a:xfrm>
              <a:off x="937717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8" name="object 2838"/>
            <p:cNvSpPr/>
            <p:nvPr/>
          </p:nvSpPr>
          <p:spPr>
            <a:xfrm>
              <a:off x="937717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9" name="object 2839"/>
            <p:cNvSpPr/>
            <p:nvPr/>
          </p:nvSpPr>
          <p:spPr>
            <a:xfrm>
              <a:off x="937717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0" name="object 2840"/>
            <p:cNvSpPr/>
            <p:nvPr/>
          </p:nvSpPr>
          <p:spPr>
            <a:xfrm>
              <a:off x="93771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1" name="object 2841"/>
            <p:cNvSpPr/>
            <p:nvPr/>
          </p:nvSpPr>
          <p:spPr>
            <a:xfrm>
              <a:off x="9377172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2" name="object 2842"/>
            <p:cNvSpPr/>
            <p:nvPr/>
          </p:nvSpPr>
          <p:spPr>
            <a:xfrm>
              <a:off x="93771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3" name="object 2843"/>
            <p:cNvSpPr/>
            <p:nvPr/>
          </p:nvSpPr>
          <p:spPr>
            <a:xfrm>
              <a:off x="9377172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4" name="object 2844"/>
            <p:cNvSpPr/>
            <p:nvPr/>
          </p:nvSpPr>
          <p:spPr>
            <a:xfrm>
              <a:off x="93771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5" name="object 2845"/>
            <p:cNvSpPr/>
            <p:nvPr/>
          </p:nvSpPr>
          <p:spPr>
            <a:xfrm>
              <a:off x="9377172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6" name="object 2846"/>
            <p:cNvSpPr/>
            <p:nvPr/>
          </p:nvSpPr>
          <p:spPr>
            <a:xfrm>
              <a:off x="93771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7" name="object 2847"/>
            <p:cNvSpPr/>
            <p:nvPr/>
          </p:nvSpPr>
          <p:spPr>
            <a:xfrm>
              <a:off x="9377172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8" name="object 2848"/>
            <p:cNvSpPr/>
            <p:nvPr/>
          </p:nvSpPr>
          <p:spPr>
            <a:xfrm>
              <a:off x="937717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9" name="object 2849"/>
            <p:cNvSpPr/>
            <p:nvPr/>
          </p:nvSpPr>
          <p:spPr>
            <a:xfrm>
              <a:off x="9377172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0" name="object 2850"/>
            <p:cNvSpPr/>
            <p:nvPr/>
          </p:nvSpPr>
          <p:spPr>
            <a:xfrm>
              <a:off x="937717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1" name="object 2851"/>
            <p:cNvSpPr/>
            <p:nvPr/>
          </p:nvSpPr>
          <p:spPr>
            <a:xfrm>
              <a:off x="9377172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2" name="object 2852"/>
            <p:cNvSpPr/>
            <p:nvPr/>
          </p:nvSpPr>
          <p:spPr>
            <a:xfrm>
              <a:off x="93771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3" name="object 2853"/>
            <p:cNvSpPr/>
            <p:nvPr/>
          </p:nvSpPr>
          <p:spPr>
            <a:xfrm>
              <a:off x="9377172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4" name="object 2854"/>
            <p:cNvSpPr/>
            <p:nvPr/>
          </p:nvSpPr>
          <p:spPr>
            <a:xfrm>
              <a:off x="93771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5" name="object 2855"/>
            <p:cNvSpPr/>
            <p:nvPr/>
          </p:nvSpPr>
          <p:spPr>
            <a:xfrm>
              <a:off x="9377172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6" name="object 2856"/>
            <p:cNvSpPr/>
            <p:nvPr/>
          </p:nvSpPr>
          <p:spPr>
            <a:xfrm>
              <a:off x="937717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7" name="object 2857"/>
            <p:cNvSpPr/>
            <p:nvPr/>
          </p:nvSpPr>
          <p:spPr>
            <a:xfrm>
              <a:off x="9377172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8" name="object 2858"/>
            <p:cNvSpPr/>
            <p:nvPr/>
          </p:nvSpPr>
          <p:spPr>
            <a:xfrm>
              <a:off x="937717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9" name="object 2859"/>
            <p:cNvSpPr/>
            <p:nvPr/>
          </p:nvSpPr>
          <p:spPr>
            <a:xfrm>
              <a:off x="9377172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0" name="object 2860"/>
            <p:cNvSpPr/>
            <p:nvPr/>
          </p:nvSpPr>
          <p:spPr>
            <a:xfrm>
              <a:off x="937717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1" name="object 2861"/>
            <p:cNvSpPr/>
            <p:nvPr/>
          </p:nvSpPr>
          <p:spPr>
            <a:xfrm>
              <a:off x="9377172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2" name="object 2862"/>
            <p:cNvSpPr/>
            <p:nvPr/>
          </p:nvSpPr>
          <p:spPr>
            <a:xfrm>
              <a:off x="937717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3" name="object 2863"/>
            <p:cNvSpPr/>
            <p:nvPr/>
          </p:nvSpPr>
          <p:spPr>
            <a:xfrm>
              <a:off x="9377172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4" name="object 2864"/>
            <p:cNvSpPr/>
            <p:nvPr/>
          </p:nvSpPr>
          <p:spPr>
            <a:xfrm>
              <a:off x="937717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5" name="object 2865"/>
            <p:cNvSpPr/>
            <p:nvPr/>
          </p:nvSpPr>
          <p:spPr>
            <a:xfrm>
              <a:off x="9377172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6" name="object 2866"/>
            <p:cNvSpPr/>
            <p:nvPr/>
          </p:nvSpPr>
          <p:spPr>
            <a:xfrm>
              <a:off x="937717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7" name="object 2867"/>
            <p:cNvSpPr/>
            <p:nvPr/>
          </p:nvSpPr>
          <p:spPr>
            <a:xfrm>
              <a:off x="9377172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8" name="object 2868"/>
            <p:cNvSpPr/>
            <p:nvPr/>
          </p:nvSpPr>
          <p:spPr>
            <a:xfrm>
              <a:off x="93771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9" name="object 2869"/>
            <p:cNvSpPr/>
            <p:nvPr/>
          </p:nvSpPr>
          <p:spPr>
            <a:xfrm>
              <a:off x="9377172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0" name="object 2870"/>
            <p:cNvSpPr/>
            <p:nvPr/>
          </p:nvSpPr>
          <p:spPr>
            <a:xfrm>
              <a:off x="937717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1" name="object 2871"/>
            <p:cNvSpPr/>
            <p:nvPr/>
          </p:nvSpPr>
          <p:spPr>
            <a:xfrm>
              <a:off x="9377172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2" name="object 2872"/>
            <p:cNvSpPr/>
            <p:nvPr/>
          </p:nvSpPr>
          <p:spPr>
            <a:xfrm>
              <a:off x="93771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3" name="object 2873"/>
            <p:cNvSpPr/>
            <p:nvPr/>
          </p:nvSpPr>
          <p:spPr>
            <a:xfrm>
              <a:off x="9377172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4" name="object 2874"/>
            <p:cNvSpPr/>
            <p:nvPr/>
          </p:nvSpPr>
          <p:spPr>
            <a:xfrm>
              <a:off x="937717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5" name="object 2875"/>
            <p:cNvSpPr/>
            <p:nvPr/>
          </p:nvSpPr>
          <p:spPr>
            <a:xfrm>
              <a:off x="9377172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6" name="object 2876"/>
            <p:cNvSpPr/>
            <p:nvPr/>
          </p:nvSpPr>
          <p:spPr>
            <a:xfrm>
              <a:off x="93771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7" name="object 2877"/>
            <p:cNvSpPr/>
            <p:nvPr/>
          </p:nvSpPr>
          <p:spPr>
            <a:xfrm>
              <a:off x="9377172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8" name="object 2878"/>
            <p:cNvSpPr/>
            <p:nvPr/>
          </p:nvSpPr>
          <p:spPr>
            <a:xfrm>
              <a:off x="937717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9" name="object 2879"/>
            <p:cNvSpPr/>
            <p:nvPr/>
          </p:nvSpPr>
          <p:spPr>
            <a:xfrm>
              <a:off x="9377172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0" name="object 2880"/>
            <p:cNvSpPr/>
            <p:nvPr/>
          </p:nvSpPr>
          <p:spPr>
            <a:xfrm>
              <a:off x="937717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1" name="object 2881"/>
            <p:cNvSpPr/>
            <p:nvPr/>
          </p:nvSpPr>
          <p:spPr>
            <a:xfrm>
              <a:off x="9377172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2" name="object 2882"/>
            <p:cNvSpPr/>
            <p:nvPr/>
          </p:nvSpPr>
          <p:spPr>
            <a:xfrm>
              <a:off x="93771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3" name="object 2883"/>
            <p:cNvSpPr/>
            <p:nvPr/>
          </p:nvSpPr>
          <p:spPr>
            <a:xfrm>
              <a:off x="9377172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4" name="object 2884"/>
            <p:cNvSpPr/>
            <p:nvPr/>
          </p:nvSpPr>
          <p:spPr>
            <a:xfrm>
              <a:off x="937717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5" name="object 2885"/>
            <p:cNvSpPr/>
            <p:nvPr/>
          </p:nvSpPr>
          <p:spPr>
            <a:xfrm>
              <a:off x="9377172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6" name="object 2886"/>
            <p:cNvSpPr/>
            <p:nvPr/>
          </p:nvSpPr>
          <p:spPr>
            <a:xfrm>
              <a:off x="95417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7" name="object 2887"/>
            <p:cNvSpPr/>
            <p:nvPr/>
          </p:nvSpPr>
          <p:spPr>
            <a:xfrm>
              <a:off x="954176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8" name="object 2888"/>
            <p:cNvSpPr/>
            <p:nvPr/>
          </p:nvSpPr>
          <p:spPr>
            <a:xfrm>
              <a:off x="95417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9" name="object 2889"/>
            <p:cNvSpPr/>
            <p:nvPr/>
          </p:nvSpPr>
          <p:spPr>
            <a:xfrm>
              <a:off x="954176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0" name="object 2890"/>
            <p:cNvSpPr/>
            <p:nvPr/>
          </p:nvSpPr>
          <p:spPr>
            <a:xfrm>
              <a:off x="95417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1" name="object 2891"/>
            <p:cNvSpPr/>
            <p:nvPr/>
          </p:nvSpPr>
          <p:spPr>
            <a:xfrm>
              <a:off x="954176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2" name="object 2892"/>
            <p:cNvSpPr/>
            <p:nvPr/>
          </p:nvSpPr>
          <p:spPr>
            <a:xfrm>
              <a:off x="95417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3" name="object 2893"/>
            <p:cNvSpPr/>
            <p:nvPr/>
          </p:nvSpPr>
          <p:spPr>
            <a:xfrm>
              <a:off x="954176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4" name="object 2894"/>
            <p:cNvSpPr/>
            <p:nvPr/>
          </p:nvSpPr>
          <p:spPr>
            <a:xfrm>
              <a:off x="954176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5" name="object 2895"/>
            <p:cNvSpPr/>
            <p:nvPr/>
          </p:nvSpPr>
          <p:spPr>
            <a:xfrm>
              <a:off x="954176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6" name="object 2896"/>
            <p:cNvSpPr/>
            <p:nvPr/>
          </p:nvSpPr>
          <p:spPr>
            <a:xfrm>
              <a:off x="95417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7" name="object 2897"/>
            <p:cNvSpPr/>
            <p:nvPr/>
          </p:nvSpPr>
          <p:spPr>
            <a:xfrm>
              <a:off x="9541764" y="20193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8" name="object 2898"/>
            <p:cNvSpPr/>
            <p:nvPr/>
          </p:nvSpPr>
          <p:spPr>
            <a:xfrm>
              <a:off x="95417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9" name="object 2899"/>
            <p:cNvSpPr/>
            <p:nvPr/>
          </p:nvSpPr>
          <p:spPr>
            <a:xfrm>
              <a:off x="9541764" y="21838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0" name="object 2900"/>
            <p:cNvSpPr/>
            <p:nvPr/>
          </p:nvSpPr>
          <p:spPr>
            <a:xfrm>
              <a:off x="95417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1" name="object 2901"/>
            <p:cNvSpPr/>
            <p:nvPr/>
          </p:nvSpPr>
          <p:spPr>
            <a:xfrm>
              <a:off x="9541764" y="23484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2" name="object 2902"/>
            <p:cNvSpPr/>
            <p:nvPr/>
          </p:nvSpPr>
          <p:spPr>
            <a:xfrm>
              <a:off x="95417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3" name="object 2903"/>
            <p:cNvSpPr/>
            <p:nvPr/>
          </p:nvSpPr>
          <p:spPr>
            <a:xfrm>
              <a:off x="9541764" y="25130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4" name="object 2904"/>
            <p:cNvSpPr/>
            <p:nvPr/>
          </p:nvSpPr>
          <p:spPr>
            <a:xfrm>
              <a:off x="954176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5" name="object 2905"/>
            <p:cNvSpPr/>
            <p:nvPr/>
          </p:nvSpPr>
          <p:spPr>
            <a:xfrm>
              <a:off x="9541764" y="26761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6" name="object 2906"/>
            <p:cNvSpPr/>
            <p:nvPr/>
          </p:nvSpPr>
          <p:spPr>
            <a:xfrm>
              <a:off x="954176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7" name="object 2907"/>
            <p:cNvSpPr/>
            <p:nvPr/>
          </p:nvSpPr>
          <p:spPr>
            <a:xfrm>
              <a:off x="9541764" y="28407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8" name="object 2908"/>
            <p:cNvSpPr/>
            <p:nvPr/>
          </p:nvSpPr>
          <p:spPr>
            <a:xfrm>
              <a:off x="95417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9" name="object 2909"/>
            <p:cNvSpPr/>
            <p:nvPr/>
          </p:nvSpPr>
          <p:spPr>
            <a:xfrm>
              <a:off x="9541764" y="30053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0" name="object 2910"/>
            <p:cNvSpPr/>
            <p:nvPr/>
          </p:nvSpPr>
          <p:spPr>
            <a:xfrm>
              <a:off x="95417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1" name="object 2911"/>
            <p:cNvSpPr/>
            <p:nvPr/>
          </p:nvSpPr>
          <p:spPr>
            <a:xfrm>
              <a:off x="9541764" y="31699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2" name="object 2912"/>
            <p:cNvSpPr/>
            <p:nvPr/>
          </p:nvSpPr>
          <p:spPr>
            <a:xfrm>
              <a:off x="954176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3" name="object 2913"/>
            <p:cNvSpPr/>
            <p:nvPr/>
          </p:nvSpPr>
          <p:spPr>
            <a:xfrm>
              <a:off x="9541764" y="33345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4" name="object 2914"/>
            <p:cNvSpPr/>
            <p:nvPr/>
          </p:nvSpPr>
          <p:spPr>
            <a:xfrm>
              <a:off x="954176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5" name="object 2915"/>
            <p:cNvSpPr/>
            <p:nvPr/>
          </p:nvSpPr>
          <p:spPr>
            <a:xfrm>
              <a:off x="9541764" y="34991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6" name="object 2916"/>
            <p:cNvSpPr/>
            <p:nvPr/>
          </p:nvSpPr>
          <p:spPr>
            <a:xfrm>
              <a:off x="954176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7" name="object 2917"/>
            <p:cNvSpPr/>
            <p:nvPr/>
          </p:nvSpPr>
          <p:spPr>
            <a:xfrm>
              <a:off x="9541764" y="36636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8" name="object 2918"/>
            <p:cNvSpPr/>
            <p:nvPr/>
          </p:nvSpPr>
          <p:spPr>
            <a:xfrm>
              <a:off x="954176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9" name="object 2919"/>
            <p:cNvSpPr/>
            <p:nvPr/>
          </p:nvSpPr>
          <p:spPr>
            <a:xfrm>
              <a:off x="9541764" y="38282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0" name="object 2920"/>
            <p:cNvSpPr/>
            <p:nvPr/>
          </p:nvSpPr>
          <p:spPr>
            <a:xfrm>
              <a:off x="954176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1" name="object 2921"/>
            <p:cNvSpPr/>
            <p:nvPr/>
          </p:nvSpPr>
          <p:spPr>
            <a:xfrm>
              <a:off x="9541764" y="39928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2" name="object 2922"/>
            <p:cNvSpPr/>
            <p:nvPr/>
          </p:nvSpPr>
          <p:spPr>
            <a:xfrm>
              <a:off x="954176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3" name="object 2923"/>
            <p:cNvSpPr/>
            <p:nvPr/>
          </p:nvSpPr>
          <p:spPr>
            <a:xfrm>
              <a:off x="9541764" y="41574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4" name="object 2924"/>
            <p:cNvSpPr/>
            <p:nvPr/>
          </p:nvSpPr>
          <p:spPr>
            <a:xfrm>
              <a:off x="95417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5" name="object 2925"/>
            <p:cNvSpPr/>
            <p:nvPr/>
          </p:nvSpPr>
          <p:spPr>
            <a:xfrm>
              <a:off x="9541764" y="432206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6" name="object 2926"/>
            <p:cNvSpPr/>
            <p:nvPr/>
          </p:nvSpPr>
          <p:spPr>
            <a:xfrm>
              <a:off x="954176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7" name="object 2927"/>
            <p:cNvSpPr/>
            <p:nvPr/>
          </p:nvSpPr>
          <p:spPr>
            <a:xfrm>
              <a:off x="9541764" y="448665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8" name="object 2928"/>
            <p:cNvSpPr/>
            <p:nvPr/>
          </p:nvSpPr>
          <p:spPr>
            <a:xfrm>
              <a:off x="95417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9" name="object 2929"/>
            <p:cNvSpPr/>
            <p:nvPr/>
          </p:nvSpPr>
          <p:spPr>
            <a:xfrm>
              <a:off x="9541764" y="464972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0" name="object 2930"/>
            <p:cNvSpPr/>
            <p:nvPr/>
          </p:nvSpPr>
          <p:spPr>
            <a:xfrm>
              <a:off x="954176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1" name="object 2931"/>
            <p:cNvSpPr/>
            <p:nvPr/>
          </p:nvSpPr>
          <p:spPr>
            <a:xfrm>
              <a:off x="9541764" y="481431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2" name="object 2932"/>
            <p:cNvSpPr/>
            <p:nvPr/>
          </p:nvSpPr>
          <p:spPr>
            <a:xfrm>
              <a:off x="95417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3" name="object 2933"/>
            <p:cNvSpPr/>
            <p:nvPr/>
          </p:nvSpPr>
          <p:spPr>
            <a:xfrm>
              <a:off x="9541764" y="497890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4" name="object 2934"/>
            <p:cNvSpPr/>
            <p:nvPr/>
          </p:nvSpPr>
          <p:spPr>
            <a:xfrm>
              <a:off x="954176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5" name="object 2935"/>
            <p:cNvSpPr/>
            <p:nvPr/>
          </p:nvSpPr>
          <p:spPr>
            <a:xfrm>
              <a:off x="9541764" y="51435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6" name="object 2936"/>
            <p:cNvSpPr/>
            <p:nvPr/>
          </p:nvSpPr>
          <p:spPr>
            <a:xfrm>
              <a:off x="954176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7" name="object 2937"/>
            <p:cNvSpPr/>
            <p:nvPr/>
          </p:nvSpPr>
          <p:spPr>
            <a:xfrm>
              <a:off x="9541764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8" name="object 2938"/>
            <p:cNvSpPr/>
            <p:nvPr/>
          </p:nvSpPr>
          <p:spPr>
            <a:xfrm>
              <a:off x="95417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9" name="object 2939"/>
            <p:cNvSpPr/>
            <p:nvPr/>
          </p:nvSpPr>
          <p:spPr>
            <a:xfrm>
              <a:off x="9541764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0" name="object 2940"/>
            <p:cNvSpPr/>
            <p:nvPr/>
          </p:nvSpPr>
          <p:spPr>
            <a:xfrm>
              <a:off x="954176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1" name="object 2941"/>
            <p:cNvSpPr/>
            <p:nvPr/>
          </p:nvSpPr>
          <p:spPr>
            <a:xfrm>
              <a:off x="9541764" y="56372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2" name="object 2942"/>
            <p:cNvSpPr/>
            <p:nvPr/>
          </p:nvSpPr>
          <p:spPr>
            <a:xfrm>
              <a:off x="575614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3" name="object 2943"/>
            <p:cNvSpPr/>
            <p:nvPr/>
          </p:nvSpPr>
          <p:spPr>
            <a:xfrm>
              <a:off x="575614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4" name="object 2944"/>
            <p:cNvSpPr/>
            <p:nvPr/>
          </p:nvSpPr>
          <p:spPr>
            <a:xfrm>
              <a:off x="592074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5" name="object 2945"/>
            <p:cNvSpPr/>
            <p:nvPr/>
          </p:nvSpPr>
          <p:spPr>
            <a:xfrm>
              <a:off x="592074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6" name="object 2946"/>
            <p:cNvSpPr/>
            <p:nvPr/>
          </p:nvSpPr>
          <p:spPr>
            <a:xfrm>
              <a:off x="608533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7" name="object 2947"/>
            <p:cNvSpPr/>
            <p:nvPr/>
          </p:nvSpPr>
          <p:spPr>
            <a:xfrm>
              <a:off x="608533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8" name="object 2948"/>
            <p:cNvSpPr/>
            <p:nvPr/>
          </p:nvSpPr>
          <p:spPr>
            <a:xfrm>
              <a:off x="624992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9" name="object 2949"/>
            <p:cNvSpPr/>
            <p:nvPr/>
          </p:nvSpPr>
          <p:spPr>
            <a:xfrm>
              <a:off x="624992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0" name="object 2950"/>
            <p:cNvSpPr/>
            <p:nvPr/>
          </p:nvSpPr>
          <p:spPr>
            <a:xfrm>
              <a:off x="641451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1" name="object 2951"/>
            <p:cNvSpPr/>
            <p:nvPr/>
          </p:nvSpPr>
          <p:spPr>
            <a:xfrm>
              <a:off x="641451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2" name="object 2952"/>
            <p:cNvSpPr/>
            <p:nvPr/>
          </p:nvSpPr>
          <p:spPr>
            <a:xfrm>
              <a:off x="657910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3" name="object 2953"/>
            <p:cNvSpPr/>
            <p:nvPr/>
          </p:nvSpPr>
          <p:spPr>
            <a:xfrm>
              <a:off x="6579108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4" name="object 2954"/>
            <p:cNvSpPr/>
            <p:nvPr/>
          </p:nvSpPr>
          <p:spPr>
            <a:xfrm>
              <a:off x="674370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5" name="object 2955"/>
            <p:cNvSpPr/>
            <p:nvPr/>
          </p:nvSpPr>
          <p:spPr>
            <a:xfrm>
              <a:off x="674370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6" name="object 2956"/>
            <p:cNvSpPr/>
            <p:nvPr/>
          </p:nvSpPr>
          <p:spPr>
            <a:xfrm>
              <a:off x="690829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7" name="object 2957"/>
            <p:cNvSpPr/>
            <p:nvPr/>
          </p:nvSpPr>
          <p:spPr>
            <a:xfrm>
              <a:off x="690829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8" name="object 2958"/>
            <p:cNvSpPr/>
            <p:nvPr/>
          </p:nvSpPr>
          <p:spPr>
            <a:xfrm>
              <a:off x="707288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9" name="object 2959"/>
            <p:cNvSpPr/>
            <p:nvPr/>
          </p:nvSpPr>
          <p:spPr>
            <a:xfrm>
              <a:off x="707288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0" name="object 2960"/>
            <p:cNvSpPr/>
            <p:nvPr/>
          </p:nvSpPr>
          <p:spPr>
            <a:xfrm>
              <a:off x="723747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1" name="object 2961"/>
            <p:cNvSpPr/>
            <p:nvPr/>
          </p:nvSpPr>
          <p:spPr>
            <a:xfrm>
              <a:off x="723747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2" name="object 2962"/>
            <p:cNvSpPr/>
            <p:nvPr/>
          </p:nvSpPr>
          <p:spPr>
            <a:xfrm>
              <a:off x="740206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3" name="object 2963"/>
            <p:cNvSpPr/>
            <p:nvPr/>
          </p:nvSpPr>
          <p:spPr>
            <a:xfrm>
              <a:off x="740206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4" name="object 2964"/>
            <p:cNvSpPr/>
            <p:nvPr/>
          </p:nvSpPr>
          <p:spPr>
            <a:xfrm>
              <a:off x="756666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5" name="object 2965"/>
            <p:cNvSpPr/>
            <p:nvPr/>
          </p:nvSpPr>
          <p:spPr>
            <a:xfrm>
              <a:off x="756666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6" name="object 2966"/>
            <p:cNvSpPr/>
            <p:nvPr/>
          </p:nvSpPr>
          <p:spPr>
            <a:xfrm>
              <a:off x="773125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7" name="object 2967"/>
            <p:cNvSpPr/>
            <p:nvPr/>
          </p:nvSpPr>
          <p:spPr>
            <a:xfrm>
              <a:off x="7731252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8" name="object 2968"/>
            <p:cNvSpPr/>
            <p:nvPr/>
          </p:nvSpPr>
          <p:spPr>
            <a:xfrm>
              <a:off x="789584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9" name="object 2969"/>
            <p:cNvSpPr/>
            <p:nvPr/>
          </p:nvSpPr>
          <p:spPr>
            <a:xfrm>
              <a:off x="7895844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0" name="object 2970"/>
            <p:cNvSpPr/>
            <p:nvPr/>
          </p:nvSpPr>
          <p:spPr>
            <a:xfrm>
              <a:off x="806043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1" name="object 2971"/>
            <p:cNvSpPr/>
            <p:nvPr/>
          </p:nvSpPr>
          <p:spPr>
            <a:xfrm>
              <a:off x="806043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2" name="object 2972"/>
            <p:cNvSpPr/>
            <p:nvPr/>
          </p:nvSpPr>
          <p:spPr>
            <a:xfrm>
              <a:off x="822502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3" name="object 2973"/>
            <p:cNvSpPr/>
            <p:nvPr/>
          </p:nvSpPr>
          <p:spPr>
            <a:xfrm>
              <a:off x="8225027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4" name="object 2974"/>
            <p:cNvSpPr/>
            <p:nvPr/>
          </p:nvSpPr>
          <p:spPr>
            <a:xfrm>
              <a:off x="838962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5" name="object 2975"/>
            <p:cNvSpPr/>
            <p:nvPr/>
          </p:nvSpPr>
          <p:spPr>
            <a:xfrm>
              <a:off x="8389620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6" name="object 2976"/>
            <p:cNvSpPr/>
            <p:nvPr/>
          </p:nvSpPr>
          <p:spPr>
            <a:xfrm>
              <a:off x="8554211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7" name="object 2977"/>
            <p:cNvSpPr/>
            <p:nvPr/>
          </p:nvSpPr>
          <p:spPr>
            <a:xfrm>
              <a:off x="8554211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8" name="object 2978"/>
            <p:cNvSpPr/>
            <p:nvPr/>
          </p:nvSpPr>
          <p:spPr>
            <a:xfrm>
              <a:off x="871880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9" name="object 2979"/>
            <p:cNvSpPr/>
            <p:nvPr/>
          </p:nvSpPr>
          <p:spPr>
            <a:xfrm>
              <a:off x="8718803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0" name="object 2980"/>
            <p:cNvSpPr/>
            <p:nvPr/>
          </p:nvSpPr>
          <p:spPr>
            <a:xfrm>
              <a:off x="888339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1" name="object 2981"/>
            <p:cNvSpPr/>
            <p:nvPr/>
          </p:nvSpPr>
          <p:spPr>
            <a:xfrm>
              <a:off x="8883396" y="119633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2" name="object 2982"/>
            <p:cNvSpPr/>
            <p:nvPr/>
          </p:nvSpPr>
          <p:spPr>
            <a:xfrm>
              <a:off x="575614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3" name="object 2983"/>
            <p:cNvSpPr/>
            <p:nvPr/>
          </p:nvSpPr>
          <p:spPr>
            <a:xfrm>
              <a:off x="575614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4" name="object 2984"/>
            <p:cNvSpPr/>
            <p:nvPr/>
          </p:nvSpPr>
          <p:spPr>
            <a:xfrm>
              <a:off x="592074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5" name="object 2985"/>
            <p:cNvSpPr/>
            <p:nvPr/>
          </p:nvSpPr>
          <p:spPr>
            <a:xfrm>
              <a:off x="592074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6" name="object 2986"/>
            <p:cNvSpPr/>
            <p:nvPr/>
          </p:nvSpPr>
          <p:spPr>
            <a:xfrm>
              <a:off x="608533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7" name="object 2987"/>
            <p:cNvSpPr/>
            <p:nvPr/>
          </p:nvSpPr>
          <p:spPr>
            <a:xfrm>
              <a:off x="608533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8" name="object 2988"/>
            <p:cNvSpPr/>
            <p:nvPr/>
          </p:nvSpPr>
          <p:spPr>
            <a:xfrm>
              <a:off x="624992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9" name="object 2989"/>
            <p:cNvSpPr/>
            <p:nvPr/>
          </p:nvSpPr>
          <p:spPr>
            <a:xfrm>
              <a:off x="624992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0" name="object 2990"/>
            <p:cNvSpPr/>
            <p:nvPr/>
          </p:nvSpPr>
          <p:spPr>
            <a:xfrm>
              <a:off x="641451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1" name="object 2991"/>
            <p:cNvSpPr/>
            <p:nvPr/>
          </p:nvSpPr>
          <p:spPr>
            <a:xfrm>
              <a:off x="641451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2" name="object 2992"/>
            <p:cNvSpPr/>
            <p:nvPr/>
          </p:nvSpPr>
          <p:spPr>
            <a:xfrm>
              <a:off x="657910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3" name="object 2993"/>
            <p:cNvSpPr/>
            <p:nvPr/>
          </p:nvSpPr>
          <p:spPr>
            <a:xfrm>
              <a:off x="6579108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4" name="object 2994"/>
            <p:cNvSpPr/>
            <p:nvPr/>
          </p:nvSpPr>
          <p:spPr>
            <a:xfrm>
              <a:off x="674370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5" name="object 2995"/>
            <p:cNvSpPr/>
            <p:nvPr/>
          </p:nvSpPr>
          <p:spPr>
            <a:xfrm>
              <a:off x="674370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6" name="object 2996"/>
            <p:cNvSpPr/>
            <p:nvPr/>
          </p:nvSpPr>
          <p:spPr>
            <a:xfrm>
              <a:off x="690829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7" name="object 2997"/>
            <p:cNvSpPr/>
            <p:nvPr/>
          </p:nvSpPr>
          <p:spPr>
            <a:xfrm>
              <a:off x="690829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8" name="object 2998"/>
            <p:cNvSpPr/>
            <p:nvPr/>
          </p:nvSpPr>
          <p:spPr>
            <a:xfrm>
              <a:off x="707288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9" name="object 2999"/>
            <p:cNvSpPr/>
            <p:nvPr/>
          </p:nvSpPr>
          <p:spPr>
            <a:xfrm>
              <a:off x="707288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0" name="object 3000"/>
            <p:cNvSpPr/>
            <p:nvPr/>
          </p:nvSpPr>
          <p:spPr>
            <a:xfrm>
              <a:off x="723747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1" name="object 3001"/>
            <p:cNvSpPr/>
            <p:nvPr/>
          </p:nvSpPr>
          <p:spPr>
            <a:xfrm>
              <a:off x="723747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2" name="object 3002"/>
            <p:cNvSpPr/>
            <p:nvPr/>
          </p:nvSpPr>
          <p:spPr>
            <a:xfrm>
              <a:off x="740206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3" name="object 3003"/>
            <p:cNvSpPr/>
            <p:nvPr/>
          </p:nvSpPr>
          <p:spPr>
            <a:xfrm>
              <a:off x="740206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4" name="object 3004"/>
            <p:cNvSpPr/>
            <p:nvPr/>
          </p:nvSpPr>
          <p:spPr>
            <a:xfrm>
              <a:off x="756666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5" name="object 3005"/>
            <p:cNvSpPr/>
            <p:nvPr/>
          </p:nvSpPr>
          <p:spPr>
            <a:xfrm>
              <a:off x="756666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6" name="object 3006"/>
            <p:cNvSpPr/>
            <p:nvPr/>
          </p:nvSpPr>
          <p:spPr>
            <a:xfrm>
              <a:off x="773125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7" name="object 3007"/>
            <p:cNvSpPr/>
            <p:nvPr/>
          </p:nvSpPr>
          <p:spPr>
            <a:xfrm>
              <a:off x="7731252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8" name="object 3008"/>
            <p:cNvSpPr/>
            <p:nvPr/>
          </p:nvSpPr>
          <p:spPr>
            <a:xfrm>
              <a:off x="789584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9" name="object 3009"/>
            <p:cNvSpPr/>
            <p:nvPr/>
          </p:nvSpPr>
          <p:spPr>
            <a:xfrm>
              <a:off x="7895844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0" name="object 3010"/>
            <p:cNvSpPr/>
            <p:nvPr/>
          </p:nvSpPr>
          <p:spPr>
            <a:xfrm>
              <a:off x="806043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1" name="object 3011"/>
            <p:cNvSpPr/>
            <p:nvPr/>
          </p:nvSpPr>
          <p:spPr>
            <a:xfrm>
              <a:off x="806043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2" name="object 3012"/>
            <p:cNvSpPr/>
            <p:nvPr/>
          </p:nvSpPr>
          <p:spPr>
            <a:xfrm>
              <a:off x="822502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3" name="object 3013"/>
            <p:cNvSpPr/>
            <p:nvPr/>
          </p:nvSpPr>
          <p:spPr>
            <a:xfrm>
              <a:off x="8225027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4" name="object 3014"/>
            <p:cNvSpPr/>
            <p:nvPr/>
          </p:nvSpPr>
          <p:spPr>
            <a:xfrm>
              <a:off x="838962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5" name="object 3015"/>
            <p:cNvSpPr/>
            <p:nvPr/>
          </p:nvSpPr>
          <p:spPr>
            <a:xfrm>
              <a:off x="8389620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6" name="object 3016"/>
            <p:cNvSpPr/>
            <p:nvPr/>
          </p:nvSpPr>
          <p:spPr>
            <a:xfrm>
              <a:off x="8554211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7" name="object 3017"/>
            <p:cNvSpPr/>
            <p:nvPr/>
          </p:nvSpPr>
          <p:spPr>
            <a:xfrm>
              <a:off x="8554211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8" name="object 3018"/>
            <p:cNvSpPr/>
            <p:nvPr/>
          </p:nvSpPr>
          <p:spPr>
            <a:xfrm>
              <a:off x="871880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9" name="object 3019"/>
            <p:cNvSpPr/>
            <p:nvPr/>
          </p:nvSpPr>
          <p:spPr>
            <a:xfrm>
              <a:off x="8718803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0" name="object 3020"/>
            <p:cNvSpPr/>
            <p:nvPr/>
          </p:nvSpPr>
          <p:spPr>
            <a:xfrm>
              <a:off x="888339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1" name="object 3021"/>
            <p:cNvSpPr/>
            <p:nvPr/>
          </p:nvSpPr>
          <p:spPr>
            <a:xfrm>
              <a:off x="8883396" y="136093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2" name="object 3022"/>
            <p:cNvSpPr/>
            <p:nvPr/>
          </p:nvSpPr>
          <p:spPr>
            <a:xfrm>
              <a:off x="575614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3" name="object 3023"/>
            <p:cNvSpPr/>
            <p:nvPr/>
          </p:nvSpPr>
          <p:spPr>
            <a:xfrm>
              <a:off x="575614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4" name="object 3024"/>
            <p:cNvSpPr/>
            <p:nvPr/>
          </p:nvSpPr>
          <p:spPr>
            <a:xfrm>
              <a:off x="592074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5" name="object 3025"/>
            <p:cNvSpPr/>
            <p:nvPr/>
          </p:nvSpPr>
          <p:spPr>
            <a:xfrm>
              <a:off x="592074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6" name="object 3026"/>
            <p:cNvSpPr/>
            <p:nvPr/>
          </p:nvSpPr>
          <p:spPr>
            <a:xfrm>
              <a:off x="608533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7" name="object 3027"/>
            <p:cNvSpPr/>
            <p:nvPr/>
          </p:nvSpPr>
          <p:spPr>
            <a:xfrm>
              <a:off x="608533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8" name="object 3028"/>
            <p:cNvSpPr/>
            <p:nvPr/>
          </p:nvSpPr>
          <p:spPr>
            <a:xfrm>
              <a:off x="624992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9" name="object 3029"/>
            <p:cNvSpPr/>
            <p:nvPr/>
          </p:nvSpPr>
          <p:spPr>
            <a:xfrm>
              <a:off x="624992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0" name="object 3030"/>
            <p:cNvSpPr/>
            <p:nvPr/>
          </p:nvSpPr>
          <p:spPr>
            <a:xfrm>
              <a:off x="641451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1" name="object 3031"/>
            <p:cNvSpPr/>
            <p:nvPr/>
          </p:nvSpPr>
          <p:spPr>
            <a:xfrm>
              <a:off x="641451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2" name="object 3032"/>
            <p:cNvSpPr/>
            <p:nvPr/>
          </p:nvSpPr>
          <p:spPr>
            <a:xfrm>
              <a:off x="657910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3" name="object 3033"/>
            <p:cNvSpPr/>
            <p:nvPr/>
          </p:nvSpPr>
          <p:spPr>
            <a:xfrm>
              <a:off x="6579108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4" name="object 3034"/>
            <p:cNvSpPr/>
            <p:nvPr/>
          </p:nvSpPr>
          <p:spPr>
            <a:xfrm>
              <a:off x="674370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5" name="object 3035"/>
            <p:cNvSpPr/>
            <p:nvPr/>
          </p:nvSpPr>
          <p:spPr>
            <a:xfrm>
              <a:off x="674370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6" name="object 3036"/>
            <p:cNvSpPr/>
            <p:nvPr/>
          </p:nvSpPr>
          <p:spPr>
            <a:xfrm>
              <a:off x="690829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7" name="object 3037"/>
            <p:cNvSpPr/>
            <p:nvPr/>
          </p:nvSpPr>
          <p:spPr>
            <a:xfrm>
              <a:off x="690829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8" name="object 3038"/>
            <p:cNvSpPr/>
            <p:nvPr/>
          </p:nvSpPr>
          <p:spPr>
            <a:xfrm>
              <a:off x="707288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9" name="object 3039"/>
            <p:cNvSpPr/>
            <p:nvPr/>
          </p:nvSpPr>
          <p:spPr>
            <a:xfrm>
              <a:off x="707288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0" name="object 3040"/>
            <p:cNvSpPr/>
            <p:nvPr/>
          </p:nvSpPr>
          <p:spPr>
            <a:xfrm>
              <a:off x="723747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1" name="object 3041"/>
            <p:cNvSpPr/>
            <p:nvPr/>
          </p:nvSpPr>
          <p:spPr>
            <a:xfrm>
              <a:off x="723747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2" name="object 3042"/>
            <p:cNvSpPr/>
            <p:nvPr/>
          </p:nvSpPr>
          <p:spPr>
            <a:xfrm>
              <a:off x="740206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3" name="object 3043"/>
            <p:cNvSpPr/>
            <p:nvPr/>
          </p:nvSpPr>
          <p:spPr>
            <a:xfrm>
              <a:off x="740206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4" name="object 3044"/>
            <p:cNvSpPr/>
            <p:nvPr/>
          </p:nvSpPr>
          <p:spPr>
            <a:xfrm>
              <a:off x="756666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5" name="object 3045"/>
            <p:cNvSpPr/>
            <p:nvPr/>
          </p:nvSpPr>
          <p:spPr>
            <a:xfrm>
              <a:off x="756666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6" name="object 3046"/>
            <p:cNvSpPr/>
            <p:nvPr/>
          </p:nvSpPr>
          <p:spPr>
            <a:xfrm>
              <a:off x="773125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7" name="object 3047"/>
            <p:cNvSpPr/>
            <p:nvPr/>
          </p:nvSpPr>
          <p:spPr>
            <a:xfrm>
              <a:off x="7731252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8" name="object 3048"/>
            <p:cNvSpPr/>
            <p:nvPr/>
          </p:nvSpPr>
          <p:spPr>
            <a:xfrm>
              <a:off x="789584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9" name="object 3049"/>
            <p:cNvSpPr/>
            <p:nvPr/>
          </p:nvSpPr>
          <p:spPr>
            <a:xfrm>
              <a:off x="7895844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0" name="object 3050"/>
            <p:cNvSpPr/>
            <p:nvPr/>
          </p:nvSpPr>
          <p:spPr>
            <a:xfrm>
              <a:off x="806043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1" name="object 3051"/>
            <p:cNvSpPr/>
            <p:nvPr/>
          </p:nvSpPr>
          <p:spPr>
            <a:xfrm>
              <a:off x="806043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2" name="object 3052"/>
            <p:cNvSpPr/>
            <p:nvPr/>
          </p:nvSpPr>
          <p:spPr>
            <a:xfrm>
              <a:off x="822502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3" name="object 3053"/>
            <p:cNvSpPr/>
            <p:nvPr/>
          </p:nvSpPr>
          <p:spPr>
            <a:xfrm>
              <a:off x="8225027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4" name="object 3054"/>
            <p:cNvSpPr/>
            <p:nvPr/>
          </p:nvSpPr>
          <p:spPr>
            <a:xfrm>
              <a:off x="838962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5" name="object 3055"/>
            <p:cNvSpPr/>
            <p:nvPr/>
          </p:nvSpPr>
          <p:spPr>
            <a:xfrm>
              <a:off x="8389620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6" name="object 3056"/>
            <p:cNvSpPr/>
            <p:nvPr/>
          </p:nvSpPr>
          <p:spPr>
            <a:xfrm>
              <a:off x="8554211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7" name="object 3057"/>
            <p:cNvSpPr/>
            <p:nvPr/>
          </p:nvSpPr>
          <p:spPr>
            <a:xfrm>
              <a:off x="8554211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8" name="object 3058"/>
            <p:cNvSpPr/>
            <p:nvPr/>
          </p:nvSpPr>
          <p:spPr>
            <a:xfrm>
              <a:off x="871880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9" name="object 3059"/>
            <p:cNvSpPr/>
            <p:nvPr/>
          </p:nvSpPr>
          <p:spPr>
            <a:xfrm>
              <a:off x="8718803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0" name="object 3060"/>
            <p:cNvSpPr/>
            <p:nvPr/>
          </p:nvSpPr>
          <p:spPr>
            <a:xfrm>
              <a:off x="888339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1" name="object 3061"/>
            <p:cNvSpPr/>
            <p:nvPr/>
          </p:nvSpPr>
          <p:spPr>
            <a:xfrm>
              <a:off x="8883396" y="152552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2" name="object 3062"/>
            <p:cNvSpPr/>
            <p:nvPr/>
          </p:nvSpPr>
          <p:spPr>
            <a:xfrm>
              <a:off x="575614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3" name="object 3063"/>
            <p:cNvSpPr/>
            <p:nvPr/>
          </p:nvSpPr>
          <p:spPr>
            <a:xfrm>
              <a:off x="575614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4" name="object 3064"/>
            <p:cNvSpPr/>
            <p:nvPr/>
          </p:nvSpPr>
          <p:spPr>
            <a:xfrm>
              <a:off x="592074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5" name="object 3065"/>
            <p:cNvSpPr/>
            <p:nvPr/>
          </p:nvSpPr>
          <p:spPr>
            <a:xfrm>
              <a:off x="592074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6" name="object 3066"/>
            <p:cNvSpPr/>
            <p:nvPr/>
          </p:nvSpPr>
          <p:spPr>
            <a:xfrm>
              <a:off x="608533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7" name="object 3067"/>
            <p:cNvSpPr/>
            <p:nvPr/>
          </p:nvSpPr>
          <p:spPr>
            <a:xfrm>
              <a:off x="608533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8" name="object 3068"/>
            <p:cNvSpPr/>
            <p:nvPr/>
          </p:nvSpPr>
          <p:spPr>
            <a:xfrm>
              <a:off x="624992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9" name="object 3069"/>
            <p:cNvSpPr/>
            <p:nvPr/>
          </p:nvSpPr>
          <p:spPr>
            <a:xfrm>
              <a:off x="624992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0" name="object 3070"/>
            <p:cNvSpPr/>
            <p:nvPr/>
          </p:nvSpPr>
          <p:spPr>
            <a:xfrm>
              <a:off x="641451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1" name="object 3071"/>
            <p:cNvSpPr/>
            <p:nvPr/>
          </p:nvSpPr>
          <p:spPr>
            <a:xfrm>
              <a:off x="641451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2" name="object 3072"/>
            <p:cNvSpPr/>
            <p:nvPr/>
          </p:nvSpPr>
          <p:spPr>
            <a:xfrm>
              <a:off x="657910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3" name="object 3073"/>
            <p:cNvSpPr/>
            <p:nvPr/>
          </p:nvSpPr>
          <p:spPr>
            <a:xfrm>
              <a:off x="6579108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4" name="object 3074"/>
            <p:cNvSpPr/>
            <p:nvPr/>
          </p:nvSpPr>
          <p:spPr>
            <a:xfrm>
              <a:off x="674370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5" name="object 3075"/>
            <p:cNvSpPr/>
            <p:nvPr/>
          </p:nvSpPr>
          <p:spPr>
            <a:xfrm>
              <a:off x="674370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6" name="object 3076"/>
            <p:cNvSpPr/>
            <p:nvPr/>
          </p:nvSpPr>
          <p:spPr>
            <a:xfrm>
              <a:off x="690829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7" name="object 3077"/>
            <p:cNvSpPr/>
            <p:nvPr/>
          </p:nvSpPr>
          <p:spPr>
            <a:xfrm>
              <a:off x="690829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8" name="object 3078"/>
            <p:cNvSpPr/>
            <p:nvPr/>
          </p:nvSpPr>
          <p:spPr>
            <a:xfrm>
              <a:off x="707288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9" name="object 3079"/>
            <p:cNvSpPr/>
            <p:nvPr/>
          </p:nvSpPr>
          <p:spPr>
            <a:xfrm>
              <a:off x="707288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0" name="object 3080"/>
            <p:cNvSpPr/>
            <p:nvPr/>
          </p:nvSpPr>
          <p:spPr>
            <a:xfrm>
              <a:off x="723747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1" name="object 3081"/>
            <p:cNvSpPr/>
            <p:nvPr/>
          </p:nvSpPr>
          <p:spPr>
            <a:xfrm>
              <a:off x="723747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2" name="object 3082"/>
            <p:cNvSpPr/>
            <p:nvPr/>
          </p:nvSpPr>
          <p:spPr>
            <a:xfrm>
              <a:off x="740206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3" name="object 3083"/>
            <p:cNvSpPr/>
            <p:nvPr/>
          </p:nvSpPr>
          <p:spPr>
            <a:xfrm>
              <a:off x="740206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4" name="object 3084"/>
            <p:cNvSpPr/>
            <p:nvPr/>
          </p:nvSpPr>
          <p:spPr>
            <a:xfrm>
              <a:off x="756666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5" name="object 3085"/>
            <p:cNvSpPr/>
            <p:nvPr/>
          </p:nvSpPr>
          <p:spPr>
            <a:xfrm>
              <a:off x="756666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6" name="object 3086"/>
            <p:cNvSpPr/>
            <p:nvPr/>
          </p:nvSpPr>
          <p:spPr>
            <a:xfrm>
              <a:off x="773125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7" name="object 3087"/>
            <p:cNvSpPr/>
            <p:nvPr/>
          </p:nvSpPr>
          <p:spPr>
            <a:xfrm>
              <a:off x="7731252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8" name="object 3088"/>
            <p:cNvSpPr/>
            <p:nvPr/>
          </p:nvSpPr>
          <p:spPr>
            <a:xfrm>
              <a:off x="789584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9" name="object 3089"/>
            <p:cNvSpPr/>
            <p:nvPr/>
          </p:nvSpPr>
          <p:spPr>
            <a:xfrm>
              <a:off x="7895844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0" name="object 3090"/>
            <p:cNvSpPr/>
            <p:nvPr/>
          </p:nvSpPr>
          <p:spPr>
            <a:xfrm>
              <a:off x="806043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1" name="object 3091"/>
            <p:cNvSpPr/>
            <p:nvPr/>
          </p:nvSpPr>
          <p:spPr>
            <a:xfrm>
              <a:off x="806043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2" name="object 3092"/>
            <p:cNvSpPr/>
            <p:nvPr/>
          </p:nvSpPr>
          <p:spPr>
            <a:xfrm>
              <a:off x="822502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3" name="object 3093"/>
            <p:cNvSpPr/>
            <p:nvPr/>
          </p:nvSpPr>
          <p:spPr>
            <a:xfrm>
              <a:off x="8225027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4" name="object 3094"/>
            <p:cNvSpPr/>
            <p:nvPr/>
          </p:nvSpPr>
          <p:spPr>
            <a:xfrm>
              <a:off x="838962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5" name="object 3095"/>
            <p:cNvSpPr/>
            <p:nvPr/>
          </p:nvSpPr>
          <p:spPr>
            <a:xfrm>
              <a:off x="8389620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6" name="object 3096"/>
            <p:cNvSpPr/>
            <p:nvPr/>
          </p:nvSpPr>
          <p:spPr>
            <a:xfrm>
              <a:off x="8554211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7" name="object 3097"/>
            <p:cNvSpPr/>
            <p:nvPr/>
          </p:nvSpPr>
          <p:spPr>
            <a:xfrm>
              <a:off x="8554211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8" name="object 3098"/>
            <p:cNvSpPr/>
            <p:nvPr/>
          </p:nvSpPr>
          <p:spPr>
            <a:xfrm>
              <a:off x="871880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9" name="object 3099"/>
            <p:cNvSpPr/>
            <p:nvPr/>
          </p:nvSpPr>
          <p:spPr>
            <a:xfrm>
              <a:off x="8718803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0" name="object 3100"/>
            <p:cNvSpPr/>
            <p:nvPr/>
          </p:nvSpPr>
          <p:spPr>
            <a:xfrm>
              <a:off x="888339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1" name="object 3101"/>
            <p:cNvSpPr/>
            <p:nvPr/>
          </p:nvSpPr>
          <p:spPr>
            <a:xfrm>
              <a:off x="8883396" y="16901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2" name="object 3102"/>
            <p:cNvSpPr/>
            <p:nvPr/>
          </p:nvSpPr>
          <p:spPr>
            <a:xfrm>
              <a:off x="575614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3" name="object 3103"/>
            <p:cNvSpPr/>
            <p:nvPr/>
          </p:nvSpPr>
          <p:spPr>
            <a:xfrm>
              <a:off x="575614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4" name="object 3104"/>
            <p:cNvSpPr/>
            <p:nvPr/>
          </p:nvSpPr>
          <p:spPr>
            <a:xfrm>
              <a:off x="592074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5" name="object 3105"/>
            <p:cNvSpPr/>
            <p:nvPr/>
          </p:nvSpPr>
          <p:spPr>
            <a:xfrm>
              <a:off x="592074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6" name="object 3106"/>
            <p:cNvSpPr/>
            <p:nvPr/>
          </p:nvSpPr>
          <p:spPr>
            <a:xfrm>
              <a:off x="608533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7" name="object 3107"/>
            <p:cNvSpPr/>
            <p:nvPr/>
          </p:nvSpPr>
          <p:spPr>
            <a:xfrm>
              <a:off x="608533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8" name="object 3108"/>
            <p:cNvSpPr/>
            <p:nvPr/>
          </p:nvSpPr>
          <p:spPr>
            <a:xfrm>
              <a:off x="624992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9" name="object 3109"/>
            <p:cNvSpPr/>
            <p:nvPr/>
          </p:nvSpPr>
          <p:spPr>
            <a:xfrm>
              <a:off x="624992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0" name="object 3110"/>
            <p:cNvSpPr/>
            <p:nvPr/>
          </p:nvSpPr>
          <p:spPr>
            <a:xfrm>
              <a:off x="641451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1" name="object 3111"/>
            <p:cNvSpPr/>
            <p:nvPr/>
          </p:nvSpPr>
          <p:spPr>
            <a:xfrm>
              <a:off x="641451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2" name="object 3112"/>
            <p:cNvSpPr/>
            <p:nvPr/>
          </p:nvSpPr>
          <p:spPr>
            <a:xfrm>
              <a:off x="657910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3" name="object 3113"/>
            <p:cNvSpPr/>
            <p:nvPr/>
          </p:nvSpPr>
          <p:spPr>
            <a:xfrm>
              <a:off x="6579108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4" name="object 3114"/>
            <p:cNvSpPr/>
            <p:nvPr/>
          </p:nvSpPr>
          <p:spPr>
            <a:xfrm>
              <a:off x="674370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5" name="object 3115"/>
            <p:cNvSpPr/>
            <p:nvPr/>
          </p:nvSpPr>
          <p:spPr>
            <a:xfrm>
              <a:off x="674370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6" name="object 3116"/>
            <p:cNvSpPr/>
            <p:nvPr/>
          </p:nvSpPr>
          <p:spPr>
            <a:xfrm>
              <a:off x="690829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7" name="object 3117"/>
            <p:cNvSpPr/>
            <p:nvPr/>
          </p:nvSpPr>
          <p:spPr>
            <a:xfrm>
              <a:off x="690829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8" name="object 3118"/>
            <p:cNvSpPr/>
            <p:nvPr/>
          </p:nvSpPr>
          <p:spPr>
            <a:xfrm>
              <a:off x="7072883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9" name="object 3119"/>
            <p:cNvSpPr/>
            <p:nvPr/>
          </p:nvSpPr>
          <p:spPr>
            <a:xfrm>
              <a:off x="7072883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0" name="object 3120"/>
            <p:cNvSpPr/>
            <p:nvPr/>
          </p:nvSpPr>
          <p:spPr>
            <a:xfrm>
              <a:off x="723747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1" name="object 3121"/>
            <p:cNvSpPr/>
            <p:nvPr/>
          </p:nvSpPr>
          <p:spPr>
            <a:xfrm>
              <a:off x="723747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2" name="object 3122"/>
            <p:cNvSpPr/>
            <p:nvPr/>
          </p:nvSpPr>
          <p:spPr>
            <a:xfrm>
              <a:off x="7402067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3" name="object 3123"/>
            <p:cNvSpPr/>
            <p:nvPr/>
          </p:nvSpPr>
          <p:spPr>
            <a:xfrm>
              <a:off x="7402067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4" name="object 3124"/>
            <p:cNvSpPr/>
            <p:nvPr/>
          </p:nvSpPr>
          <p:spPr>
            <a:xfrm>
              <a:off x="756666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5" name="object 3125"/>
            <p:cNvSpPr/>
            <p:nvPr/>
          </p:nvSpPr>
          <p:spPr>
            <a:xfrm>
              <a:off x="756666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6" name="object 3126"/>
            <p:cNvSpPr/>
            <p:nvPr/>
          </p:nvSpPr>
          <p:spPr>
            <a:xfrm>
              <a:off x="773125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7" name="object 3127"/>
            <p:cNvSpPr/>
            <p:nvPr/>
          </p:nvSpPr>
          <p:spPr>
            <a:xfrm>
              <a:off x="7731252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8" name="object 3128"/>
            <p:cNvSpPr/>
            <p:nvPr/>
          </p:nvSpPr>
          <p:spPr>
            <a:xfrm>
              <a:off x="789584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9" name="object 3129"/>
            <p:cNvSpPr/>
            <p:nvPr/>
          </p:nvSpPr>
          <p:spPr>
            <a:xfrm>
              <a:off x="7895844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0" name="object 3130"/>
            <p:cNvSpPr/>
            <p:nvPr/>
          </p:nvSpPr>
          <p:spPr>
            <a:xfrm>
              <a:off x="806043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1" name="object 3131"/>
            <p:cNvSpPr/>
            <p:nvPr/>
          </p:nvSpPr>
          <p:spPr>
            <a:xfrm>
              <a:off x="806043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2" name="object 3132"/>
            <p:cNvSpPr/>
            <p:nvPr/>
          </p:nvSpPr>
          <p:spPr>
            <a:xfrm>
              <a:off x="8225027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3" name="object 3133"/>
            <p:cNvSpPr/>
            <p:nvPr/>
          </p:nvSpPr>
          <p:spPr>
            <a:xfrm>
              <a:off x="8225027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4" name="object 3134"/>
            <p:cNvSpPr/>
            <p:nvPr/>
          </p:nvSpPr>
          <p:spPr>
            <a:xfrm>
              <a:off x="838962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5" name="object 3135"/>
            <p:cNvSpPr/>
            <p:nvPr/>
          </p:nvSpPr>
          <p:spPr>
            <a:xfrm>
              <a:off x="8389620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6" name="object 3136"/>
            <p:cNvSpPr/>
            <p:nvPr/>
          </p:nvSpPr>
          <p:spPr>
            <a:xfrm>
              <a:off x="8554211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7" name="object 3137"/>
            <p:cNvSpPr/>
            <p:nvPr/>
          </p:nvSpPr>
          <p:spPr>
            <a:xfrm>
              <a:off x="8554211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8" name="object 3138"/>
            <p:cNvSpPr/>
            <p:nvPr/>
          </p:nvSpPr>
          <p:spPr>
            <a:xfrm>
              <a:off x="8718803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9" name="object 3139"/>
            <p:cNvSpPr/>
            <p:nvPr/>
          </p:nvSpPr>
          <p:spPr>
            <a:xfrm>
              <a:off x="8718803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0" name="object 3140"/>
            <p:cNvSpPr/>
            <p:nvPr/>
          </p:nvSpPr>
          <p:spPr>
            <a:xfrm>
              <a:off x="888339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1" name="object 3141"/>
            <p:cNvSpPr/>
            <p:nvPr/>
          </p:nvSpPr>
          <p:spPr>
            <a:xfrm>
              <a:off x="8883396" y="18547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2" name="object 3142"/>
            <p:cNvSpPr/>
            <p:nvPr/>
          </p:nvSpPr>
          <p:spPr>
            <a:xfrm>
              <a:off x="592074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3" name="object 3143"/>
            <p:cNvSpPr/>
            <p:nvPr/>
          </p:nvSpPr>
          <p:spPr>
            <a:xfrm>
              <a:off x="5920740" y="53080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4" name="object 3144"/>
            <p:cNvSpPr/>
            <p:nvPr/>
          </p:nvSpPr>
          <p:spPr>
            <a:xfrm>
              <a:off x="592074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5" name="object 3145"/>
            <p:cNvSpPr/>
            <p:nvPr/>
          </p:nvSpPr>
          <p:spPr>
            <a:xfrm>
              <a:off x="5920740" y="54726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46" name="object 3146"/>
          <p:cNvSpPr txBox="1"/>
          <p:nvPr/>
        </p:nvSpPr>
        <p:spPr>
          <a:xfrm>
            <a:off x="5152390" y="1162278"/>
            <a:ext cx="4512310" cy="4631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118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149140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89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</a:t>
            </a:r>
            <a:r>
              <a:rPr dirty="0" sz="800" spc="24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120127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58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60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83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28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47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71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47 131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64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158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17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201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65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241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80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46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194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111154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139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188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179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35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206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65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52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107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81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25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45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141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67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3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103123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27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77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160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66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187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249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185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64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53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46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205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81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182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90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32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52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123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78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23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217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79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48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115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71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55 117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27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111122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136117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41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77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116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3147" name="object 3147"/>
          <p:cNvGraphicFramePr>
            <a:graphicFrameLocks noGrp="1"/>
          </p:cNvGraphicFramePr>
          <p:nvPr/>
        </p:nvGraphicFramePr>
        <p:xfrm>
          <a:off x="201168" y="1053083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sp>
        <p:nvSpPr>
          <p:cNvPr id="3148" name="object 3148"/>
          <p:cNvSpPr/>
          <p:nvPr/>
        </p:nvSpPr>
        <p:spPr>
          <a:xfrm>
            <a:off x="201168" y="1053083"/>
            <a:ext cx="494030" cy="497205"/>
          </a:xfrm>
          <a:custGeom>
            <a:avLst/>
            <a:gdLst/>
            <a:ahLst/>
            <a:cxnLst/>
            <a:rect l="l" t="t" r="r" b="b"/>
            <a:pathLst>
              <a:path w="494030" h="497205">
                <a:moveTo>
                  <a:pt x="493776" y="0"/>
                </a:moveTo>
                <a:lnTo>
                  <a:pt x="329184" y="0"/>
                </a:lnTo>
                <a:lnTo>
                  <a:pt x="164592" y="0"/>
                </a:lnTo>
                <a:lnTo>
                  <a:pt x="0" y="0"/>
                </a:lnTo>
                <a:lnTo>
                  <a:pt x="0" y="164592"/>
                </a:lnTo>
                <a:lnTo>
                  <a:pt x="0" y="167640"/>
                </a:lnTo>
                <a:lnTo>
                  <a:pt x="0" y="329196"/>
                </a:lnTo>
                <a:lnTo>
                  <a:pt x="0" y="332232"/>
                </a:lnTo>
                <a:lnTo>
                  <a:pt x="0" y="496824"/>
                </a:lnTo>
                <a:lnTo>
                  <a:pt x="164592" y="496824"/>
                </a:lnTo>
                <a:lnTo>
                  <a:pt x="329184" y="496824"/>
                </a:lnTo>
                <a:lnTo>
                  <a:pt x="493776" y="496824"/>
                </a:lnTo>
                <a:lnTo>
                  <a:pt x="493776" y="332232"/>
                </a:lnTo>
                <a:lnTo>
                  <a:pt x="493776" y="329196"/>
                </a:lnTo>
                <a:lnTo>
                  <a:pt x="493776" y="167640"/>
                </a:lnTo>
                <a:lnTo>
                  <a:pt x="493776" y="164592"/>
                </a:lnTo>
                <a:lnTo>
                  <a:pt x="493776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9" name="object 314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150" name="object 31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160845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풀링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풀링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62073" y="2157983"/>
            <a:ext cx="2150745" cy="2124710"/>
            <a:chOff x="2362073" y="2157983"/>
            <a:chExt cx="2150745" cy="2124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928" y="2157983"/>
              <a:ext cx="2040635" cy="2001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2073" y="2164841"/>
              <a:ext cx="2146300" cy="2117725"/>
            </a:xfrm>
            <a:custGeom>
              <a:avLst/>
              <a:gdLst/>
              <a:ahLst/>
              <a:cxnLst/>
              <a:rect l="l" t="t" r="r" b="b"/>
              <a:pathLst>
                <a:path w="2146300" h="2117725">
                  <a:moveTo>
                    <a:pt x="111506" y="95504"/>
                  </a:moveTo>
                  <a:lnTo>
                    <a:pt x="108712" y="90805"/>
                  </a:lnTo>
                  <a:lnTo>
                    <a:pt x="67157" y="19558"/>
                  </a:lnTo>
                  <a:lnTo>
                    <a:pt x="55753" y="0"/>
                  </a:ln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5" y="105537"/>
                  </a:lnTo>
                  <a:lnTo>
                    <a:pt x="19812" y="100838"/>
                  </a:lnTo>
                  <a:lnTo>
                    <a:pt x="45847" y="56210"/>
                  </a:lnTo>
                  <a:lnTo>
                    <a:pt x="45847" y="1933003"/>
                  </a:lnTo>
                  <a:lnTo>
                    <a:pt x="19812" y="1888363"/>
                  </a:lnTo>
                  <a:lnTo>
                    <a:pt x="17145" y="1883664"/>
                  </a:lnTo>
                  <a:lnTo>
                    <a:pt x="11049" y="1882140"/>
                  </a:lnTo>
                  <a:lnTo>
                    <a:pt x="6350" y="1884807"/>
                  </a:lnTo>
                  <a:lnTo>
                    <a:pt x="1524" y="1887601"/>
                  </a:lnTo>
                  <a:lnTo>
                    <a:pt x="0" y="1893697"/>
                  </a:lnTo>
                  <a:lnTo>
                    <a:pt x="2794" y="1898396"/>
                  </a:lnTo>
                  <a:lnTo>
                    <a:pt x="55753" y="1989201"/>
                  </a:lnTo>
                  <a:lnTo>
                    <a:pt x="67157" y="1969643"/>
                  </a:lnTo>
                  <a:lnTo>
                    <a:pt x="108712" y="1898396"/>
                  </a:lnTo>
                  <a:lnTo>
                    <a:pt x="111506" y="1893697"/>
                  </a:lnTo>
                  <a:lnTo>
                    <a:pt x="109982" y="1887601"/>
                  </a:lnTo>
                  <a:lnTo>
                    <a:pt x="105156" y="1884807"/>
                  </a:lnTo>
                  <a:lnTo>
                    <a:pt x="100457" y="1882140"/>
                  </a:lnTo>
                  <a:lnTo>
                    <a:pt x="94361" y="1883664"/>
                  </a:lnTo>
                  <a:lnTo>
                    <a:pt x="91694" y="1888363"/>
                  </a:lnTo>
                  <a:lnTo>
                    <a:pt x="65659" y="1933003"/>
                  </a:lnTo>
                  <a:lnTo>
                    <a:pt x="65659" y="56210"/>
                  </a:lnTo>
                  <a:lnTo>
                    <a:pt x="91694" y="100838"/>
                  </a:lnTo>
                  <a:lnTo>
                    <a:pt x="94361" y="105537"/>
                  </a:lnTo>
                  <a:lnTo>
                    <a:pt x="100457" y="107188"/>
                  </a:lnTo>
                  <a:lnTo>
                    <a:pt x="105156" y="104394"/>
                  </a:lnTo>
                  <a:lnTo>
                    <a:pt x="109982" y="101600"/>
                  </a:lnTo>
                  <a:lnTo>
                    <a:pt x="111506" y="95504"/>
                  </a:lnTo>
                  <a:close/>
                </a:path>
                <a:path w="2146300" h="2117725">
                  <a:moveTo>
                    <a:pt x="2145792" y="2061972"/>
                  </a:moveTo>
                  <a:lnTo>
                    <a:pt x="2128774" y="2052066"/>
                  </a:lnTo>
                  <a:lnTo>
                    <a:pt x="2054860" y="2009013"/>
                  </a:lnTo>
                  <a:lnTo>
                    <a:pt x="2050161" y="2006219"/>
                  </a:lnTo>
                  <a:lnTo>
                    <a:pt x="2044065" y="2007743"/>
                  </a:lnTo>
                  <a:lnTo>
                    <a:pt x="2041398" y="2012569"/>
                  </a:lnTo>
                  <a:lnTo>
                    <a:pt x="2038604" y="2017268"/>
                  </a:lnTo>
                  <a:lnTo>
                    <a:pt x="2040255" y="2023364"/>
                  </a:lnTo>
                  <a:lnTo>
                    <a:pt x="2044954" y="2026031"/>
                  </a:lnTo>
                  <a:lnTo>
                    <a:pt x="2089569" y="2052066"/>
                  </a:lnTo>
                  <a:lnTo>
                    <a:pt x="200342" y="2052066"/>
                  </a:lnTo>
                  <a:lnTo>
                    <a:pt x="244983" y="2026031"/>
                  </a:lnTo>
                  <a:lnTo>
                    <a:pt x="249682" y="2023364"/>
                  </a:lnTo>
                  <a:lnTo>
                    <a:pt x="251333" y="2017268"/>
                  </a:lnTo>
                  <a:lnTo>
                    <a:pt x="248539" y="2012569"/>
                  </a:lnTo>
                  <a:lnTo>
                    <a:pt x="245745" y="2007743"/>
                  </a:lnTo>
                  <a:lnTo>
                    <a:pt x="239649" y="2006219"/>
                  </a:lnTo>
                  <a:lnTo>
                    <a:pt x="234950" y="2009013"/>
                  </a:lnTo>
                  <a:lnTo>
                    <a:pt x="144145" y="2061972"/>
                  </a:lnTo>
                  <a:lnTo>
                    <a:pt x="234950" y="2114931"/>
                  </a:lnTo>
                  <a:lnTo>
                    <a:pt x="239649" y="2117725"/>
                  </a:lnTo>
                  <a:lnTo>
                    <a:pt x="245745" y="2116201"/>
                  </a:lnTo>
                  <a:lnTo>
                    <a:pt x="248539" y="2111375"/>
                  </a:lnTo>
                  <a:lnTo>
                    <a:pt x="251333" y="2106676"/>
                  </a:lnTo>
                  <a:lnTo>
                    <a:pt x="249682" y="2100580"/>
                  </a:lnTo>
                  <a:lnTo>
                    <a:pt x="244983" y="2097913"/>
                  </a:lnTo>
                  <a:lnTo>
                    <a:pt x="200342" y="2071878"/>
                  </a:lnTo>
                  <a:lnTo>
                    <a:pt x="2089569" y="2071878"/>
                  </a:lnTo>
                  <a:lnTo>
                    <a:pt x="2044954" y="2097913"/>
                  </a:lnTo>
                  <a:lnTo>
                    <a:pt x="2040255" y="2100580"/>
                  </a:lnTo>
                  <a:lnTo>
                    <a:pt x="2038604" y="2106676"/>
                  </a:lnTo>
                  <a:lnTo>
                    <a:pt x="2041398" y="2111375"/>
                  </a:lnTo>
                  <a:lnTo>
                    <a:pt x="2044065" y="2116201"/>
                  </a:lnTo>
                  <a:lnTo>
                    <a:pt x="2050161" y="2117725"/>
                  </a:lnTo>
                  <a:lnTo>
                    <a:pt x="2054860" y="2114931"/>
                  </a:lnTo>
                  <a:lnTo>
                    <a:pt x="2128774" y="2071878"/>
                  </a:lnTo>
                  <a:lnTo>
                    <a:pt x="2145792" y="2061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83026" y="4231894"/>
            <a:ext cx="176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Malgun Gothic"/>
                <a:cs typeface="Malgun Gothic"/>
              </a:rPr>
              <a:t>W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8248" y="3018535"/>
            <a:ext cx="135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algun Gothic"/>
                <a:cs typeface="Malgun Gothic"/>
              </a:rPr>
              <a:t>H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91485" y="1903857"/>
            <a:ext cx="4532630" cy="2092325"/>
            <a:chOff x="2491485" y="1903857"/>
            <a:chExt cx="4532630" cy="2092325"/>
          </a:xfrm>
        </p:grpSpPr>
        <p:sp>
          <p:nvSpPr>
            <p:cNvPr id="9" name="object 9"/>
            <p:cNvSpPr/>
            <p:nvPr/>
          </p:nvSpPr>
          <p:spPr>
            <a:xfrm>
              <a:off x="2497835" y="2630424"/>
              <a:ext cx="335280" cy="1359535"/>
            </a:xfrm>
            <a:custGeom>
              <a:avLst/>
              <a:gdLst/>
              <a:ahLst/>
              <a:cxnLst/>
              <a:rect l="l" t="t" r="r" b="b"/>
              <a:pathLst>
                <a:path w="335280" h="1359535">
                  <a:moveTo>
                    <a:pt x="251459" y="0"/>
                  </a:moveTo>
                  <a:lnTo>
                    <a:pt x="83819" y="0"/>
                  </a:lnTo>
                  <a:lnTo>
                    <a:pt x="83819" y="1191768"/>
                  </a:lnTo>
                  <a:lnTo>
                    <a:pt x="0" y="1191768"/>
                  </a:lnTo>
                  <a:lnTo>
                    <a:pt x="167639" y="1359408"/>
                  </a:lnTo>
                  <a:lnTo>
                    <a:pt x="335280" y="1191768"/>
                  </a:lnTo>
                  <a:lnTo>
                    <a:pt x="251459" y="1191768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97835" y="2630424"/>
              <a:ext cx="335280" cy="1359535"/>
            </a:xfrm>
            <a:custGeom>
              <a:avLst/>
              <a:gdLst/>
              <a:ahLst/>
              <a:cxnLst/>
              <a:rect l="l" t="t" r="r" b="b"/>
              <a:pathLst>
                <a:path w="335280" h="1359535">
                  <a:moveTo>
                    <a:pt x="251459" y="0"/>
                  </a:moveTo>
                  <a:lnTo>
                    <a:pt x="251459" y="1191768"/>
                  </a:lnTo>
                  <a:lnTo>
                    <a:pt x="335280" y="1191768"/>
                  </a:lnTo>
                  <a:lnTo>
                    <a:pt x="167639" y="1359408"/>
                  </a:lnTo>
                  <a:lnTo>
                    <a:pt x="0" y="1191768"/>
                  </a:lnTo>
                  <a:lnTo>
                    <a:pt x="83819" y="1191768"/>
                  </a:lnTo>
                  <a:lnTo>
                    <a:pt x="83819" y="0"/>
                  </a:lnTo>
                  <a:lnTo>
                    <a:pt x="251459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9285" y="1903857"/>
              <a:ext cx="4354830" cy="13862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97878" y="3347973"/>
            <a:ext cx="12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latin typeface="Malgun Gothic"/>
                <a:cs typeface="Malgun Gothic"/>
              </a:rPr>
              <a:t>C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6309" y="2120646"/>
            <a:ext cx="97853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Malgun Gothic"/>
                <a:cs typeface="Malgun Gothic"/>
              </a:rPr>
              <a:t>M</a:t>
            </a:r>
            <a:r>
              <a:rPr dirty="0" sz="1200" spc="-30">
                <a:latin typeface="Malgun Gothic"/>
                <a:cs typeface="Malgun Gothic"/>
              </a:rPr>
              <a:t>A</a:t>
            </a:r>
            <a:r>
              <a:rPr dirty="0" sz="1200" spc="5">
                <a:latin typeface="Malgun Gothic"/>
                <a:cs typeface="Malgun Gothic"/>
              </a:rPr>
              <a:t>X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40">
                <a:latin typeface="Malgun Gothic"/>
                <a:cs typeface="Malgun Gothic"/>
              </a:rPr>
              <a:t>or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55">
                <a:latin typeface="Malgun Gothic"/>
                <a:cs typeface="Malgun Gothic"/>
              </a:rPr>
              <a:t>A</a:t>
            </a:r>
            <a:r>
              <a:rPr dirty="0" sz="1200" spc="-5">
                <a:latin typeface="Malgun Gothic"/>
                <a:cs typeface="Malgun Gothic"/>
              </a:rPr>
              <a:t>VG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Malgun Gothic"/>
              <a:cs typeface="Malgun Gothic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65">
                <a:latin typeface="Malgun Gothic"/>
                <a:cs typeface="Malgun Gothic"/>
              </a:rPr>
              <a:t>R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031" y="1357883"/>
            <a:ext cx="8891016" cy="44805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16686" y="1370202"/>
            <a:ext cx="46875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입력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이미지를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차</a:t>
            </a:r>
            <a:r>
              <a:rPr dirty="0" sz="2000" spc="-254" b="1">
                <a:latin typeface="Malgun Gothic"/>
                <a:cs typeface="Malgun Gothic"/>
              </a:rPr>
              <a:t>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축소해서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줄이는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4884" y="1239024"/>
            <a:ext cx="666115" cy="794385"/>
            <a:chOff x="214884" y="1239024"/>
            <a:chExt cx="666115" cy="7943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884" y="1239024"/>
              <a:ext cx="665962" cy="7939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792" y="1264919"/>
              <a:ext cx="563880" cy="69189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14884" y="4555248"/>
            <a:ext cx="9313545" cy="794385"/>
            <a:chOff x="214884" y="4555248"/>
            <a:chExt cx="9313545" cy="79438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2" y="4674107"/>
              <a:ext cx="8891016" cy="4495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884" y="4555248"/>
              <a:ext cx="665962" cy="7939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792" y="4581143"/>
              <a:ext cx="563880" cy="6918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16686" y="4530578"/>
            <a:ext cx="7051675" cy="145288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2000" spc="-254" b="1">
                <a:latin typeface="Malgun Gothic"/>
                <a:cs typeface="Malgun Gothic"/>
              </a:rPr>
              <a:t>풀링</a:t>
            </a:r>
            <a:r>
              <a:rPr dirty="0" sz="2000" spc="-40" b="1">
                <a:latin typeface="Malgun Gothic"/>
                <a:cs typeface="Malgun Gothic"/>
              </a:rPr>
              <a:t>(</a:t>
            </a:r>
            <a:r>
              <a:rPr dirty="0" sz="2000" spc="-90" b="1">
                <a:latin typeface="Malgun Gothic"/>
                <a:cs typeface="Malgun Gothic"/>
              </a:rPr>
              <a:t>P</a:t>
            </a:r>
            <a:r>
              <a:rPr dirty="0" sz="2000" spc="-140" b="1">
                <a:latin typeface="Malgun Gothic"/>
                <a:cs typeface="Malgun Gothic"/>
              </a:rPr>
              <a:t>o</a:t>
            </a:r>
            <a:r>
              <a:rPr dirty="0" sz="2000" spc="-135" b="1">
                <a:latin typeface="Malgun Gothic"/>
                <a:cs typeface="Malgun Gothic"/>
              </a:rPr>
              <a:t>o</a:t>
            </a:r>
            <a:r>
              <a:rPr dirty="0" sz="2000" spc="-85" b="1">
                <a:latin typeface="Malgun Gothic"/>
                <a:cs typeface="Malgun Gothic"/>
              </a:rPr>
              <a:t>li</a:t>
            </a:r>
            <a:r>
              <a:rPr dirty="0" sz="2000" spc="-105" b="1">
                <a:latin typeface="Malgun Gothic"/>
                <a:cs typeface="Malgun Gothic"/>
              </a:rPr>
              <a:t>ng)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방법</a:t>
            </a:r>
            <a:endParaRPr sz="2000">
              <a:latin typeface="Malgun Gothic"/>
              <a:cs typeface="Malgun Gothic"/>
            </a:endParaRPr>
          </a:p>
          <a:p>
            <a:pPr marL="372745" indent="-28702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372745" algn="l"/>
                <a:tab pos="373380" algn="l"/>
              </a:tabLst>
            </a:pPr>
            <a:r>
              <a:rPr dirty="0" sz="1800" spc="-10">
                <a:latin typeface="Malgun Gothic"/>
                <a:cs typeface="Malgun Gothic"/>
              </a:rPr>
              <a:t>Max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50">
                <a:latin typeface="Malgun Gothic"/>
                <a:cs typeface="Malgun Gothic"/>
              </a:rPr>
              <a:t>P</a:t>
            </a:r>
            <a:r>
              <a:rPr dirty="0" sz="1800" spc="-100">
                <a:latin typeface="Malgun Gothic"/>
                <a:cs typeface="Malgun Gothic"/>
              </a:rPr>
              <a:t>oo</a:t>
            </a:r>
            <a:r>
              <a:rPr dirty="0" sz="1800" spc="-40">
                <a:latin typeface="Malgun Gothic"/>
                <a:cs typeface="Malgun Gothic"/>
              </a:rPr>
              <a:t>ling</a:t>
            </a:r>
            <a:r>
              <a:rPr dirty="0" sz="1800" spc="-120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대상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화소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중에서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가장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화소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값을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선택합니다</a:t>
            </a:r>
            <a:r>
              <a:rPr dirty="0" sz="1800" spc="145"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  <a:p>
            <a:pPr marL="372745" indent="-287020">
              <a:lnSpc>
                <a:spcPct val="100000"/>
              </a:lnSpc>
              <a:buFont typeface="Arial MT"/>
              <a:buChar char="•"/>
              <a:tabLst>
                <a:tab pos="372745" algn="l"/>
                <a:tab pos="373380" algn="l"/>
              </a:tabLst>
            </a:pPr>
            <a:r>
              <a:rPr dirty="0" sz="1800" spc="-25">
                <a:latin typeface="Malgun Gothic"/>
                <a:cs typeface="Malgun Gothic"/>
              </a:rPr>
              <a:t>Mean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Pooling(Average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40">
                <a:latin typeface="Malgun Gothic"/>
                <a:cs typeface="Malgun Gothic"/>
              </a:rPr>
              <a:t>Pooling)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대상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화소들의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평균값을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170">
                <a:latin typeface="Malgun Gothic"/>
                <a:cs typeface="Malgun Gothic"/>
              </a:rPr>
              <a:t>선택합니다.</a:t>
            </a:r>
            <a:endParaRPr sz="1800">
              <a:latin typeface="Malgun Gothic"/>
              <a:cs typeface="Malgun Gothic"/>
            </a:endParaRPr>
          </a:p>
          <a:p>
            <a:pPr marL="372745" indent="-287020">
              <a:lnSpc>
                <a:spcPct val="100000"/>
              </a:lnSpc>
              <a:buFont typeface="Arial MT"/>
              <a:buChar char="•"/>
              <a:tabLst>
                <a:tab pos="372745" algn="l"/>
                <a:tab pos="373380" algn="l"/>
              </a:tabLst>
            </a:pPr>
            <a:r>
              <a:rPr dirty="0" sz="1800" spc="-50">
                <a:latin typeface="Malgun Gothic"/>
                <a:cs typeface="Malgun Gothic"/>
              </a:rPr>
              <a:t>Min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45">
                <a:latin typeface="Malgun Gothic"/>
                <a:cs typeface="Malgun Gothic"/>
              </a:rPr>
              <a:t>Pooling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175">
                <a:latin typeface="Malgun Gothic"/>
                <a:cs typeface="Malgun Gothic"/>
              </a:rPr>
              <a:t>: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대상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화소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중에서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가장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작은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값을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70">
                <a:latin typeface="Malgun Gothic"/>
                <a:cs typeface="Malgun Gothic"/>
              </a:rPr>
              <a:t>선택합니다.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84926" y="3252215"/>
            <a:ext cx="1174750" cy="113030"/>
          </a:xfrm>
          <a:custGeom>
            <a:avLst/>
            <a:gdLst/>
            <a:ahLst/>
            <a:cxnLst/>
            <a:rect l="l" t="t" r="r" b="b"/>
            <a:pathLst>
              <a:path w="1174750" h="113029">
                <a:moveTo>
                  <a:pt x="1078992" y="1524"/>
                </a:moveTo>
                <a:lnTo>
                  <a:pt x="1072896" y="3048"/>
                </a:lnTo>
                <a:lnTo>
                  <a:pt x="1070102" y="7747"/>
                </a:lnTo>
                <a:lnTo>
                  <a:pt x="1067434" y="12446"/>
                </a:lnTo>
                <a:lnTo>
                  <a:pt x="1068958" y="18542"/>
                </a:lnTo>
                <a:lnTo>
                  <a:pt x="1118281" y="47440"/>
                </a:lnTo>
                <a:lnTo>
                  <a:pt x="1154810" y="47498"/>
                </a:lnTo>
                <a:lnTo>
                  <a:pt x="1154810" y="67310"/>
                </a:lnTo>
                <a:lnTo>
                  <a:pt x="1117927" y="67310"/>
                </a:lnTo>
                <a:lnTo>
                  <a:pt x="1073530" y="93091"/>
                </a:lnTo>
                <a:lnTo>
                  <a:pt x="1068831" y="95885"/>
                </a:lnTo>
                <a:lnTo>
                  <a:pt x="1067307" y="101981"/>
                </a:lnTo>
                <a:lnTo>
                  <a:pt x="1069975" y="106680"/>
                </a:lnTo>
                <a:lnTo>
                  <a:pt x="1072769" y="111379"/>
                </a:lnTo>
                <a:lnTo>
                  <a:pt x="1078865" y="113030"/>
                </a:lnTo>
                <a:lnTo>
                  <a:pt x="1083564" y="110236"/>
                </a:lnTo>
                <a:lnTo>
                  <a:pt x="1157446" y="67310"/>
                </a:lnTo>
                <a:lnTo>
                  <a:pt x="1154810" y="67310"/>
                </a:lnTo>
                <a:lnTo>
                  <a:pt x="1157545" y="67252"/>
                </a:lnTo>
                <a:lnTo>
                  <a:pt x="1174496" y="57404"/>
                </a:lnTo>
                <a:lnTo>
                  <a:pt x="1083691" y="4191"/>
                </a:lnTo>
                <a:lnTo>
                  <a:pt x="1078992" y="1524"/>
                </a:lnTo>
                <a:close/>
              </a:path>
              <a:path w="1174750" h="113029">
                <a:moveTo>
                  <a:pt x="95631" y="0"/>
                </a:moveTo>
                <a:lnTo>
                  <a:pt x="90932" y="2794"/>
                </a:lnTo>
                <a:lnTo>
                  <a:pt x="0" y="55625"/>
                </a:lnTo>
                <a:lnTo>
                  <a:pt x="95503" y="111506"/>
                </a:lnTo>
                <a:lnTo>
                  <a:pt x="101473" y="109982"/>
                </a:lnTo>
                <a:lnTo>
                  <a:pt x="104266" y="105283"/>
                </a:lnTo>
                <a:lnTo>
                  <a:pt x="107061" y="100457"/>
                </a:lnTo>
                <a:lnTo>
                  <a:pt x="105410" y="94487"/>
                </a:lnTo>
                <a:lnTo>
                  <a:pt x="56162" y="65589"/>
                </a:lnTo>
                <a:lnTo>
                  <a:pt x="19558" y="65532"/>
                </a:lnTo>
                <a:lnTo>
                  <a:pt x="19558" y="45720"/>
                </a:lnTo>
                <a:lnTo>
                  <a:pt x="56515" y="45720"/>
                </a:lnTo>
                <a:lnTo>
                  <a:pt x="100837" y="19938"/>
                </a:lnTo>
                <a:lnTo>
                  <a:pt x="105537" y="17145"/>
                </a:lnTo>
                <a:lnTo>
                  <a:pt x="107187" y="11049"/>
                </a:lnTo>
                <a:lnTo>
                  <a:pt x="104394" y="6350"/>
                </a:lnTo>
                <a:lnTo>
                  <a:pt x="101726" y="1650"/>
                </a:lnTo>
                <a:lnTo>
                  <a:pt x="95631" y="0"/>
                </a:lnTo>
                <a:close/>
              </a:path>
              <a:path w="1174750" h="113029">
                <a:moveTo>
                  <a:pt x="1135150" y="57308"/>
                </a:moveTo>
                <a:lnTo>
                  <a:pt x="1118026" y="67252"/>
                </a:lnTo>
                <a:lnTo>
                  <a:pt x="1154810" y="67310"/>
                </a:lnTo>
                <a:lnTo>
                  <a:pt x="1154810" y="65912"/>
                </a:lnTo>
                <a:lnTo>
                  <a:pt x="1149857" y="65912"/>
                </a:lnTo>
                <a:lnTo>
                  <a:pt x="1135150" y="57308"/>
                </a:lnTo>
                <a:close/>
              </a:path>
              <a:path w="1174750" h="113029">
                <a:moveTo>
                  <a:pt x="56416" y="45777"/>
                </a:moveTo>
                <a:lnTo>
                  <a:pt x="39321" y="55721"/>
                </a:lnTo>
                <a:lnTo>
                  <a:pt x="56162" y="65589"/>
                </a:lnTo>
                <a:lnTo>
                  <a:pt x="1118026" y="67252"/>
                </a:lnTo>
                <a:lnTo>
                  <a:pt x="1135150" y="57308"/>
                </a:lnTo>
                <a:lnTo>
                  <a:pt x="1118281" y="47440"/>
                </a:lnTo>
                <a:lnTo>
                  <a:pt x="56416" y="45777"/>
                </a:lnTo>
                <a:close/>
              </a:path>
              <a:path w="1174750" h="113029">
                <a:moveTo>
                  <a:pt x="1149857" y="48768"/>
                </a:moveTo>
                <a:lnTo>
                  <a:pt x="1135150" y="57308"/>
                </a:lnTo>
                <a:lnTo>
                  <a:pt x="1149857" y="65912"/>
                </a:lnTo>
                <a:lnTo>
                  <a:pt x="1149857" y="48768"/>
                </a:lnTo>
                <a:close/>
              </a:path>
              <a:path w="1174750" h="113029">
                <a:moveTo>
                  <a:pt x="1154810" y="48768"/>
                </a:moveTo>
                <a:lnTo>
                  <a:pt x="1149857" y="48768"/>
                </a:lnTo>
                <a:lnTo>
                  <a:pt x="1149857" y="65912"/>
                </a:lnTo>
                <a:lnTo>
                  <a:pt x="1154810" y="65912"/>
                </a:lnTo>
                <a:lnTo>
                  <a:pt x="1154810" y="48768"/>
                </a:lnTo>
                <a:close/>
              </a:path>
              <a:path w="1174750" h="113029">
                <a:moveTo>
                  <a:pt x="19558" y="45720"/>
                </a:moveTo>
                <a:lnTo>
                  <a:pt x="19558" y="65532"/>
                </a:lnTo>
                <a:lnTo>
                  <a:pt x="56162" y="65589"/>
                </a:lnTo>
                <a:lnTo>
                  <a:pt x="53896" y="64262"/>
                </a:lnTo>
                <a:lnTo>
                  <a:pt x="24637" y="64262"/>
                </a:lnTo>
                <a:lnTo>
                  <a:pt x="24637" y="47117"/>
                </a:lnTo>
                <a:lnTo>
                  <a:pt x="54113" y="47117"/>
                </a:lnTo>
                <a:lnTo>
                  <a:pt x="56416" y="45777"/>
                </a:lnTo>
                <a:lnTo>
                  <a:pt x="19558" y="45720"/>
                </a:lnTo>
                <a:close/>
              </a:path>
              <a:path w="1174750" h="113029">
                <a:moveTo>
                  <a:pt x="24637" y="47117"/>
                </a:moveTo>
                <a:lnTo>
                  <a:pt x="24637" y="64262"/>
                </a:lnTo>
                <a:lnTo>
                  <a:pt x="39321" y="55721"/>
                </a:lnTo>
                <a:lnTo>
                  <a:pt x="24637" y="47117"/>
                </a:lnTo>
                <a:close/>
              </a:path>
              <a:path w="1174750" h="113029">
                <a:moveTo>
                  <a:pt x="39321" y="55721"/>
                </a:moveTo>
                <a:lnTo>
                  <a:pt x="24637" y="64262"/>
                </a:lnTo>
                <a:lnTo>
                  <a:pt x="53896" y="64262"/>
                </a:lnTo>
                <a:lnTo>
                  <a:pt x="39321" y="55721"/>
                </a:lnTo>
                <a:close/>
              </a:path>
              <a:path w="1174750" h="113029">
                <a:moveTo>
                  <a:pt x="1118281" y="47440"/>
                </a:moveTo>
                <a:lnTo>
                  <a:pt x="1135150" y="57308"/>
                </a:lnTo>
                <a:lnTo>
                  <a:pt x="1149857" y="48768"/>
                </a:lnTo>
                <a:lnTo>
                  <a:pt x="1154810" y="48768"/>
                </a:lnTo>
                <a:lnTo>
                  <a:pt x="1154810" y="47498"/>
                </a:lnTo>
                <a:lnTo>
                  <a:pt x="1118281" y="47440"/>
                </a:lnTo>
                <a:close/>
              </a:path>
              <a:path w="1174750" h="113029">
                <a:moveTo>
                  <a:pt x="54113" y="47117"/>
                </a:moveTo>
                <a:lnTo>
                  <a:pt x="24637" y="47117"/>
                </a:lnTo>
                <a:lnTo>
                  <a:pt x="39321" y="55721"/>
                </a:lnTo>
                <a:lnTo>
                  <a:pt x="54113" y="47117"/>
                </a:lnTo>
                <a:close/>
              </a:path>
              <a:path w="1174750" h="113029">
                <a:moveTo>
                  <a:pt x="56515" y="45720"/>
                </a:moveTo>
                <a:lnTo>
                  <a:pt x="19558" y="45720"/>
                </a:lnTo>
                <a:lnTo>
                  <a:pt x="56416" y="4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64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5"/>
              <a:t>Max</a:t>
            </a:r>
            <a:r>
              <a:rPr dirty="0" sz="2800" spc="-175"/>
              <a:t> </a:t>
            </a:r>
            <a:r>
              <a:rPr dirty="0" sz="2800" spc="-50"/>
              <a:t>P</a:t>
            </a:r>
            <a:r>
              <a:rPr dirty="0" sz="2800" spc="-160"/>
              <a:t>ooling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풀링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8949" y="1638173"/>
            <a:ext cx="3956685" cy="1162050"/>
            <a:chOff x="988949" y="1638173"/>
            <a:chExt cx="3956685" cy="1162050"/>
          </a:xfrm>
        </p:grpSpPr>
        <p:sp>
          <p:nvSpPr>
            <p:cNvPr id="5" name="object 5"/>
            <p:cNvSpPr/>
            <p:nvPr/>
          </p:nvSpPr>
          <p:spPr>
            <a:xfrm>
              <a:off x="99212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2124" y="1641348"/>
              <a:ext cx="165100" cy="1155700"/>
            </a:xfrm>
            <a:custGeom>
              <a:avLst/>
              <a:gdLst/>
              <a:ahLst/>
              <a:cxnLst/>
              <a:rect l="l" t="t" r="r" b="b"/>
              <a:pathLst>
                <a:path w="165100" h="1155700">
                  <a:moveTo>
                    <a:pt x="0" y="1155191"/>
                  </a:moveTo>
                  <a:lnTo>
                    <a:pt x="164592" y="1155191"/>
                  </a:lnTo>
                  <a:lnTo>
                    <a:pt x="164592" y="987551"/>
                  </a:lnTo>
                  <a:lnTo>
                    <a:pt x="0" y="987551"/>
                  </a:lnTo>
                  <a:lnTo>
                    <a:pt x="0" y="1155191"/>
                  </a:lnTo>
                  <a:close/>
                </a:path>
                <a:path w="165100" h="1155700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165100" h="1155700">
                  <a:moveTo>
                    <a:pt x="0" y="333755"/>
                  </a:moveTo>
                  <a:lnTo>
                    <a:pt x="164592" y="333755"/>
                  </a:lnTo>
                  <a:lnTo>
                    <a:pt x="164592" y="164591"/>
                  </a:lnTo>
                  <a:lnTo>
                    <a:pt x="0" y="164591"/>
                  </a:lnTo>
                  <a:lnTo>
                    <a:pt x="0" y="333755"/>
                  </a:lnTo>
                  <a:close/>
                </a:path>
                <a:path w="165100" h="1155700">
                  <a:moveTo>
                    <a:pt x="0" y="496824"/>
                  </a:moveTo>
                  <a:lnTo>
                    <a:pt x="164592" y="496824"/>
                  </a:lnTo>
                  <a:lnTo>
                    <a:pt x="164592" y="329184"/>
                  </a:lnTo>
                  <a:lnTo>
                    <a:pt x="0" y="329184"/>
                  </a:lnTo>
                  <a:lnTo>
                    <a:pt x="0" y="496824"/>
                  </a:lnTo>
                  <a:close/>
                </a:path>
                <a:path w="165100" h="1155700">
                  <a:moveTo>
                    <a:pt x="0" y="661415"/>
                  </a:moveTo>
                  <a:lnTo>
                    <a:pt x="164592" y="661415"/>
                  </a:lnTo>
                  <a:lnTo>
                    <a:pt x="164592" y="493775"/>
                  </a:lnTo>
                  <a:lnTo>
                    <a:pt x="0" y="493775"/>
                  </a:lnTo>
                  <a:lnTo>
                    <a:pt x="0" y="661415"/>
                  </a:lnTo>
                  <a:close/>
                </a:path>
                <a:path w="165100" h="1155700">
                  <a:moveTo>
                    <a:pt x="0" y="826007"/>
                  </a:moveTo>
                  <a:lnTo>
                    <a:pt x="164592" y="826007"/>
                  </a:lnTo>
                  <a:lnTo>
                    <a:pt x="164592" y="658367"/>
                  </a:lnTo>
                  <a:lnTo>
                    <a:pt x="0" y="658367"/>
                  </a:lnTo>
                  <a:lnTo>
                    <a:pt x="0" y="82600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212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2124" y="2299716"/>
              <a:ext cx="3950335" cy="332740"/>
            </a:xfrm>
            <a:custGeom>
              <a:avLst/>
              <a:gdLst/>
              <a:ahLst/>
              <a:cxnLst/>
              <a:rect l="l" t="t" r="r" b="b"/>
              <a:pathLst>
                <a:path w="3950335" h="332739">
                  <a:moveTo>
                    <a:pt x="0" y="332232"/>
                  </a:moveTo>
                  <a:lnTo>
                    <a:pt x="164592" y="332232"/>
                  </a:lnTo>
                  <a:lnTo>
                    <a:pt x="164592" y="164592"/>
                  </a:lnTo>
                  <a:lnTo>
                    <a:pt x="0" y="164592"/>
                  </a:lnTo>
                  <a:lnTo>
                    <a:pt x="0" y="332232"/>
                  </a:lnTo>
                  <a:close/>
                </a:path>
                <a:path w="3950335" h="332739">
                  <a:moveTo>
                    <a:pt x="822959" y="167639"/>
                  </a:moveTo>
                  <a:lnTo>
                    <a:pt x="987551" y="167639"/>
                  </a:lnTo>
                  <a:lnTo>
                    <a:pt x="987551" y="0"/>
                  </a:lnTo>
                  <a:lnTo>
                    <a:pt x="822959" y="0"/>
                  </a:lnTo>
                  <a:lnTo>
                    <a:pt x="822959" y="167639"/>
                  </a:lnTo>
                  <a:close/>
                </a:path>
                <a:path w="3950335" h="332739">
                  <a:moveTo>
                    <a:pt x="987551" y="167639"/>
                  </a:moveTo>
                  <a:lnTo>
                    <a:pt x="1152144" y="167639"/>
                  </a:lnTo>
                  <a:lnTo>
                    <a:pt x="1152144" y="0"/>
                  </a:lnTo>
                  <a:lnTo>
                    <a:pt x="987551" y="0"/>
                  </a:lnTo>
                  <a:lnTo>
                    <a:pt x="987551" y="167639"/>
                  </a:lnTo>
                  <a:close/>
                </a:path>
                <a:path w="3950335" h="332739">
                  <a:moveTo>
                    <a:pt x="1152144" y="167639"/>
                  </a:moveTo>
                  <a:lnTo>
                    <a:pt x="1316736" y="167639"/>
                  </a:lnTo>
                  <a:lnTo>
                    <a:pt x="1316736" y="0"/>
                  </a:lnTo>
                  <a:lnTo>
                    <a:pt x="1152144" y="0"/>
                  </a:lnTo>
                  <a:lnTo>
                    <a:pt x="1152144" y="167639"/>
                  </a:lnTo>
                  <a:close/>
                </a:path>
                <a:path w="3950335" h="332739">
                  <a:moveTo>
                    <a:pt x="1316736" y="167639"/>
                  </a:moveTo>
                  <a:lnTo>
                    <a:pt x="1481328" y="167639"/>
                  </a:lnTo>
                  <a:lnTo>
                    <a:pt x="1481328" y="0"/>
                  </a:lnTo>
                  <a:lnTo>
                    <a:pt x="1316736" y="0"/>
                  </a:lnTo>
                  <a:lnTo>
                    <a:pt x="1316736" y="167639"/>
                  </a:lnTo>
                  <a:close/>
                </a:path>
                <a:path w="3950335" h="332739">
                  <a:moveTo>
                    <a:pt x="1481327" y="167639"/>
                  </a:moveTo>
                  <a:lnTo>
                    <a:pt x="1645920" y="167639"/>
                  </a:lnTo>
                  <a:lnTo>
                    <a:pt x="1645920" y="0"/>
                  </a:lnTo>
                  <a:lnTo>
                    <a:pt x="1481327" y="0"/>
                  </a:lnTo>
                  <a:lnTo>
                    <a:pt x="1481327" y="167639"/>
                  </a:lnTo>
                  <a:close/>
                </a:path>
                <a:path w="3950335" h="332739">
                  <a:moveTo>
                    <a:pt x="1645920" y="167639"/>
                  </a:moveTo>
                  <a:lnTo>
                    <a:pt x="1810512" y="167639"/>
                  </a:lnTo>
                  <a:lnTo>
                    <a:pt x="1810512" y="0"/>
                  </a:lnTo>
                  <a:lnTo>
                    <a:pt x="1645920" y="0"/>
                  </a:lnTo>
                  <a:lnTo>
                    <a:pt x="1645920" y="167639"/>
                  </a:lnTo>
                  <a:close/>
                </a:path>
                <a:path w="3950335" h="332739">
                  <a:moveTo>
                    <a:pt x="1810512" y="167639"/>
                  </a:moveTo>
                  <a:lnTo>
                    <a:pt x="1975104" y="167639"/>
                  </a:lnTo>
                  <a:lnTo>
                    <a:pt x="1975104" y="0"/>
                  </a:lnTo>
                  <a:lnTo>
                    <a:pt x="1810512" y="0"/>
                  </a:lnTo>
                  <a:lnTo>
                    <a:pt x="1810512" y="167639"/>
                  </a:lnTo>
                  <a:close/>
                </a:path>
                <a:path w="3950335" h="332739">
                  <a:moveTo>
                    <a:pt x="1975103" y="167639"/>
                  </a:moveTo>
                  <a:lnTo>
                    <a:pt x="2139696" y="167639"/>
                  </a:lnTo>
                  <a:lnTo>
                    <a:pt x="2139696" y="0"/>
                  </a:lnTo>
                  <a:lnTo>
                    <a:pt x="1975103" y="0"/>
                  </a:lnTo>
                  <a:lnTo>
                    <a:pt x="1975103" y="167639"/>
                  </a:lnTo>
                  <a:close/>
                </a:path>
                <a:path w="3950335" h="332739">
                  <a:moveTo>
                    <a:pt x="2139696" y="167639"/>
                  </a:moveTo>
                  <a:lnTo>
                    <a:pt x="2304288" y="167639"/>
                  </a:lnTo>
                  <a:lnTo>
                    <a:pt x="2304288" y="0"/>
                  </a:lnTo>
                  <a:lnTo>
                    <a:pt x="2139696" y="0"/>
                  </a:lnTo>
                  <a:lnTo>
                    <a:pt x="2139696" y="167639"/>
                  </a:lnTo>
                  <a:close/>
                </a:path>
                <a:path w="3950335" h="332739">
                  <a:moveTo>
                    <a:pt x="2304288" y="167639"/>
                  </a:moveTo>
                  <a:lnTo>
                    <a:pt x="2468879" y="167639"/>
                  </a:lnTo>
                  <a:lnTo>
                    <a:pt x="2468879" y="0"/>
                  </a:lnTo>
                  <a:lnTo>
                    <a:pt x="2304288" y="0"/>
                  </a:lnTo>
                  <a:lnTo>
                    <a:pt x="2304288" y="167639"/>
                  </a:lnTo>
                  <a:close/>
                </a:path>
                <a:path w="3950335" h="332739">
                  <a:moveTo>
                    <a:pt x="2468879" y="167639"/>
                  </a:moveTo>
                  <a:lnTo>
                    <a:pt x="2633471" y="167639"/>
                  </a:lnTo>
                  <a:lnTo>
                    <a:pt x="2633471" y="0"/>
                  </a:lnTo>
                  <a:lnTo>
                    <a:pt x="2468879" y="0"/>
                  </a:lnTo>
                  <a:lnTo>
                    <a:pt x="2468879" y="167639"/>
                  </a:lnTo>
                  <a:close/>
                </a:path>
                <a:path w="3950335" h="332739">
                  <a:moveTo>
                    <a:pt x="2633472" y="167639"/>
                  </a:moveTo>
                  <a:lnTo>
                    <a:pt x="2798064" y="167639"/>
                  </a:lnTo>
                  <a:lnTo>
                    <a:pt x="2798064" y="0"/>
                  </a:lnTo>
                  <a:lnTo>
                    <a:pt x="2633472" y="0"/>
                  </a:lnTo>
                  <a:lnTo>
                    <a:pt x="2633472" y="167639"/>
                  </a:lnTo>
                  <a:close/>
                </a:path>
                <a:path w="3950335" h="332739">
                  <a:moveTo>
                    <a:pt x="2798064" y="167639"/>
                  </a:moveTo>
                  <a:lnTo>
                    <a:pt x="2962655" y="167639"/>
                  </a:lnTo>
                  <a:lnTo>
                    <a:pt x="2962655" y="0"/>
                  </a:lnTo>
                  <a:lnTo>
                    <a:pt x="2798064" y="0"/>
                  </a:lnTo>
                  <a:lnTo>
                    <a:pt x="2798064" y="167639"/>
                  </a:lnTo>
                  <a:close/>
                </a:path>
                <a:path w="3950335" h="332739">
                  <a:moveTo>
                    <a:pt x="2962655" y="167639"/>
                  </a:moveTo>
                  <a:lnTo>
                    <a:pt x="3127247" y="167639"/>
                  </a:lnTo>
                  <a:lnTo>
                    <a:pt x="3127247" y="0"/>
                  </a:lnTo>
                  <a:lnTo>
                    <a:pt x="2962655" y="0"/>
                  </a:lnTo>
                  <a:lnTo>
                    <a:pt x="2962655" y="167639"/>
                  </a:lnTo>
                  <a:close/>
                </a:path>
                <a:path w="3950335" h="332739">
                  <a:moveTo>
                    <a:pt x="3127248" y="167639"/>
                  </a:moveTo>
                  <a:lnTo>
                    <a:pt x="3291840" y="167639"/>
                  </a:lnTo>
                  <a:lnTo>
                    <a:pt x="3291840" y="0"/>
                  </a:lnTo>
                  <a:lnTo>
                    <a:pt x="3127248" y="0"/>
                  </a:lnTo>
                  <a:lnTo>
                    <a:pt x="3127248" y="167639"/>
                  </a:lnTo>
                  <a:close/>
                </a:path>
                <a:path w="3950335" h="332739">
                  <a:moveTo>
                    <a:pt x="3291840" y="167639"/>
                  </a:moveTo>
                  <a:lnTo>
                    <a:pt x="3456431" y="167639"/>
                  </a:lnTo>
                  <a:lnTo>
                    <a:pt x="3456431" y="0"/>
                  </a:lnTo>
                  <a:lnTo>
                    <a:pt x="3291840" y="0"/>
                  </a:lnTo>
                  <a:lnTo>
                    <a:pt x="3291840" y="167639"/>
                  </a:lnTo>
                  <a:close/>
                </a:path>
                <a:path w="3950335" h="332739">
                  <a:moveTo>
                    <a:pt x="3456431" y="167639"/>
                  </a:moveTo>
                  <a:lnTo>
                    <a:pt x="3621023" y="167639"/>
                  </a:lnTo>
                  <a:lnTo>
                    <a:pt x="3621023" y="0"/>
                  </a:lnTo>
                  <a:lnTo>
                    <a:pt x="3456431" y="0"/>
                  </a:lnTo>
                  <a:lnTo>
                    <a:pt x="3456431" y="167639"/>
                  </a:lnTo>
                  <a:close/>
                </a:path>
                <a:path w="3950335" h="332739">
                  <a:moveTo>
                    <a:pt x="3621024" y="167639"/>
                  </a:moveTo>
                  <a:lnTo>
                    <a:pt x="3785616" y="167639"/>
                  </a:lnTo>
                  <a:lnTo>
                    <a:pt x="3785616" y="0"/>
                  </a:lnTo>
                  <a:lnTo>
                    <a:pt x="3621024" y="0"/>
                  </a:lnTo>
                  <a:lnTo>
                    <a:pt x="3621024" y="167639"/>
                  </a:lnTo>
                  <a:close/>
                </a:path>
                <a:path w="3950335" h="332739">
                  <a:moveTo>
                    <a:pt x="3785616" y="167639"/>
                  </a:moveTo>
                  <a:lnTo>
                    <a:pt x="3950207" y="167639"/>
                  </a:lnTo>
                  <a:lnTo>
                    <a:pt x="3950207" y="0"/>
                  </a:lnTo>
                  <a:lnTo>
                    <a:pt x="3785616" y="0"/>
                  </a:lnTo>
                  <a:lnTo>
                    <a:pt x="3785616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049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049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508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1508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967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7967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4426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4426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0886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0886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7345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7345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3804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3804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0263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0263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6722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6722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31819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31819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9641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9641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61003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61003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2559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62559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79018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79018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5478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95478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1937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11937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28396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283964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44855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44855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613147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613147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77739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77739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049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5049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81508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81508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97967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97967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14426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14426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30886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30886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47345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7345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63804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63804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80263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80263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96722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96722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131819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131819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29641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29641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461003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461003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62559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62559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79018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79018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95478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95478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11937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11937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28396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283964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44855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44855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613147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613147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777739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777739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1994407" y="2429992"/>
            <a:ext cx="2933700" cy="3549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58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60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83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28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47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71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47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131</a:t>
            </a:r>
            <a:r>
              <a:rPr dirty="0" sz="800" spc="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64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158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26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17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88949" y="2790317"/>
            <a:ext cx="3956685" cy="339090"/>
            <a:chOff x="988949" y="2790317"/>
            <a:chExt cx="3956685" cy="339090"/>
          </a:xfrm>
        </p:grpSpPr>
        <p:sp>
          <p:nvSpPr>
            <p:cNvPr id="91" name="object 91"/>
            <p:cNvSpPr/>
            <p:nvPr/>
          </p:nvSpPr>
          <p:spPr>
            <a:xfrm>
              <a:off x="99212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9212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9212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9212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65049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65049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81508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81508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97967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97967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14426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14426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308860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308860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47345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47345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263804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263804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280263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280263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296722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96722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131819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3131819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29641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29641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461003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461003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2559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2559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79018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790188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954780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954780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11937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119372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28396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4283964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444855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448556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4613147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613147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777739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777739" y="27934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65049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65049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81508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81508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97967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97967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214426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214426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2308860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2308860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47345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247345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263804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2638044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80263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280263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296722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296722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3131819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3131819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329641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3296412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3461003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3461003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362559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3625596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379018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3790188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3954780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3954780" y="295808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5" name="object 165"/>
          <p:cNvSpPr txBox="1"/>
          <p:nvPr/>
        </p:nvSpPr>
        <p:spPr>
          <a:xfrm>
            <a:off x="1994407" y="2759557"/>
            <a:ext cx="2082800" cy="3543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201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65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</a:t>
            </a:r>
            <a:r>
              <a:rPr dirty="0" sz="800" spc="23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241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80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86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46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48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194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111154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66" name="object 166"/>
          <p:cNvGrpSpPr/>
          <p:nvPr/>
        </p:nvGrpSpPr>
        <p:grpSpPr>
          <a:xfrm>
            <a:off x="988949" y="2954908"/>
            <a:ext cx="3956685" cy="1160145"/>
            <a:chOff x="988949" y="2954908"/>
            <a:chExt cx="3956685" cy="1160145"/>
          </a:xfrm>
        </p:grpSpPr>
        <p:sp>
          <p:nvSpPr>
            <p:cNvPr id="167" name="object 167"/>
            <p:cNvSpPr/>
            <p:nvPr/>
          </p:nvSpPr>
          <p:spPr>
            <a:xfrm>
              <a:off x="99212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99212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99212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99212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99212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99212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99212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99212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99212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99212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99212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99212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65049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65049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81508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81508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97967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97967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214426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214426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2308860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2308860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247345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247345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263804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263804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280263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280263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296722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296722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3131819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3131819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329641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329641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3461003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3461003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362559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362559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379018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3790188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4119372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4119372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4283964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4283964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4448556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4448556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4613147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4613147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4777739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4777739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3954780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3954780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411937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4119372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428396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4283964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444855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4448556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4613147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4613147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4777739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4777739" y="312267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165049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65049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81508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81508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97967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97967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214426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214426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2308860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2308860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247345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247345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263804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263804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280263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280263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296722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296722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3131819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3131819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329641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329641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3461003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3461003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362559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362559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379018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3790188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3954780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3954780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411937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4119372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428396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4283964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444855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4448556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4613147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4613147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4777739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4777739" y="32857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65049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65049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81508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81508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97967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97967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214426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214426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230886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230886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247345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247345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263804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263804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280263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280263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296722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296722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3131819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3131819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329641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329641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3461003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3461003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362559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362559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379018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379018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395478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395478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411937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411937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428396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4283964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444855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444855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4613147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4613147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4777739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4777739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65049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65049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81508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81508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97967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97967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214426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214426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230886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230886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247345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247345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263804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263804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280263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280263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296722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296722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3131819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3131819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329641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329641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3461003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3461003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362559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362559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379018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379018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395478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395478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411937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411937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428396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4283964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444855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444855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4613147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4613147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4777739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4777739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165049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165049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181508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181508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197967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197967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214426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214426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230886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230886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247345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247345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263804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263804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280263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280263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296722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296722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3131819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3131819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329641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329641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3461003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3461003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362559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362559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379018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3790188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395478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395478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411937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4119372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65049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165049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181508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81508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97967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97967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214426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214426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230886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230886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247345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247345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263804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263804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280263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280263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296722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296722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3131819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3131819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329641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329641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3461003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3461003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362559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362559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379018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379018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395478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395478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428396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4283964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444855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4448556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4613147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4613147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4777739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4777739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411937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411937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1" name="object 421"/>
          <p:cNvSpPr txBox="1"/>
          <p:nvPr/>
        </p:nvSpPr>
        <p:spPr>
          <a:xfrm>
            <a:off x="2680207" y="3746347"/>
            <a:ext cx="1589405" cy="3543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81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159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25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45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141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67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3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103123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27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422" name="object 422"/>
          <p:cNvGraphicFramePr>
            <a:graphicFrameLocks noGrp="1"/>
          </p:cNvGraphicFramePr>
          <p:nvPr/>
        </p:nvGraphicFramePr>
        <p:xfrm>
          <a:off x="1014933" y="2494128"/>
          <a:ext cx="941705" cy="93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40969"/>
              </a:tblGrid>
              <a:tr h="139632">
                <a:tc>
                  <a:txBody>
                    <a:bodyPr/>
                    <a:lstStyle/>
                    <a:p>
                      <a:pPr algn="ctr" marR="1524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401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401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39632">
                <a:tc>
                  <a:txBody>
                    <a:bodyPr/>
                    <a:lstStyle/>
                    <a:p>
                      <a:pPr algn="ctr" marR="1524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3" name="object 423"/>
          <p:cNvGraphicFramePr>
            <a:graphicFrameLocks noGrp="1"/>
          </p:cNvGraphicFramePr>
          <p:nvPr/>
        </p:nvGraphicFramePr>
        <p:xfrm>
          <a:off x="1014933" y="3481045"/>
          <a:ext cx="1600200" cy="60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64465"/>
                <a:gridCol w="141605"/>
              </a:tblGrid>
              <a:tr h="139632">
                <a:tc>
                  <a:txBody>
                    <a:bodyPr/>
                    <a:lstStyle/>
                    <a:p>
                      <a:pPr algn="ctr" marR="1524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464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39505">
                <a:tc>
                  <a:txBody>
                    <a:bodyPr/>
                    <a:lstStyle/>
                    <a:p>
                      <a:pPr algn="ctr" marR="1524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" name="object 424"/>
          <p:cNvGraphicFramePr>
            <a:graphicFrameLocks noGrp="1"/>
          </p:cNvGraphicFramePr>
          <p:nvPr/>
        </p:nvGraphicFramePr>
        <p:xfrm>
          <a:off x="1014933" y="4467685"/>
          <a:ext cx="1435735" cy="44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41605"/>
              </a:tblGrid>
              <a:tr h="139941">
                <a:tc>
                  <a:txBody>
                    <a:bodyPr/>
                    <a:lstStyle/>
                    <a:p>
                      <a:pPr algn="ctr" marR="1524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559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39632">
                <a:tc>
                  <a:txBody>
                    <a:bodyPr/>
                    <a:lstStyle/>
                    <a:p>
                      <a:pPr algn="ctr" marR="1524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75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" name="object 425"/>
          <p:cNvGraphicFramePr>
            <a:graphicFrameLocks noGrp="1"/>
          </p:cNvGraphicFramePr>
          <p:nvPr/>
        </p:nvGraphicFramePr>
        <p:xfrm>
          <a:off x="4142485" y="2823312"/>
          <a:ext cx="1447165" cy="328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53034"/>
              </a:tblGrid>
              <a:tr h="139441">
                <a:tc>
                  <a:txBody>
                    <a:bodyPr/>
                    <a:lstStyle/>
                    <a:p>
                      <a:pPr marL="3175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893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426" name="object 426"/>
          <p:cNvGrpSpPr/>
          <p:nvPr/>
        </p:nvGrpSpPr>
        <p:grpSpPr>
          <a:xfrm>
            <a:off x="988949" y="1473580"/>
            <a:ext cx="3956685" cy="4615180"/>
            <a:chOff x="988949" y="1473580"/>
            <a:chExt cx="3956685" cy="4615180"/>
          </a:xfrm>
        </p:grpSpPr>
        <p:sp>
          <p:nvSpPr>
            <p:cNvPr id="427" name="object 427"/>
            <p:cNvSpPr/>
            <p:nvPr/>
          </p:nvSpPr>
          <p:spPr>
            <a:xfrm>
              <a:off x="992124" y="5259323"/>
              <a:ext cx="165100" cy="661670"/>
            </a:xfrm>
            <a:custGeom>
              <a:avLst/>
              <a:gdLst/>
              <a:ahLst/>
              <a:cxnLst/>
              <a:rect l="l" t="t" r="r" b="b"/>
              <a:pathLst>
                <a:path w="165100" h="661670">
                  <a:moveTo>
                    <a:pt x="0" y="498347"/>
                  </a:moveTo>
                  <a:lnTo>
                    <a:pt x="164592" y="498347"/>
                  </a:lnTo>
                  <a:lnTo>
                    <a:pt x="164592" y="329183"/>
                  </a:lnTo>
                  <a:lnTo>
                    <a:pt x="0" y="329183"/>
                  </a:lnTo>
                  <a:lnTo>
                    <a:pt x="0" y="498347"/>
                  </a:lnTo>
                  <a:close/>
                </a:path>
                <a:path w="165100" h="661670">
                  <a:moveTo>
                    <a:pt x="0" y="661416"/>
                  </a:moveTo>
                  <a:lnTo>
                    <a:pt x="164592" y="661416"/>
                  </a:lnTo>
                  <a:lnTo>
                    <a:pt x="164592" y="493775"/>
                  </a:lnTo>
                  <a:lnTo>
                    <a:pt x="0" y="493775"/>
                  </a:lnTo>
                  <a:lnTo>
                    <a:pt x="0" y="661416"/>
                  </a:lnTo>
                  <a:close/>
                </a:path>
                <a:path w="165100" h="661670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165100" h="661670">
                  <a:moveTo>
                    <a:pt x="0" y="333756"/>
                  </a:moveTo>
                  <a:lnTo>
                    <a:pt x="164592" y="333756"/>
                  </a:lnTo>
                  <a:lnTo>
                    <a:pt x="164592" y="164592"/>
                  </a:lnTo>
                  <a:lnTo>
                    <a:pt x="0" y="164592"/>
                  </a:lnTo>
                  <a:lnTo>
                    <a:pt x="0" y="33375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99212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99212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99212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99212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99212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99212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99212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99212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99212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99212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99212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992124" y="1476755"/>
              <a:ext cx="329565" cy="3787140"/>
            </a:xfrm>
            <a:custGeom>
              <a:avLst/>
              <a:gdLst/>
              <a:ahLst/>
              <a:cxnLst/>
              <a:rect l="l" t="t" r="r" b="b"/>
              <a:pathLst>
                <a:path w="329565" h="3787140">
                  <a:moveTo>
                    <a:pt x="0" y="3622548"/>
                  </a:moveTo>
                  <a:lnTo>
                    <a:pt x="164592" y="3622548"/>
                  </a:lnTo>
                  <a:lnTo>
                    <a:pt x="164592" y="3454907"/>
                  </a:lnTo>
                  <a:lnTo>
                    <a:pt x="0" y="3454907"/>
                  </a:lnTo>
                  <a:lnTo>
                    <a:pt x="0" y="3622548"/>
                  </a:lnTo>
                  <a:close/>
                </a:path>
                <a:path w="329565" h="3787140">
                  <a:moveTo>
                    <a:pt x="0" y="3787140"/>
                  </a:moveTo>
                  <a:lnTo>
                    <a:pt x="164592" y="3787140"/>
                  </a:lnTo>
                  <a:lnTo>
                    <a:pt x="164592" y="3617976"/>
                  </a:lnTo>
                  <a:lnTo>
                    <a:pt x="0" y="3617976"/>
                  </a:lnTo>
                  <a:lnTo>
                    <a:pt x="0" y="3787140"/>
                  </a:lnTo>
                  <a:close/>
                </a:path>
                <a:path w="329565" h="3787140">
                  <a:moveTo>
                    <a:pt x="164591" y="169163"/>
                  </a:moveTo>
                  <a:lnTo>
                    <a:pt x="329183" y="169163"/>
                  </a:lnTo>
                  <a:lnTo>
                    <a:pt x="329183" y="0"/>
                  </a:lnTo>
                  <a:lnTo>
                    <a:pt x="164591" y="0"/>
                  </a:lnTo>
                  <a:lnTo>
                    <a:pt x="164591" y="169163"/>
                  </a:lnTo>
                  <a:close/>
                </a:path>
                <a:path w="329565" h="3787140">
                  <a:moveTo>
                    <a:pt x="164591" y="333755"/>
                  </a:moveTo>
                  <a:lnTo>
                    <a:pt x="329183" y="333755"/>
                  </a:lnTo>
                  <a:lnTo>
                    <a:pt x="329183" y="164591"/>
                  </a:lnTo>
                  <a:lnTo>
                    <a:pt x="164591" y="164591"/>
                  </a:lnTo>
                  <a:lnTo>
                    <a:pt x="164591" y="333755"/>
                  </a:lnTo>
                  <a:close/>
                </a:path>
                <a:path w="329565" h="3787140">
                  <a:moveTo>
                    <a:pt x="164591" y="498347"/>
                  </a:moveTo>
                  <a:lnTo>
                    <a:pt x="329183" y="498347"/>
                  </a:lnTo>
                  <a:lnTo>
                    <a:pt x="329183" y="329183"/>
                  </a:lnTo>
                  <a:lnTo>
                    <a:pt x="164591" y="329183"/>
                  </a:lnTo>
                  <a:lnTo>
                    <a:pt x="164591" y="498347"/>
                  </a:lnTo>
                  <a:close/>
                </a:path>
                <a:path w="329565" h="3787140">
                  <a:moveTo>
                    <a:pt x="164591" y="661415"/>
                  </a:moveTo>
                  <a:lnTo>
                    <a:pt x="329183" y="661415"/>
                  </a:lnTo>
                  <a:lnTo>
                    <a:pt x="329183" y="493775"/>
                  </a:lnTo>
                  <a:lnTo>
                    <a:pt x="164591" y="493775"/>
                  </a:lnTo>
                  <a:lnTo>
                    <a:pt x="164591" y="661415"/>
                  </a:lnTo>
                  <a:close/>
                </a:path>
                <a:path w="329565" h="3787140">
                  <a:moveTo>
                    <a:pt x="164591" y="826007"/>
                  </a:moveTo>
                  <a:lnTo>
                    <a:pt x="329183" y="826007"/>
                  </a:lnTo>
                  <a:lnTo>
                    <a:pt x="329183" y="658367"/>
                  </a:lnTo>
                  <a:lnTo>
                    <a:pt x="164591" y="658367"/>
                  </a:lnTo>
                  <a:lnTo>
                    <a:pt x="164591" y="826007"/>
                  </a:lnTo>
                  <a:close/>
                </a:path>
                <a:path w="329565" h="3787140">
                  <a:moveTo>
                    <a:pt x="164591" y="990599"/>
                  </a:moveTo>
                  <a:lnTo>
                    <a:pt x="329183" y="990599"/>
                  </a:lnTo>
                  <a:lnTo>
                    <a:pt x="329183" y="822959"/>
                  </a:lnTo>
                  <a:lnTo>
                    <a:pt x="164591" y="822959"/>
                  </a:lnTo>
                  <a:lnTo>
                    <a:pt x="164591" y="99059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115671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1156716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115671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1156716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1156716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156716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1156716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/>
            <p:cNvSpPr/>
            <p:nvPr/>
          </p:nvSpPr>
          <p:spPr>
            <a:xfrm>
              <a:off x="1156716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1156716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1156716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1156716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1156716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115671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1156716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115671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1156716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1156716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1156716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115671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115671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115671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115671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115671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115671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115671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115671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115671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115671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115671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115671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115671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1156716" y="1476755"/>
              <a:ext cx="329565" cy="3787140"/>
            </a:xfrm>
            <a:custGeom>
              <a:avLst/>
              <a:gdLst/>
              <a:ahLst/>
              <a:cxnLst/>
              <a:rect l="l" t="t" r="r" b="b"/>
              <a:pathLst>
                <a:path w="329565" h="3787140">
                  <a:moveTo>
                    <a:pt x="0" y="3622548"/>
                  </a:moveTo>
                  <a:lnTo>
                    <a:pt x="164591" y="3622548"/>
                  </a:lnTo>
                  <a:lnTo>
                    <a:pt x="164591" y="3454907"/>
                  </a:lnTo>
                  <a:lnTo>
                    <a:pt x="0" y="3454907"/>
                  </a:lnTo>
                  <a:lnTo>
                    <a:pt x="0" y="3622548"/>
                  </a:lnTo>
                  <a:close/>
                </a:path>
                <a:path w="329565" h="3787140">
                  <a:moveTo>
                    <a:pt x="0" y="3787140"/>
                  </a:moveTo>
                  <a:lnTo>
                    <a:pt x="164591" y="3787140"/>
                  </a:lnTo>
                  <a:lnTo>
                    <a:pt x="164591" y="3617976"/>
                  </a:lnTo>
                  <a:lnTo>
                    <a:pt x="0" y="3617976"/>
                  </a:lnTo>
                  <a:lnTo>
                    <a:pt x="0" y="3787140"/>
                  </a:lnTo>
                  <a:close/>
                </a:path>
                <a:path w="329565" h="3787140">
                  <a:moveTo>
                    <a:pt x="164592" y="169163"/>
                  </a:moveTo>
                  <a:lnTo>
                    <a:pt x="329184" y="169163"/>
                  </a:lnTo>
                  <a:lnTo>
                    <a:pt x="329184" y="0"/>
                  </a:lnTo>
                  <a:lnTo>
                    <a:pt x="164592" y="0"/>
                  </a:lnTo>
                  <a:lnTo>
                    <a:pt x="164592" y="169163"/>
                  </a:lnTo>
                  <a:close/>
                </a:path>
                <a:path w="329565" h="3787140">
                  <a:moveTo>
                    <a:pt x="164592" y="333755"/>
                  </a:moveTo>
                  <a:lnTo>
                    <a:pt x="329184" y="333755"/>
                  </a:lnTo>
                  <a:lnTo>
                    <a:pt x="329184" y="164591"/>
                  </a:lnTo>
                  <a:lnTo>
                    <a:pt x="164592" y="164591"/>
                  </a:lnTo>
                  <a:lnTo>
                    <a:pt x="164592" y="333755"/>
                  </a:lnTo>
                  <a:close/>
                </a:path>
                <a:path w="329565" h="3787140">
                  <a:moveTo>
                    <a:pt x="164592" y="498347"/>
                  </a:moveTo>
                  <a:lnTo>
                    <a:pt x="329184" y="498347"/>
                  </a:lnTo>
                  <a:lnTo>
                    <a:pt x="329184" y="329183"/>
                  </a:lnTo>
                  <a:lnTo>
                    <a:pt x="164592" y="329183"/>
                  </a:lnTo>
                  <a:lnTo>
                    <a:pt x="164592" y="498347"/>
                  </a:lnTo>
                  <a:close/>
                </a:path>
                <a:path w="329565" h="3787140">
                  <a:moveTo>
                    <a:pt x="164592" y="661415"/>
                  </a:moveTo>
                  <a:lnTo>
                    <a:pt x="329184" y="661415"/>
                  </a:lnTo>
                  <a:lnTo>
                    <a:pt x="329184" y="493775"/>
                  </a:lnTo>
                  <a:lnTo>
                    <a:pt x="164592" y="493775"/>
                  </a:lnTo>
                  <a:lnTo>
                    <a:pt x="164592" y="661415"/>
                  </a:lnTo>
                  <a:close/>
                </a:path>
                <a:path w="329565" h="3787140">
                  <a:moveTo>
                    <a:pt x="164592" y="826007"/>
                  </a:moveTo>
                  <a:lnTo>
                    <a:pt x="329184" y="826007"/>
                  </a:lnTo>
                  <a:lnTo>
                    <a:pt x="329184" y="658367"/>
                  </a:lnTo>
                  <a:lnTo>
                    <a:pt x="164592" y="658367"/>
                  </a:lnTo>
                  <a:lnTo>
                    <a:pt x="164592" y="826007"/>
                  </a:lnTo>
                  <a:close/>
                </a:path>
                <a:path w="329565" h="3787140">
                  <a:moveTo>
                    <a:pt x="164592" y="990599"/>
                  </a:moveTo>
                  <a:lnTo>
                    <a:pt x="329184" y="990599"/>
                  </a:lnTo>
                  <a:lnTo>
                    <a:pt x="329184" y="822959"/>
                  </a:lnTo>
                  <a:lnTo>
                    <a:pt x="164592" y="822959"/>
                  </a:lnTo>
                  <a:lnTo>
                    <a:pt x="164592" y="99059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132130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132130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132130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132130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1321308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1321308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1321308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1321308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1321308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/>
            <p:cNvSpPr/>
            <p:nvPr/>
          </p:nvSpPr>
          <p:spPr>
            <a:xfrm>
              <a:off x="1321308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/>
            <p:cNvSpPr/>
            <p:nvPr/>
          </p:nvSpPr>
          <p:spPr>
            <a:xfrm>
              <a:off x="1321308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/>
            <p:cNvSpPr/>
            <p:nvPr/>
          </p:nvSpPr>
          <p:spPr>
            <a:xfrm>
              <a:off x="1321308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/>
            <p:cNvSpPr/>
            <p:nvPr/>
          </p:nvSpPr>
          <p:spPr>
            <a:xfrm>
              <a:off x="132130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/>
            <p:cNvSpPr/>
            <p:nvPr/>
          </p:nvSpPr>
          <p:spPr>
            <a:xfrm>
              <a:off x="1321308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/>
            <p:cNvSpPr/>
            <p:nvPr/>
          </p:nvSpPr>
          <p:spPr>
            <a:xfrm>
              <a:off x="132130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/>
            <p:cNvSpPr/>
            <p:nvPr/>
          </p:nvSpPr>
          <p:spPr>
            <a:xfrm>
              <a:off x="1321308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/>
            <p:cNvSpPr/>
            <p:nvPr/>
          </p:nvSpPr>
          <p:spPr>
            <a:xfrm>
              <a:off x="1321308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/>
            <p:cNvSpPr/>
            <p:nvPr/>
          </p:nvSpPr>
          <p:spPr>
            <a:xfrm>
              <a:off x="1321308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/>
            <p:cNvSpPr/>
            <p:nvPr/>
          </p:nvSpPr>
          <p:spPr>
            <a:xfrm>
              <a:off x="132130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/>
            <p:cNvSpPr/>
            <p:nvPr/>
          </p:nvSpPr>
          <p:spPr>
            <a:xfrm>
              <a:off x="1321308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/>
            <p:cNvSpPr/>
            <p:nvPr/>
          </p:nvSpPr>
          <p:spPr>
            <a:xfrm>
              <a:off x="132130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/>
            <p:cNvSpPr/>
            <p:nvPr/>
          </p:nvSpPr>
          <p:spPr>
            <a:xfrm>
              <a:off x="132130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/>
            <p:cNvSpPr/>
            <p:nvPr/>
          </p:nvSpPr>
          <p:spPr>
            <a:xfrm>
              <a:off x="132130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/>
            <p:cNvSpPr/>
            <p:nvPr/>
          </p:nvSpPr>
          <p:spPr>
            <a:xfrm>
              <a:off x="132130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/>
            <p:cNvSpPr/>
            <p:nvPr/>
          </p:nvSpPr>
          <p:spPr>
            <a:xfrm>
              <a:off x="132130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/>
            <p:cNvSpPr/>
            <p:nvPr/>
          </p:nvSpPr>
          <p:spPr>
            <a:xfrm>
              <a:off x="132130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/>
            <p:cNvSpPr/>
            <p:nvPr/>
          </p:nvSpPr>
          <p:spPr>
            <a:xfrm>
              <a:off x="132130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/>
            <p:cNvSpPr/>
            <p:nvPr/>
          </p:nvSpPr>
          <p:spPr>
            <a:xfrm>
              <a:off x="132130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/>
            <p:cNvSpPr/>
            <p:nvPr/>
          </p:nvSpPr>
          <p:spPr>
            <a:xfrm>
              <a:off x="132130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/>
            <p:cNvSpPr/>
            <p:nvPr/>
          </p:nvSpPr>
          <p:spPr>
            <a:xfrm>
              <a:off x="132130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/>
            <p:cNvSpPr/>
            <p:nvPr/>
          </p:nvSpPr>
          <p:spPr>
            <a:xfrm>
              <a:off x="132130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/>
            <p:cNvSpPr/>
            <p:nvPr/>
          </p:nvSpPr>
          <p:spPr>
            <a:xfrm>
              <a:off x="992124" y="1476755"/>
              <a:ext cx="3950335" cy="4608830"/>
            </a:xfrm>
            <a:custGeom>
              <a:avLst/>
              <a:gdLst/>
              <a:ahLst/>
              <a:cxnLst/>
              <a:rect l="l" t="t" r="r" b="b"/>
              <a:pathLst>
                <a:path w="3950335" h="4608830">
                  <a:moveTo>
                    <a:pt x="329184" y="3622548"/>
                  </a:moveTo>
                  <a:lnTo>
                    <a:pt x="493775" y="3622548"/>
                  </a:lnTo>
                  <a:lnTo>
                    <a:pt x="493775" y="3454907"/>
                  </a:lnTo>
                  <a:lnTo>
                    <a:pt x="329184" y="3454907"/>
                  </a:lnTo>
                  <a:lnTo>
                    <a:pt x="329184" y="3622548"/>
                  </a:lnTo>
                  <a:close/>
                </a:path>
                <a:path w="3950335" h="4608830">
                  <a:moveTo>
                    <a:pt x="0" y="4608576"/>
                  </a:moveTo>
                  <a:lnTo>
                    <a:pt x="164592" y="4608576"/>
                  </a:lnTo>
                  <a:lnTo>
                    <a:pt x="164592" y="4440935"/>
                  </a:lnTo>
                  <a:lnTo>
                    <a:pt x="0" y="4440935"/>
                  </a:lnTo>
                  <a:lnTo>
                    <a:pt x="0" y="4608576"/>
                  </a:lnTo>
                  <a:close/>
                </a:path>
                <a:path w="3950335" h="4608830">
                  <a:moveTo>
                    <a:pt x="164591" y="3951731"/>
                  </a:moveTo>
                  <a:lnTo>
                    <a:pt x="329183" y="3951731"/>
                  </a:lnTo>
                  <a:lnTo>
                    <a:pt x="329183" y="3782567"/>
                  </a:lnTo>
                  <a:lnTo>
                    <a:pt x="164591" y="3782567"/>
                  </a:lnTo>
                  <a:lnTo>
                    <a:pt x="164591" y="3951731"/>
                  </a:lnTo>
                  <a:close/>
                </a:path>
                <a:path w="3950335" h="4608830">
                  <a:moveTo>
                    <a:pt x="164591" y="4116324"/>
                  </a:moveTo>
                  <a:lnTo>
                    <a:pt x="329183" y="4116324"/>
                  </a:lnTo>
                  <a:lnTo>
                    <a:pt x="329183" y="3947159"/>
                  </a:lnTo>
                  <a:lnTo>
                    <a:pt x="164591" y="3947159"/>
                  </a:lnTo>
                  <a:lnTo>
                    <a:pt x="164591" y="4116324"/>
                  </a:lnTo>
                  <a:close/>
                </a:path>
                <a:path w="3950335" h="4608830">
                  <a:moveTo>
                    <a:pt x="164591" y="4280916"/>
                  </a:moveTo>
                  <a:lnTo>
                    <a:pt x="329183" y="4280916"/>
                  </a:lnTo>
                  <a:lnTo>
                    <a:pt x="329183" y="4111752"/>
                  </a:lnTo>
                  <a:lnTo>
                    <a:pt x="164591" y="4111752"/>
                  </a:lnTo>
                  <a:lnTo>
                    <a:pt x="164591" y="4280916"/>
                  </a:lnTo>
                  <a:close/>
                </a:path>
                <a:path w="3950335" h="4608830">
                  <a:moveTo>
                    <a:pt x="164591" y="4443983"/>
                  </a:moveTo>
                  <a:lnTo>
                    <a:pt x="329183" y="4443983"/>
                  </a:lnTo>
                  <a:lnTo>
                    <a:pt x="329183" y="4276344"/>
                  </a:lnTo>
                  <a:lnTo>
                    <a:pt x="164591" y="4276344"/>
                  </a:lnTo>
                  <a:lnTo>
                    <a:pt x="164591" y="4443983"/>
                  </a:lnTo>
                  <a:close/>
                </a:path>
                <a:path w="3950335" h="4608830">
                  <a:moveTo>
                    <a:pt x="164591" y="4608576"/>
                  </a:moveTo>
                  <a:lnTo>
                    <a:pt x="329183" y="4608576"/>
                  </a:lnTo>
                  <a:lnTo>
                    <a:pt x="329183" y="4440935"/>
                  </a:lnTo>
                  <a:lnTo>
                    <a:pt x="164591" y="4440935"/>
                  </a:lnTo>
                  <a:lnTo>
                    <a:pt x="164591" y="4608576"/>
                  </a:lnTo>
                  <a:close/>
                </a:path>
                <a:path w="3950335" h="4608830">
                  <a:moveTo>
                    <a:pt x="329184" y="3787140"/>
                  </a:moveTo>
                  <a:lnTo>
                    <a:pt x="493775" y="3787140"/>
                  </a:lnTo>
                  <a:lnTo>
                    <a:pt x="493775" y="3617976"/>
                  </a:lnTo>
                  <a:lnTo>
                    <a:pt x="329184" y="3617976"/>
                  </a:lnTo>
                  <a:lnTo>
                    <a:pt x="329184" y="3787140"/>
                  </a:lnTo>
                  <a:close/>
                </a:path>
                <a:path w="3950335" h="4608830">
                  <a:moveTo>
                    <a:pt x="493775" y="169163"/>
                  </a:moveTo>
                  <a:lnTo>
                    <a:pt x="658368" y="169163"/>
                  </a:lnTo>
                  <a:lnTo>
                    <a:pt x="658368" y="0"/>
                  </a:lnTo>
                  <a:lnTo>
                    <a:pt x="493775" y="0"/>
                  </a:lnTo>
                  <a:lnTo>
                    <a:pt x="493775" y="169163"/>
                  </a:lnTo>
                  <a:close/>
                </a:path>
                <a:path w="3950335" h="4608830">
                  <a:moveTo>
                    <a:pt x="658368" y="4280916"/>
                  </a:moveTo>
                  <a:lnTo>
                    <a:pt x="822960" y="4280916"/>
                  </a:lnTo>
                  <a:lnTo>
                    <a:pt x="822960" y="4111752"/>
                  </a:lnTo>
                  <a:lnTo>
                    <a:pt x="658368" y="4111752"/>
                  </a:lnTo>
                  <a:lnTo>
                    <a:pt x="658368" y="4280916"/>
                  </a:lnTo>
                  <a:close/>
                </a:path>
                <a:path w="3950335" h="4608830">
                  <a:moveTo>
                    <a:pt x="658368" y="4443983"/>
                  </a:moveTo>
                  <a:lnTo>
                    <a:pt x="822960" y="4443983"/>
                  </a:lnTo>
                  <a:lnTo>
                    <a:pt x="822960" y="4276344"/>
                  </a:lnTo>
                  <a:lnTo>
                    <a:pt x="658368" y="4276344"/>
                  </a:lnTo>
                  <a:lnTo>
                    <a:pt x="658368" y="4443983"/>
                  </a:lnTo>
                  <a:close/>
                </a:path>
                <a:path w="3950335" h="4608830">
                  <a:moveTo>
                    <a:pt x="658368" y="4608576"/>
                  </a:moveTo>
                  <a:lnTo>
                    <a:pt x="822960" y="4608576"/>
                  </a:lnTo>
                  <a:lnTo>
                    <a:pt x="822960" y="4440935"/>
                  </a:lnTo>
                  <a:lnTo>
                    <a:pt x="658368" y="4440935"/>
                  </a:lnTo>
                  <a:lnTo>
                    <a:pt x="658368" y="4608576"/>
                  </a:lnTo>
                  <a:close/>
                </a:path>
                <a:path w="3950335" h="4608830">
                  <a:moveTo>
                    <a:pt x="987551" y="4280916"/>
                  </a:moveTo>
                  <a:lnTo>
                    <a:pt x="1152144" y="4280916"/>
                  </a:lnTo>
                  <a:lnTo>
                    <a:pt x="1152144" y="4111752"/>
                  </a:lnTo>
                  <a:lnTo>
                    <a:pt x="987551" y="4111752"/>
                  </a:lnTo>
                  <a:lnTo>
                    <a:pt x="987551" y="4280916"/>
                  </a:lnTo>
                  <a:close/>
                </a:path>
                <a:path w="3950335" h="4608830">
                  <a:moveTo>
                    <a:pt x="1152144" y="4280916"/>
                  </a:moveTo>
                  <a:lnTo>
                    <a:pt x="1316736" y="4280916"/>
                  </a:lnTo>
                  <a:lnTo>
                    <a:pt x="1316736" y="4111752"/>
                  </a:lnTo>
                  <a:lnTo>
                    <a:pt x="1152144" y="4111752"/>
                  </a:lnTo>
                  <a:lnTo>
                    <a:pt x="1152144" y="4280916"/>
                  </a:lnTo>
                  <a:close/>
                </a:path>
                <a:path w="3950335" h="4608830">
                  <a:moveTo>
                    <a:pt x="1316736" y="4280916"/>
                  </a:moveTo>
                  <a:lnTo>
                    <a:pt x="1481328" y="4280916"/>
                  </a:lnTo>
                  <a:lnTo>
                    <a:pt x="1481328" y="4111752"/>
                  </a:lnTo>
                  <a:lnTo>
                    <a:pt x="1316736" y="4111752"/>
                  </a:lnTo>
                  <a:lnTo>
                    <a:pt x="1316736" y="4280916"/>
                  </a:lnTo>
                  <a:close/>
                </a:path>
                <a:path w="3950335" h="4608830">
                  <a:moveTo>
                    <a:pt x="1481327" y="4280916"/>
                  </a:moveTo>
                  <a:lnTo>
                    <a:pt x="1645920" y="4280916"/>
                  </a:lnTo>
                  <a:lnTo>
                    <a:pt x="1645920" y="4111752"/>
                  </a:lnTo>
                  <a:lnTo>
                    <a:pt x="1481327" y="4111752"/>
                  </a:lnTo>
                  <a:lnTo>
                    <a:pt x="1481327" y="4280916"/>
                  </a:lnTo>
                  <a:close/>
                </a:path>
                <a:path w="3950335" h="4608830">
                  <a:moveTo>
                    <a:pt x="1645920" y="4280916"/>
                  </a:moveTo>
                  <a:lnTo>
                    <a:pt x="1810512" y="4280916"/>
                  </a:lnTo>
                  <a:lnTo>
                    <a:pt x="1810512" y="4111752"/>
                  </a:lnTo>
                  <a:lnTo>
                    <a:pt x="1645920" y="4111752"/>
                  </a:lnTo>
                  <a:lnTo>
                    <a:pt x="1645920" y="4280916"/>
                  </a:lnTo>
                  <a:close/>
                </a:path>
                <a:path w="3950335" h="4608830">
                  <a:moveTo>
                    <a:pt x="1810512" y="4280916"/>
                  </a:moveTo>
                  <a:lnTo>
                    <a:pt x="1975104" y="4280916"/>
                  </a:lnTo>
                  <a:lnTo>
                    <a:pt x="1975104" y="4111752"/>
                  </a:lnTo>
                  <a:lnTo>
                    <a:pt x="1810512" y="4111752"/>
                  </a:lnTo>
                  <a:lnTo>
                    <a:pt x="1810512" y="4280916"/>
                  </a:lnTo>
                  <a:close/>
                </a:path>
                <a:path w="3950335" h="4608830">
                  <a:moveTo>
                    <a:pt x="1975103" y="4280916"/>
                  </a:moveTo>
                  <a:lnTo>
                    <a:pt x="2139696" y="4280916"/>
                  </a:lnTo>
                  <a:lnTo>
                    <a:pt x="2139696" y="4111752"/>
                  </a:lnTo>
                  <a:lnTo>
                    <a:pt x="1975103" y="4111752"/>
                  </a:lnTo>
                  <a:lnTo>
                    <a:pt x="1975103" y="4280916"/>
                  </a:lnTo>
                  <a:close/>
                </a:path>
                <a:path w="3950335" h="4608830">
                  <a:moveTo>
                    <a:pt x="2139696" y="4280916"/>
                  </a:moveTo>
                  <a:lnTo>
                    <a:pt x="2304288" y="4280916"/>
                  </a:lnTo>
                  <a:lnTo>
                    <a:pt x="2304288" y="4111752"/>
                  </a:lnTo>
                  <a:lnTo>
                    <a:pt x="2139696" y="4111752"/>
                  </a:lnTo>
                  <a:lnTo>
                    <a:pt x="2139696" y="4280916"/>
                  </a:lnTo>
                  <a:close/>
                </a:path>
                <a:path w="3950335" h="4608830">
                  <a:moveTo>
                    <a:pt x="2304288" y="4280916"/>
                  </a:moveTo>
                  <a:lnTo>
                    <a:pt x="2468879" y="4280916"/>
                  </a:lnTo>
                  <a:lnTo>
                    <a:pt x="2468879" y="4111752"/>
                  </a:lnTo>
                  <a:lnTo>
                    <a:pt x="2304288" y="4111752"/>
                  </a:lnTo>
                  <a:lnTo>
                    <a:pt x="2304288" y="4280916"/>
                  </a:lnTo>
                  <a:close/>
                </a:path>
                <a:path w="3950335" h="4608830">
                  <a:moveTo>
                    <a:pt x="2468879" y="4280916"/>
                  </a:moveTo>
                  <a:lnTo>
                    <a:pt x="2633471" y="4280916"/>
                  </a:lnTo>
                  <a:lnTo>
                    <a:pt x="2633471" y="4111752"/>
                  </a:lnTo>
                  <a:lnTo>
                    <a:pt x="2468879" y="4111752"/>
                  </a:lnTo>
                  <a:lnTo>
                    <a:pt x="2468879" y="4280916"/>
                  </a:lnTo>
                  <a:close/>
                </a:path>
                <a:path w="3950335" h="4608830">
                  <a:moveTo>
                    <a:pt x="2633472" y="4280916"/>
                  </a:moveTo>
                  <a:lnTo>
                    <a:pt x="2798064" y="4280916"/>
                  </a:lnTo>
                  <a:lnTo>
                    <a:pt x="2798064" y="4111752"/>
                  </a:lnTo>
                  <a:lnTo>
                    <a:pt x="2633472" y="4111752"/>
                  </a:lnTo>
                  <a:lnTo>
                    <a:pt x="2633472" y="4280916"/>
                  </a:lnTo>
                  <a:close/>
                </a:path>
                <a:path w="3950335" h="4608830">
                  <a:moveTo>
                    <a:pt x="2798064" y="4280916"/>
                  </a:moveTo>
                  <a:lnTo>
                    <a:pt x="2962655" y="4280916"/>
                  </a:lnTo>
                  <a:lnTo>
                    <a:pt x="2962655" y="4111752"/>
                  </a:lnTo>
                  <a:lnTo>
                    <a:pt x="2798064" y="4111752"/>
                  </a:lnTo>
                  <a:lnTo>
                    <a:pt x="2798064" y="4280916"/>
                  </a:lnTo>
                  <a:close/>
                </a:path>
                <a:path w="3950335" h="4608830">
                  <a:moveTo>
                    <a:pt x="2962655" y="4280916"/>
                  </a:moveTo>
                  <a:lnTo>
                    <a:pt x="3127247" y="4280916"/>
                  </a:lnTo>
                  <a:lnTo>
                    <a:pt x="3127247" y="4111752"/>
                  </a:lnTo>
                  <a:lnTo>
                    <a:pt x="2962655" y="4111752"/>
                  </a:lnTo>
                  <a:lnTo>
                    <a:pt x="2962655" y="4280916"/>
                  </a:lnTo>
                  <a:close/>
                </a:path>
                <a:path w="3950335" h="4608830">
                  <a:moveTo>
                    <a:pt x="3127248" y="4280916"/>
                  </a:moveTo>
                  <a:lnTo>
                    <a:pt x="3291840" y="4280916"/>
                  </a:lnTo>
                  <a:lnTo>
                    <a:pt x="3291840" y="4111752"/>
                  </a:lnTo>
                  <a:lnTo>
                    <a:pt x="3127248" y="4111752"/>
                  </a:lnTo>
                  <a:lnTo>
                    <a:pt x="3127248" y="4280916"/>
                  </a:lnTo>
                  <a:close/>
                </a:path>
                <a:path w="3950335" h="4608830">
                  <a:moveTo>
                    <a:pt x="3291840" y="4280916"/>
                  </a:moveTo>
                  <a:lnTo>
                    <a:pt x="3456431" y="4280916"/>
                  </a:lnTo>
                  <a:lnTo>
                    <a:pt x="3456431" y="4111752"/>
                  </a:lnTo>
                  <a:lnTo>
                    <a:pt x="3291840" y="4111752"/>
                  </a:lnTo>
                  <a:lnTo>
                    <a:pt x="3291840" y="4280916"/>
                  </a:lnTo>
                  <a:close/>
                </a:path>
                <a:path w="3950335" h="4608830">
                  <a:moveTo>
                    <a:pt x="3456431" y="4280916"/>
                  </a:moveTo>
                  <a:lnTo>
                    <a:pt x="3621023" y="4280916"/>
                  </a:lnTo>
                  <a:lnTo>
                    <a:pt x="3621023" y="4111752"/>
                  </a:lnTo>
                  <a:lnTo>
                    <a:pt x="3456431" y="4111752"/>
                  </a:lnTo>
                  <a:lnTo>
                    <a:pt x="3456431" y="4280916"/>
                  </a:lnTo>
                  <a:close/>
                </a:path>
                <a:path w="3950335" h="4608830">
                  <a:moveTo>
                    <a:pt x="3621024" y="4280916"/>
                  </a:moveTo>
                  <a:lnTo>
                    <a:pt x="3785616" y="4280916"/>
                  </a:lnTo>
                  <a:lnTo>
                    <a:pt x="3785616" y="4111752"/>
                  </a:lnTo>
                  <a:lnTo>
                    <a:pt x="3621024" y="4111752"/>
                  </a:lnTo>
                  <a:lnTo>
                    <a:pt x="3621024" y="4280916"/>
                  </a:lnTo>
                  <a:close/>
                </a:path>
                <a:path w="3950335" h="4608830">
                  <a:moveTo>
                    <a:pt x="3785616" y="4280916"/>
                  </a:moveTo>
                  <a:lnTo>
                    <a:pt x="3950207" y="4280916"/>
                  </a:lnTo>
                  <a:lnTo>
                    <a:pt x="3950207" y="4111752"/>
                  </a:lnTo>
                  <a:lnTo>
                    <a:pt x="3785616" y="4111752"/>
                  </a:lnTo>
                  <a:lnTo>
                    <a:pt x="3785616" y="4280916"/>
                  </a:lnTo>
                  <a:close/>
                </a:path>
                <a:path w="3950335" h="4608830">
                  <a:moveTo>
                    <a:pt x="987551" y="4443983"/>
                  </a:moveTo>
                  <a:lnTo>
                    <a:pt x="1152144" y="4443983"/>
                  </a:lnTo>
                  <a:lnTo>
                    <a:pt x="1152144" y="4276344"/>
                  </a:lnTo>
                  <a:lnTo>
                    <a:pt x="987551" y="4276344"/>
                  </a:lnTo>
                  <a:lnTo>
                    <a:pt x="987551" y="4443983"/>
                  </a:lnTo>
                  <a:close/>
                </a:path>
                <a:path w="3950335" h="4608830">
                  <a:moveTo>
                    <a:pt x="1152144" y="4443983"/>
                  </a:moveTo>
                  <a:lnTo>
                    <a:pt x="1316736" y="4443983"/>
                  </a:lnTo>
                  <a:lnTo>
                    <a:pt x="1316736" y="4276344"/>
                  </a:lnTo>
                  <a:lnTo>
                    <a:pt x="1152144" y="4276344"/>
                  </a:lnTo>
                  <a:lnTo>
                    <a:pt x="1152144" y="4443983"/>
                  </a:lnTo>
                  <a:close/>
                </a:path>
                <a:path w="3950335" h="4608830">
                  <a:moveTo>
                    <a:pt x="1316736" y="4443983"/>
                  </a:moveTo>
                  <a:lnTo>
                    <a:pt x="1481328" y="4443983"/>
                  </a:lnTo>
                  <a:lnTo>
                    <a:pt x="1481328" y="4276344"/>
                  </a:lnTo>
                  <a:lnTo>
                    <a:pt x="1316736" y="4276344"/>
                  </a:lnTo>
                  <a:lnTo>
                    <a:pt x="1316736" y="4443983"/>
                  </a:lnTo>
                  <a:close/>
                </a:path>
                <a:path w="3950335" h="4608830">
                  <a:moveTo>
                    <a:pt x="1481327" y="4443983"/>
                  </a:moveTo>
                  <a:lnTo>
                    <a:pt x="1645920" y="4443983"/>
                  </a:lnTo>
                  <a:lnTo>
                    <a:pt x="1645920" y="4276344"/>
                  </a:lnTo>
                  <a:lnTo>
                    <a:pt x="1481327" y="4276344"/>
                  </a:lnTo>
                  <a:lnTo>
                    <a:pt x="1481327" y="4443983"/>
                  </a:lnTo>
                  <a:close/>
                </a:path>
                <a:path w="3950335" h="4608830">
                  <a:moveTo>
                    <a:pt x="1645920" y="4443983"/>
                  </a:moveTo>
                  <a:lnTo>
                    <a:pt x="1810512" y="4443983"/>
                  </a:lnTo>
                  <a:lnTo>
                    <a:pt x="1810512" y="4276344"/>
                  </a:lnTo>
                  <a:lnTo>
                    <a:pt x="1645920" y="4276344"/>
                  </a:lnTo>
                  <a:lnTo>
                    <a:pt x="1645920" y="4443983"/>
                  </a:lnTo>
                  <a:close/>
                </a:path>
                <a:path w="3950335" h="4608830">
                  <a:moveTo>
                    <a:pt x="1810512" y="4443983"/>
                  </a:moveTo>
                  <a:lnTo>
                    <a:pt x="1975104" y="4443983"/>
                  </a:lnTo>
                  <a:lnTo>
                    <a:pt x="1975104" y="4276344"/>
                  </a:lnTo>
                  <a:lnTo>
                    <a:pt x="1810512" y="4276344"/>
                  </a:lnTo>
                  <a:lnTo>
                    <a:pt x="1810512" y="4443983"/>
                  </a:lnTo>
                  <a:close/>
                </a:path>
                <a:path w="3950335" h="4608830">
                  <a:moveTo>
                    <a:pt x="1975103" y="4443983"/>
                  </a:moveTo>
                  <a:lnTo>
                    <a:pt x="2139696" y="4443983"/>
                  </a:lnTo>
                  <a:lnTo>
                    <a:pt x="2139696" y="4276344"/>
                  </a:lnTo>
                  <a:lnTo>
                    <a:pt x="1975103" y="4276344"/>
                  </a:lnTo>
                  <a:lnTo>
                    <a:pt x="1975103" y="4443983"/>
                  </a:lnTo>
                  <a:close/>
                </a:path>
                <a:path w="3950335" h="4608830">
                  <a:moveTo>
                    <a:pt x="2139696" y="4443983"/>
                  </a:moveTo>
                  <a:lnTo>
                    <a:pt x="2304288" y="4443983"/>
                  </a:lnTo>
                  <a:lnTo>
                    <a:pt x="2304288" y="4276344"/>
                  </a:lnTo>
                  <a:lnTo>
                    <a:pt x="2139696" y="4276344"/>
                  </a:lnTo>
                  <a:lnTo>
                    <a:pt x="2139696" y="4443983"/>
                  </a:lnTo>
                  <a:close/>
                </a:path>
                <a:path w="3950335" h="4608830">
                  <a:moveTo>
                    <a:pt x="2304288" y="4443983"/>
                  </a:moveTo>
                  <a:lnTo>
                    <a:pt x="2468879" y="4443983"/>
                  </a:lnTo>
                  <a:lnTo>
                    <a:pt x="2468879" y="4276344"/>
                  </a:lnTo>
                  <a:lnTo>
                    <a:pt x="2304288" y="4276344"/>
                  </a:lnTo>
                  <a:lnTo>
                    <a:pt x="2304288" y="4443983"/>
                  </a:lnTo>
                  <a:close/>
                </a:path>
                <a:path w="3950335" h="4608830">
                  <a:moveTo>
                    <a:pt x="2468879" y="4443983"/>
                  </a:moveTo>
                  <a:lnTo>
                    <a:pt x="2633471" y="4443983"/>
                  </a:lnTo>
                  <a:lnTo>
                    <a:pt x="2633471" y="4276344"/>
                  </a:lnTo>
                  <a:lnTo>
                    <a:pt x="2468879" y="4276344"/>
                  </a:lnTo>
                  <a:lnTo>
                    <a:pt x="2468879" y="4443983"/>
                  </a:lnTo>
                  <a:close/>
                </a:path>
                <a:path w="3950335" h="4608830">
                  <a:moveTo>
                    <a:pt x="2633472" y="4443983"/>
                  </a:moveTo>
                  <a:lnTo>
                    <a:pt x="2798064" y="4443983"/>
                  </a:lnTo>
                  <a:lnTo>
                    <a:pt x="2798064" y="4276344"/>
                  </a:lnTo>
                  <a:lnTo>
                    <a:pt x="2633472" y="4276344"/>
                  </a:lnTo>
                  <a:lnTo>
                    <a:pt x="2633472" y="4443983"/>
                  </a:lnTo>
                  <a:close/>
                </a:path>
                <a:path w="3950335" h="4608830">
                  <a:moveTo>
                    <a:pt x="2798064" y="4443983"/>
                  </a:moveTo>
                  <a:lnTo>
                    <a:pt x="2962655" y="4443983"/>
                  </a:lnTo>
                  <a:lnTo>
                    <a:pt x="2962655" y="4276344"/>
                  </a:lnTo>
                  <a:lnTo>
                    <a:pt x="2798064" y="4276344"/>
                  </a:lnTo>
                  <a:lnTo>
                    <a:pt x="2798064" y="4443983"/>
                  </a:lnTo>
                  <a:close/>
                </a:path>
                <a:path w="3950335" h="4608830">
                  <a:moveTo>
                    <a:pt x="2962655" y="4443983"/>
                  </a:moveTo>
                  <a:lnTo>
                    <a:pt x="3127247" y="4443983"/>
                  </a:lnTo>
                  <a:lnTo>
                    <a:pt x="3127247" y="4276344"/>
                  </a:lnTo>
                  <a:lnTo>
                    <a:pt x="2962655" y="4276344"/>
                  </a:lnTo>
                  <a:lnTo>
                    <a:pt x="2962655" y="4443983"/>
                  </a:lnTo>
                  <a:close/>
                </a:path>
                <a:path w="3950335" h="4608830">
                  <a:moveTo>
                    <a:pt x="3127248" y="4443983"/>
                  </a:moveTo>
                  <a:lnTo>
                    <a:pt x="3291840" y="4443983"/>
                  </a:lnTo>
                  <a:lnTo>
                    <a:pt x="3291840" y="4276344"/>
                  </a:lnTo>
                  <a:lnTo>
                    <a:pt x="3127248" y="4276344"/>
                  </a:lnTo>
                  <a:lnTo>
                    <a:pt x="3127248" y="4443983"/>
                  </a:lnTo>
                  <a:close/>
                </a:path>
                <a:path w="3950335" h="4608830">
                  <a:moveTo>
                    <a:pt x="3291840" y="4443983"/>
                  </a:moveTo>
                  <a:lnTo>
                    <a:pt x="3456431" y="4443983"/>
                  </a:lnTo>
                  <a:lnTo>
                    <a:pt x="3456431" y="4276344"/>
                  </a:lnTo>
                  <a:lnTo>
                    <a:pt x="3291840" y="4276344"/>
                  </a:lnTo>
                  <a:lnTo>
                    <a:pt x="3291840" y="4443983"/>
                  </a:lnTo>
                  <a:close/>
                </a:path>
                <a:path w="3950335" h="4608830">
                  <a:moveTo>
                    <a:pt x="3456431" y="4443983"/>
                  </a:moveTo>
                  <a:lnTo>
                    <a:pt x="3621023" y="4443983"/>
                  </a:lnTo>
                  <a:lnTo>
                    <a:pt x="3621023" y="4276344"/>
                  </a:lnTo>
                  <a:lnTo>
                    <a:pt x="3456431" y="4276344"/>
                  </a:lnTo>
                  <a:lnTo>
                    <a:pt x="3456431" y="4443983"/>
                  </a:lnTo>
                  <a:close/>
                </a:path>
                <a:path w="3950335" h="4608830">
                  <a:moveTo>
                    <a:pt x="3621024" y="4443983"/>
                  </a:moveTo>
                  <a:lnTo>
                    <a:pt x="3785616" y="4443983"/>
                  </a:lnTo>
                  <a:lnTo>
                    <a:pt x="3785616" y="4276344"/>
                  </a:lnTo>
                  <a:lnTo>
                    <a:pt x="3621024" y="4276344"/>
                  </a:lnTo>
                  <a:lnTo>
                    <a:pt x="3621024" y="4443983"/>
                  </a:lnTo>
                  <a:close/>
                </a:path>
                <a:path w="3950335" h="4608830">
                  <a:moveTo>
                    <a:pt x="3785616" y="4443983"/>
                  </a:moveTo>
                  <a:lnTo>
                    <a:pt x="3950207" y="4443983"/>
                  </a:lnTo>
                  <a:lnTo>
                    <a:pt x="3950207" y="4276344"/>
                  </a:lnTo>
                  <a:lnTo>
                    <a:pt x="3785616" y="4276344"/>
                  </a:lnTo>
                  <a:lnTo>
                    <a:pt x="3785616" y="4443983"/>
                  </a:lnTo>
                  <a:close/>
                </a:path>
                <a:path w="3950335" h="4608830">
                  <a:moveTo>
                    <a:pt x="822959" y="4608576"/>
                  </a:moveTo>
                  <a:lnTo>
                    <a:pt x="987551" y="4608576"/>
                  </a:lnTo>
                  <a:lnTo>
                    <a:pt x="987551" y="4440935"/>
                  </a:lnTo>
                  <a:lnTo>
                    <a:pt x="822959" y="4440935"/>
                  </a:lnTo>
                  <a:lnTo>
                    <a:pt x="822959" y="4608576"/>
                  </a:lnTo>
                  <a:close/>
                </a:path>
                <a:path w="3950335" h="4608830">
                  <a:moveTo>
                    <a:pt x="658368" y="4116324"/>
                  </a:moveTo>
                  <a:lnTo>
                    <a:pt x="822960" y="4116324"/>
                  </a:lnTo>
                  <a:lnTo>
                    <a:pt x="822960" y="3947159"/>
                  </a:lnTo>
                  <a:lnTo>
                    <a:pt x="658368" y="3947159"/>
                  </a:lnTo>
                  <a:lnTo>
                    <a:pt x="658368" y="4116324"/>
                  </a:lnTo>
                  <a:close/>
                </a:path>
                <a:path w="3950335" h="4608830">
                  <a:moveTo>
                    <a:pt x="822959" y="4116324"/>
                  </a:moveTo>
                  <a:lnTo>
                    <a:pt x="987551" y="4116324"/>
                  </a:lnTo>
                  <a:lnTo>
                    <a:pt x="987551" y="3947159"/>
                  </a:lnTo>
                  <a:lnTo>
                    <a:pt x="822959" y="3947159"/>
                  </a:lnTo>
                  <a:lnTo>
                    <a:pt x="822959" y="4116324"/>
                  </a:lnTo>
                  <a:close/>
                </a:path>
                <a:path w="3950335" h="4608830">
                  <a:moveTo>
                    <a:pt x="987551" y="4116324"/>
                  </a:moveTo>
                  <a:lnTo>
                    <a:pt x="1152144" y="4116324"/>
                  </a:lnTo>
                  <a:lnTo>
                    <a:pt x="1152144" y="3947159"/>
                  </a:lnTo>
                  <a:lnTo>
                    <a:pt x="987551" y="3947159"/>
                  </a:lnTo>
                  <a:lnTo>
                    <a:pt x="987551" y="4116324"/>
                  </a:lnTo>
                  <a:close/>
                </a:path>
                <a:path w="3950335" h="4608830">
                  <a:moveTo>
                    <a:pt x="1152144" y="4116324"/>
                  </a:moveTo>
                  <a:lnTo>
                    <a:pt x="1316736" y="4116324"/>
                  </a:lnTo>
                  <a:lnTo>
                    <a:pt x="1316736" y="3947159"/>
                  </a:lnTo>
                  <a:lnTo>
                    <a:pt x="1152144" y="3947159"/>
                  </a:lnTo>
                  <a:lnTo>
                    <a:pt x="1152144" y="4116324"/>
                  </a:lnTo>
                  <a:close/>
                </a:path>
                <a:path w="3950335" h="4608830">
                  <a:moveTo>
                    <a:pt x="1316736" y="4116324"/>
                  </a:moveTo>
                  <a:lnTo>
                    <a:pt x="1481328" y="4116324"/>
                  </a:lnTo>
                  <a:lnTo>
                    <a:pt x="1481328" y="3947159"/>
                  </a:lnTo>
                  <a:lnTo>
                    <a:pt x="1316736" y="3947159"/>
                  </a:lnTo>
                  <a:lnTo>
                    <a:pt x="1316736" y="4116324"/>
                  </a:lnTo>
                  <a:close/>
                </a:path>
                <a:path w="3950335" h="4608830">
                  <a:moveTo>
                    <a:pt x="1481327" y="4116324"/>
                  </a:moveTo>
                  <a:lnTo>
                    <a:pt x="1645920" y="4116324"/>
                  </a:lnTo>
                  <a:lnTo>
                    <a:pt x="1645920" y="3947159"/>
                  </a:lnTo>
                  <a:lnTo>
                    <a:pt x="1481327" y="3947159"/>
                  </a:lnTo>
                  <a:lnTo>
                    <a:pt x="1481327" y="4116324"/>
                  </a:lnTo>
                  <a:close/>
                </a:path>
                <a:path w="3950335" h="4608830">
                  <a:moveTo>
                    <a:pt x="1645920" y="4116324"/>
                  </a:moveTo>
                  <a:lnTo>
                    <a:pt x="1810512" y="4116324"/>
                  </a:lnTo>
                  <a:lnTo>
                    <a:pt x="1810512" y="3947159"/>
                  </a:lnTo>
                  <a:lnTo>
                    <a:pt x="1645920" y="3947159"/>
                  </a:lnTo>
                  <a:lnTo>
                    <a:pt x="1645920" y="4116324"/>
                  </a:lnTo>
                  <a:close/>
                </a:path>
                <a:path w="3950335" h="4608830">
                  <a:moveTo>
                    <a:pt x="1810512" y="4116324"/>
                  </a:moveTo>
                  <a:lnTo>
                    <a:pt x="1975104" y="4116324"/>
                  </a:lnTo>
                  <a:lnTo>
                    <a:pt x="1975104" y="3947159"/>
                  </a:lnTo>
                  <a:lnTo>
                    <a:pt x="1810512" y="3947159"/>
                  </a:lnTo>
                  <a:lnTo>
                    <a:pt x="1810512" y="4116324"/>
                  </a:lnTo>
                  <a:close/>
                </a:path>
                <a:path w="3950335" h="4608830">
                  <a:moveTo>
                    <a:pt x="1975103" y="4116324"/>
                  </a:moveTo>
                  <a:lnTo>
                    <a:pt x="2139696" y="4116324"/>
                  </a:lnTo>
                  <a:lnTo>
                    <a:pt x="2139696" y="3947159"/>
                  </a:lnTo>
                  <a:lnTo>
                    <a:pt x="1975103" y="3947159"/>
                  </a:lnTo>
                  <a:lnTo>
                    <a:pt x="1975103" y="4116324"/>
                  </a:lnTo>
                  <a:close/>
                </a:path>
                <a:path w="3950335" h="4608830">
                  <a:moveTo>
                    <a:pt x="2139696" y="4116324"/>
                  </a:moveTo>
                  <a:lnTo>
                    <a:pt x="2304288" y="4116324"/>
                  </a:lnTo>
                  <a:lnTo>
                    <a:pt x="2304288" y="3947159"/>
                  </a:lnTo>
                  <a:lnTo>
                    <a:pt x="2139696" y="3947159"/>
                  </a:lnTo>
                  <a:lnTo>
                    <a:pt x="2139696" y="4116324"/>
                  </a:lnTo>
                  <a:close/>
                </a:path>
                <a:path w="3950335" h="4608830">
                  <a:moveTo>
                    <a:pt x="2304288" y="4116324"/>
                  </a:moveTo>
                  <a:lnTo>
                    <a:pt x="2468879" y="4116324"/>
                  </a:lnTo>
                  <a:lnTo>
                    <a:pt x="2468879" y="3947159"/>
                  </a:lnTo>
                  <a:lnTo>
                    <a:pt x="2304288" y="3947159"/>
                  </a:lnTo>
                  <a:lnTo>
                    <a:pt x="2304288" y="4116324"/>
                  </a:lnTo>
                  <a:close/>
                </a:path>
                <a:path w="3950335" h="4608830">
                  <a:moveTo>
                    <a:pt x="2468879" y="4116324"/>
                  </a:moveTo>
                  <a:lnTo>
                    <a:pt x="2633471" y="4116324"/>
                  </a:lnTo>
                  <a:lnTo>
                    <a:pt x="2633471" y="3947159"/>
                  </a:lnTo>
                  <a:lnTo>
                    <a:pt x="2468879" y="3947159"/>
                  </a:lnTo>
                  <a:lnTo>
                    <a:pt x="2468879" y="4116324"/>
                  </a:lnTo>
                  <a:close/>
                </a:path>
                <a:path w="3950335" h="4608830">
                  <a:moveTo>
                    <a:pt x="2633472" y="4116324"/>
                  </a:moveTo>
                  <a:lnTo>
                    <a:pt x="2798064" y="4116324"/>
                  </a:lnTo>
                  <a:lnTo>
                    <a:pt x="2798064" y="3947159"/>
                  </a:lnTo>
                  <a:lnTo>
                    <a:pt x="2633472" y="3947159"/>
                  </a:lnTo>
                  <a:lnTo>
                    <a:pt x="2633472" y="4116324"/>
                  </a:lnTo>
                  <a:close/>
                </a:path>
                <a:path w="3950335" h="4608830">
                  <a:moveTo>
                    <a:pt x="2798064" y="4116324"/>
                  </a:moveTo>
                  <a:lnTo>
                    <a:pt x="2962655" y="4116324"/>
                  </a:lnTo>
                  <a:lnTo>
                    <a:pt x="2962655" y="3947159"/>
                  </a:lnTo>
                  <a:lnTo>
                    <a:pt x="2798064" y="3947159"/>
                  </a:lnTo>
                  <a:lnTo>
                    <a:pt x="2798064" y="4116324"/>
                  </a:lnTo>
                  <a:close/>
                </a:path>
                <a:path w="3950335" h="4608830">
                  <a:moveTo>
                    <a:pt x="2962655" y="4116324"/>
                  </a:moveTo>
                  <a:lnTo>
                    <a:pt x="3127247" y="4116324"/>
                  </a:lnTo>
                  <a:lnTo>
                    <a:pt x="3127247" y="3947159"/>
                  </a:lnTo>
                  <a:lnTo>
                    <a:pt x="2962655" y="3947159"/>
                  </a:lnTo>
                  <a:lnTo>
                    <a:pt x="2962655" y="4116324"/>
                  </a:lnTo>
                  <a:close/>
                </a:path>
                <a:path w="3950335" h="4608830">
                  <a:moveTo>
                    <a:pt x="3127248" y="4116324"/>
                  </a:moveTo>
                  <a:lnTo>
                    <a:pt x="3291840" y="4116324"/>
                  </a:lnTo>
                  <a:lnTo>
                    <a:pt x="3291840" y="3947159"/>
                  </a:lnTo>
                  <a:lnTo>
                    <a:pt x="3127248" y="3947159"/>
                  </a:lnTo>
                  <a:lnTo>
                    <a:pt x="3127248" y="4116324"/>
                  </a:lnTo>
                  <a:close/>
                </a:path>
                <a:path w="3950335" h="4608830">
                  <a:moveTo>
                    <a:pt x="3291840" y="4116324"/>
                  </a:moveTo>
                  <a:lnTo>
                    <a:pt x="3456431" y="4116324"/>
                  </a:lnTo>
                  <a:lnTo>
                    <a:pt x="3456431" y="3947159"/>
                  </a:lnTo>
                  <a:lnTo>
                    <a:pt x="3291840" y="3947159"/>
                  </a:lnTo>
                  <a:lnTo>
                    <a:pt x="3291840" y="4116324"/>
                  </a:lnTo>
                  <a:close/>
                </a:path>
                <a:path w="3950335" h="4608830">
                  <a:moveTo>
                    <a:pt x="3456431" y="4116324"/>
                  </a:moveTo>
                  <a:lnTo>
                    <a:pt x="3621023" y="4116324"/>
                  </a:lnTo>
                  <a:lnTo>
                    <a:pt x="3621023" y="3947159"/>
                  </a:lnTo>
                  <a:lnTo>
                    <a:pt x="3456431" y="3947159"/>
                  </a:lnTo>
                  <a:lnTo>
                    <a:pt x="3456431" y="4116324"/>
                  </a:lnTo>
                  <a:close/>
                </a:path>
                <a:path w="3950335" h="4608830">
                  <a:moveTo>
                    <a:pt x="3621024" y="4116324"/>
                  </a:moveTo>
                  <a:lnTo>
                    <a:pt x="3785616" y="4116324"/>
                  </a:lnTo>
                  <a:lnTo>
                    <a:pt x="3785616" y="3947159"/>
                  </a:lnTo>
                  <a:lnTo>
                    <a:pt x="3621024" y="3947159"/>
                  </a:lnTo>
                  <a:lnTo>
                    <a:pt x="3621024" y="4116324"/>
                  </a:lnTo>
                  <a:close/>
                </a:path>
                <a:path w="3950335" h="4608830">
                  <a:moveTo>
                    <a:pt x="3785616" y="4116324"/>
                  </a:moveTo>
                  <a:lnTo>
                    <a:pt x="3950207" y="4116324"/>
                  </a:lnTo>
                  <a:lnTo>
                    <a:pt x="3950207" y="3947159"/>
                  </a:lnTo>
                  <a:lnTo>
                    <a:pt x="3785616" y="3947159"/>
                  </a:lnTo>
                  <a:lnTo>
                    <a:pt x="3785616" y="4116324"/>
                  </a:lnTo>
                  <a:close/>
                </a:path>
                <a:path w="3950335" h="4608830">
                  <a:moveTo>
                    <a:pt x="658368" y="3951731"/>
                  </a:moveTo>
                  <a:lnTo>
                    <a:pt x="822960" y="3951731"/>
                  </a:lnTo>
                  <a:lnTo>
                    <a:pt x="822960" y="3782567"/>
                  </a:lnTo>
                  <a:lnTo>
                    <a:pt x="658368" y="3782567"/>
                  </a:lnTo>
                  <a:lnTo>
                    <a:pt x="658368" y="3951731"/>
                  </a:lnTo>
                  <a:close/>
                </a:path>
                <a:path w="3950335" h="4608830">
                  <a:moveTo>
                    <a:pt x="822959" y="3951731"/>
                  </a:moveTo>
                  <a:lnTo>
                    <a:pt x="987551" y="3951731"/>
                  </a:lnTo>
                  <a:lnTo>
                    <a:pt x="987551" y="3782567"/>
                  </a:lnTo>
                  <a:lnTo>
                    <a:pt x="822959" y="3782567"/>
                  </a:lnTo>
                  <a:lnTo>
                    <a:pt x="822959" y="3951731"/>
                  </a:lnTo>
                  <a:close/>
                </a:path>
                <a:path w="3950335" h="4608830">
                  <a:moveTo>
                    <a:pt x="987551" y="3951731"/>
                  </a:moveTo>
                  <a:lnTo>
                    <a:pt x="1152144" y="3951731"/>
                  </a:lnTo>
                  <a:lnTo>
                    <a:pt x="1152144" y="3782567"/>
                  </a:lnTo>
                  <a:lnTo>
                    <a:pt x="987551" y="3782567"/>
                  </a:lnTo>
                  <a:lnTo>
                    <a:pt x="987551" y="3951731"/>
                  </a:lnTo>
                  <a:close/>
                </a:path>
                <a:path w="3950335" h="4608830">
                  <a:moveTo>
                    <a:pt x="1152144" y="3951731"/>
                  </a:moveTo>
                  <a:lnTo>
                    <a:pt x="1316736" y="3951731"/>
                  </a:lnTo>
                  <a:lnTo>
                    <a:pt x="1316736" y="3782567"/>
                  </a:lnTo>
                  <a:lnTo>
                    <a:pt x="1152144" y="3782567"/>
                  </a:lnTo>
                  <a:lnTo>
                    <a:pt x="1152144" y="3951731"/>
                  </a:lnTo>
                  <a:close/>
                </a:path>
                <a:path w="3950335" h="4608830">
                  <a:moveTo>
                    <a:pt x="1316736" y="3951731"/>
                  </a:moveTo>
                  <a:lnTo>
                    <a:pt x="1481328" y="3951731"/>
                  </a:lnTo>
                  <a:lnTo>
                    <a:pt x="1481328" y="3782567"/>
                  </a:lnTo>
                  <a:lnTo>
                    <a:pt x="1316736" y="3782567"/>
                  </a:lnTo>
                  <a:lnTo>
                    <a:pt x="1316736" y="3951731"/>
                  </a:lnTo>
                  <a:close/>
                </a:path>
                <a:path w="3950335" h="4608830">
                  <a:moveTo>
                    <a:pt x="1481327" y="3951731"/>
                  </a:moveTo>
                  <a:lnTo>
                    <a:pt x="1645920" y="3951731"/>
                  </a:lnTo>
                  <a:lnTo>
                    <a:pt x="1645920" y="3782567"/>
                  </a:lnTo>
                  <a:lnTo>
                    <a:pt x="1481327" y="3782567"/>
                  </a:lnTo>
                  <a:lnTo>
                    <a:pt x="1481327" y="3951731"/>
                  </a:lnTo>
                  <a:close/>
                </a:path>
                <a:path w="3950335" h="4608830">
                  <a:moveTo>
                    <a:pt x="1645920" y="3951731"/>
                  </a:moveTo>
                  <a:lnTo>
                    <a:pt x="1810512" y="3951731"/>
                  </a:lnTo>
                  <a:lnTo>
                    <a:pt x="1810512" y="3782567"/>
                  </a:lnTo>
                  <a:lnTo>
                    <a:pt x="1645920" y="3782567"/>
                  </a:lnTo>
                  <a:lnTo>
                    <a:pt x="1645920" y="3951731"/>
                  </a:lnTo>
                  <a:close/>
                </a:path>
                <a:path w="3950335" h="4608830">
                  <a:moveTo>
                    <a:pt x="1810512" y="3951731"/>
                  </a:moveTo>
                  <a:lnTo>
                    <a:pt x="1975104" y="3951731"/>
                  </a:lnTo>
                  <a:lnTo>
                    <a:pt x="1975104" y="3782567"/>
                  </a:lnTo>
                  <a:lnTo>
                    <a:pt x="1810512" y="3782567"/>
                  </a:lnTo>
                  <a:lnTo>
                    <a:pt x="1810512" y="3951731"/>
                  </a:lnTo>
                  <a:close/>
                </a:path>
                <a:path w="3950335" h="4608830">
                  <a:moveTo>
                    <a:pt x="1975103" y="3951731"/>
                  </a:moveTo>
                  <a:lnTo>
                    <a:pt x="2139696" y="3951731"/>
                  </a:lnTo>
                  <a:lnTo>
                    <a:pt x="2139696" y="3782567"/>
                  </a:lnTo>
                  <a:lnTo>
                    <a:pt x="1975103" y="3782567"/>
                  </a:lnTo>
                  <a:lnTo>
                    <a:pt x="1975103" y="3951731"/>
                  </a:lnTo>
                  <a:close/>
                </a:path>
                <a:path w="3950335" h="4608830">
                  <a:moveTo>
                    <a:pt x="2139696" y="3951731"/>
                  </a:moveTo>
                  <a:lnTo>
                    <a:pt x="2304288" y="3951731"/>
                  </a:lnTo>
                  <a:lnTo>
                    <a:pt x="2304288" y="3782567"/>
                  </a:lnTo>
                  <a:lnTo>
                    <a:pt x="2139696" y="3782567"/>
                  </a:lnTo>
                  <a:lnTo>
                    <a:pt x="2139696" y="3951731"/>
                  </a:lnTo>
                  <a:close/>
                </a:path>
                <a:path w="3950335" h="4608830">
                  <a:moveTo>
                    <a:pt x="2304288" y="3951731"/>
                  </a:moveTo>
                  <a:lnTo>
                    <a:pt x="2468879" y="3951731"/>
                  </a:lnTo>
                  <a:lnTo>
                    <a:pt x="2468879" y="3782567"/>
                  </a:lnTo>
                  <a:lnTo>
                    <a:pt x="2304288" y="3782567"/>
                  </a:lnTo>
                  <a:lnTo>
                    <a:pt x="2304288" y="3951731"/>
                  </a:lnTo>
                  <a:close/>
                </a:path>
                <a:path w="3950335" h="4608830">
                  <a:moveTo>
                    <a:pt x="2468879" y="3951731"/>
                  </a:moveTo>
                  <a:lnTo>
                    <a:pt x="2633471" y="3951731"/>
                  </a:lnTo>
                  <a:lnTo>
                    <a:pt x="2633471" y="3782567"/>
                  </a:lnTo>
                  <a:lnTo>
                    <a:pt x="2468879" y="3782567"/>
                  </a:lnTo>
                  <a:lnTo>
                    <a:pt x="2468879" y="3951731"/>
                  </a:lnTo>
                  <a:close/>
                </a:path>
                <a:path w="3950335" h="4608830">
                  <a:moveTo>
                    <a:pt x="2633472" y="3951731"/>
                  </a:moveTo>
                  <a:lnTo>
                    <a:pt x="2798064" y="3951731"/>
                  </a:lnTo>
                  <a:lnTo>
                    <a:pt x="2798064" y="3782567"/>
                  </a:lnTo>
                  <a:lnTo>
                    <a:pt x="2633472" y="3782567"/>
                  </a:lnTo>
                  <a:lnTo>
                    <a:pt x="2633472" y="3951731"/>
                  </a:lnTo>
                  <a:close/>
                </a:path>
                <a:path w="3950335" h="4608830">
                  <a:moveTo>
                    <a:pt x="2798064" y="3951731"/>
                  </a:moveTo>
                  <a:lnTo>
                    <a:pt x="2962655" y="3951731"/>
                  </a:lnTo>
                  <a:lnTo>
                    <a:pt x="2962655" y="3782567"/>
                  </a:lnTo>
                  <a:lnTo>
                    <a:pt x="2798064" y="3782567"/>
                  </a:lnTo>
                  <a:lnTo>
                    <a:pt x="2798064" y="3951731"/>
                  </a:lnTo>
                  <a:close/>
                </a:path>
                <a:path w="3950335" h="4608830">
                  <a:moveTo>
                    <a:pt x="2962655" y="3951731"/>
                  </a:moveTo>
                  <a:lnTo>
                    <a:pt x="3127247" y="3951731"/>
                  </a:lnTo>
                  <a:lnTo>
                    <a:pt x="3127247" y="3782567"/>
                  </a:lnTo>
                  <a:lnTo>
                    <a:pt x="2962655" y="3782567"/>
                  </a:lnTo>
                  <a:lnTo>
                    <a:pt x="2962655" y="3951731"/>
                  </a:lnTo>
                  <a:close/>
                </a:path>
                <a:path w="3950335" h="4608830">
                  <a:moveTo>
                    <a:pt x="3127248" y="3951731"/>
                  </a:moveTo>
                  <a:lnTo>
                    <a:pt x="3291840" y="3951731"/>
                  </a:lnTo>
                  <a:lnTo>
                    <a:pt x="3291840" y="3782567"/>
                  </a:lnTo>
                  <a:lnTo>
                    <a:pt x="3127248" y="3782567"/>
                  </a:lnTo>
                  <a:lnTo>
                    <a:pt x="3127248" y="3951731"/>
                  </a:lnTo>
                  <a:close/>
                </a:path>
                <a:path w="3950335" h="4608830">
                  <a:moveTo>
                    <a:pt x="3291840" y="3951731"/>
                  </a:moveTo>
                  <a:lnTo>
                    <a:pt x="3456431" y="3951731"/>
                  </a:lnTo>
                  <a:lnTo>
                    <a:pt x="3456431" y="3782567"/>
                  </a:lnTo>
                  <a:lnTo>
                    <a:pt x="3291840" y="3782567"/>
                  </a:lnTo>
                  <a:lnTo>
                    <a:pt x="3291840" y="3951731"/>
                  </a:lnTo>
                  <a:close/>
                </a:path>
                <a:path w="3950335" h="4608830">
                  <a:moveTo>
                    <a:pt x="3456431" y="3951731"/>
                  </a:moveTo>
                  <a:lnTo>
                    <a:pt x="3621023" y="3951731"/>
                  </a:lnTo>
                  <a:lnTo>
                    <a:pt x="3621023" y="3782567"/>
                  </a:lnTo>
                  <a:lnTo>
                    <a:pt x="3456431" y="3782567"/>
                  </a:lnTo>
                  <a:lnTo>
                    <a:pt x="3456431" y="3951731"/>
                  </a:lnTo>
                  <a:close/>
                </a:path>
                <a:path w="3950335" h="4608830">
                  <a:moveTo>
                    <a:pt x="3621024" y="3951731"/>
                  </a:moveTo>
                  <a:lnTo>
                    <a:pt x="3785616" y="3951731"/>
                  </a:lnTo>
                  <a:lnTo>
                    <a:pt x="3785616" y="3782567"/>
                  </a:lnTo>
                  <a:lnTo>
                    <a:pt x="3621024" y="3782567"/>
                  </a:lnTo>
                  <a:lnTo>
                    <a:pt x="3621024" y="3951731"/>
                  </a:lnTo>
                  <a:close/>
                </a:path>
                <a:path w="3950335" h="4608830">
                  <a:moveTo>
                    <a:pt x="3785616" y="3951731"/>
                  </a:moveTo>
                  <a:lnTo>
                    <a:pt x="3950207" y="3951731"/>
                  </a:lnTo>
                  <a:lnTo>
                    <a:pt x="3950207" y="3782567"/>
                  </a:lnTo>
                  <a:lnTo>
                    <a:pt x="3785616" y="3782567"/>
                  </a:lnTo>
                  <a:lnTo>
                    <a:pt x="3785616" y="39517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/>
            <p:cNvSpPr/>
            <p:nvPr/>
          </p:nvSpPr>
          <p:spPr>
            <a:xfrm>
              <a:off x="165049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/>
            <p:cNvSpPr/>
            <p:nvPr/>
          </p:nvSpPr>
          <p:spPr>
            <a:xfrm>
              <a:off x="165049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/>
            <p:cNvSpPr/>
            <p:nvPr/>
          </p:nvSpPr>
          <p:spPr>
            <a:xfrm>
              <a:off x="181508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/>
            <p:cNvSpPr/>
            <p:nvPr/>
          </p:nvSpPr>
          <p:spPr>
            <a:xfrm>
              <a:off x="181508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/>
            <p:cNvSpPr/>
            <p:nvPr/>
          </p:nvSpPr>
          <p:spPr>
            <a:xfrm>
              <a:off x="197967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/>
            <p:cNvSpPr/>
            <p:nvPr/>
          </p:nvSpPr>
          <p:spPr>
            <a:xfrm>
              <a:off x="197967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/>
            <p:cNvSpPr/>
            <p:nvPr/>
          </p:nvSpPr>
          <p:spPr>
            <a:xfrm>
              <a:off x="214426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/>
            <p:cNvSpPr/>
            <p:nvPr/>
          </p:nvSpPr>
          <p:spPr>
            <a:xfrm>
              <a:off x="214426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/>
            <p:cNvSpPr/>
            <p:nvPr/>
          </p:nvSpPr>
          <p:spPr>
            <a:xfrm>
              <a:off x="230886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/>
            <p:cNvSpPr/>
            <p:nvPr/>
          </p:nvSpPr>
          <p:spPr>
            <a:xfrm>
              <a:off x="230886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/>
            <p:cNvSpPr/>
            <p:nvPr/>
          </p:nvSpPr>
          <p:spPr>
            <a:xfrm>
              <a:off x="247345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/>
            <p:cNvSpPr/>
            <p:nvPr/>
          </p:nvSpPr>
          <p:spPr>
            <a:xfrm>
              <a:off x="247345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/>
            <p:cNvSpPr/>
            <p:nvPr/>
          </p:nvSpPr>
          <p:spPr>
            <a:xfrm>
              <a:off x="263804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/>
            <p:cNvSpPr/>
            <p:nvPr/>
          </p:nvSpPr>
          <p:spPr>
            <a:xfrm>
              <a:off x="263804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/>
            <p:cNvSpPr/>
            <p:nvPr/>
          </p:nvSpPr>
          <p:spPr>
            <a:xfrm>
              <a:off x="280263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/>
            <p:cNvSpPr/>
            <p:nvPr/>
          </p:nvSpPr>
          <p:spPr>
            <a:xfrm>
              <a:off x="280263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/>
            <p:cNvSpPr/>
            <p:nvPr/>
          </p:nvSpPr>
          <p:spPr>
            <a:xfrm>
              <a:off x="296722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/>
            <p:cNvSpPr/>
            <p:nvPr/>
          </p:nvSpPr>
          <p:spPr>
            <a:xfrm>
              <a:off x="296722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/>
            <p:cNvSpPr/>
            <p:nvPr/>
          </p:nvSpPr>
          <p:spPr>
            <a:xfrm>
              <a:off x="3131819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/>
            <p:cNvSpPr/>
            <p:nvPr/>
          </p:nvSpPr>
          <p:spPr>
            <a:xfrm>
              <a:off x="3131819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/>
            <p:cNvSpPr/>
            <p:nvPr/>
          </p:nvSpPr>
          <p:spPr>
            <a:xfrm>
              <a:off x="329641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/>
            <p:cNvSpPr/>
            <p:nvPr/>
          </p:nvSpPr>
          <p:spPr>
            <a:xfrm>
              <a:off x="329641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/>
            <p:cNvSpPr/>
            <p:nvPr/>
          </p:nvSpPr>
          <p:spPr>
            <a:xfrm>
              <a:off x="3461003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/>
            <p:cNvSpPr/>
            <p:nvPr/>
          </p:nvSpPr>
          <p:spPr>
            <a:xfrm>
              <a:off x="3461003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/>
            <p:cNvSpPr/>
            <p:nvPr/>
          </p:nvSpPr>
          <p:spPr>
            <a:xfrm>
              <a:off x="362559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/>
            <p:cNvSpPr/>
            <p:nvPr/>
          </p:nvSpPr>
          <p:spPr>
            <a:xfrm>
              <a:off x="362559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/>
            <p:cNvSpPr/>
            <p:nvPr/>
          </p:nvSpPr>
          <p:spPr>
            <a:xfrm>
              <a:off x="379018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/>
            <p:cNvSpPr/>
            <p:nvPr/>
          </p:nvSpPr>
          <p:spPr>
            <a:xfrm>
              <a:off x="3790188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/>
            <p:cNvSpPr/>
            <p:nvPr/>
          </p:nvSpPr>
          <p:spPr>
            <a:xfrm>
              <a:off x="395478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/>
            <p:cNvSpPr/>
            <p:nvPr/>
          </p:nvSpPr>
          <p:spPr>
            <a:xfrm>
              <a:off x="395478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/>
            <p:cNvSpPr/>
            <p:nvPr/>
          </p:nvSpPr>
          <p:spPr>
            <a:xfrm>
              <a:off x="411937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/>
            <p:cNvSpPr/>
            <p:nvPr/>
          </p:nvSpPr>
          <p:spPr>
            <a:xfrm>
              <a:off x="411937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/>
            <p:cNvSpPr/>
            <p:nvPr/>
          </p:nvSpPr>
          <p:spPr>
            <a:xfrm>
              <a:off x="428396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/>
            <p:cNvSpPr/>
            <p:nvPr/>
          </p:nvSpPr>
          <p:spPr>
            <a:xfrm>
              <a:off x="4283964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/>
            <p:cNvSpPr/>
            <p:nvPr/>
          </p:nvSpPr>
          <p:spPr>
            <a:xfrm>
              <a:off x="444855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/>
            <p:cNvSpPr/>
            <p:nvPr/>
          </p:nvSpPr>
          <p:spPr>
            <a:xfrm>
              <a:off x="4448556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/>
            <p:cNvSpPr/>
            <p:nvPr/>
          </p:nvSpPr>
          <p:spPr>
            <a:xfrm>
              <a:off x="4613147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/>
            <p:cNvSpPr/>
            <p:nvPr/>
          </p:nvSpPr>
          <p:spPr>
            <a:xfrm>
              <a:off x="4613147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/>
            <p:cNvSpPr/>
            <p:nvPr/>
          </p:nvSpPr>
          <p:spPr>
            <a:xfrm>
              <a:off x="1650492" y="4108703"/>
              <a:ext cx="3291840" cy="332740"/>
            </a:xfrm>
            <a:custGeom>
              <a:avLst/>
              <a:gdLst/>
              <a:ahLst/>
              <a:cxnLst/>
              <a:rect l="l" t="t" r="r" b="b"/>
              <a:pathLst>
                <a:path w="3291840" h="3327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  <a:path w="3291840" h="332739">
                  <a:moveTo>
                    <a:pt x="3291827" y="164604"/>
                  </a:moveTo>
                  <a:lnTo>
                    <a:pt x="3127248" y="164604"/>
                  </a:lnTo>
                  <a:lnTo>
                    <a:pt x="3127248" y="332232"/>
                  </a:lnTo>
                  <a:lnTo>
                    <a:pt x="3291827" y="332232"/>
                  </a:lnTo>
                  <a:lnTo>
                    <a:pt x="3291827" y="16460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/>
            <p:cNvSpPr/>
            <p:nvPr/>
          </p:nvSpPr>
          <p:spPr>
            <a:xfrm>
              <a:off x="165049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/>
            <p:cNvSpPr/>
            <p:nvPr/>
          </p:nvSpPr>
          <p:spPr>
            <a:xfrm>
              <a:off x="181508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/>
            <p:cNvSpPr/>
            <p:nvPr/>
          </p:nvSpPr>
          <p:spPr>
            <a:xfrm>
              <a:off x="181508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/>
            <p:cNvSpPr/>
            <p:nvPr/>
          </p:nvSpPr>
          <p:spPr>
            <a:xfrm>
              <a:off x="197967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/>
            <p:cNvSpPr/>
            <p:nvPr/>
          </p:nvSpPr>
          <p:spPr>
            <a:xfrm>
              <a:off x="197967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/>
            <p:cNvSpPr/>
            <p:nvPr/>
          </p:nvSpPr>
          <p:spPr>
            <a:xfrm>
              <a:off x="214426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/>
            <p:cNvSpPr/>
            <p:nvPr/>
          </p:nvSpPr>
          <p:spPr>
            <a:xfrm>
              <a:off x="214426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/>
            <p:cNvSpPr/>
            <p:nvPr/>
          </p:nvSpPr>
          <p:spPr>
            <a:xfrm>
              <a:off x="2308860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/>
            <p:cNvSpPr/>
            <p:nvPr/>
          </p:nvSpPr>
          <p:spPr>
            <a:xfrm>
              <a:off x="2308860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/>
            <p:cNvSpPr/>
            <p:nvPr/>
          </p:nvSpPr>
          <p:spPr>
            <a:xfrm>
              <a:off x="247345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/>
            <p:cNvSpPr/>
            <p:nvPr/>
          </p:nvSpPr>
          <p:spPr>
            <a:xfrm>
              <a:off x="247345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/>
            <p:cNvSpPr/>
            <p:nvPr/>
          </p:nvSpPr>
          <p:spPr>
            <a:xfrm>
              <a:off x="263804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/>
            <p:cNvSpPr/>
            <p:nvPr/>
          </p:nvSpPr>
          <p:spPr>
            <a:xfrm>
              <a:off x="263804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/>
            <p:cNvSpPr/>
            <p:nvPr/>
          </p:nvSpPr>
          <p:spPr>
            <a:xfrm>
              <a:off x="280263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/>
            <p:cNvSpPr/>
            <p:nvPr/>
          </p:nvSpPr>
          <p:spPr>
            <a:xfrm>
              <a:off x="280263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/>
            <p:cNvSpPr/>
            <p:nvPr/>
          </p:nvSpPr>
          <p:spPr>
            <a:xfrm>
              <a:off x="296722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/>
            <p:cNvSpPr/>
            <p:nvPr/>
          </p:nvSpPr>
          <p:spPr>
            <a:xfrm>
              <a:off x="296722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/>
            <p:cNvSpPr/>
            <p:nvPr/>
          </p:nvSpPr>
          <p:spPr>
            <a:xfrm>
              <a:off x="3131819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/>
            <p:cNvSpPr/>
            <p:nvPr/>
          </p:nvSpPr>
          <p:spPr>
            <a:xfrm>
              <a:off x="3131819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/>
            <p:cNvSpPr/>
            <p:nvPr/>
          </p:nvSpPr>
          <p:spPr>
            <a:xfrm>
              <a:off x="329641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/>
            <p:cNvSpPr/>
            <p:nvPr/>
          </p:nvSpPr>
          <p:spPr>
            <a:xfrm>
              <a:off x="329641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/>
            <p:cNvSpPr/>
            <p:nvPr/>
          </p:nvSpPr>
          <p:spPr>
            <a:xfrm>
              <a:off x="3461003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/>
            <p:cNvSpPr/>
            <p:nvPr/>
          </p:nvSpPr>
          <p:spPr>
            <a:xfrm>
              <a:off x="3461003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/>
            <p:cNvSpPr/>
            <p:nvPr/>
          </p:nvSpPr>
          <p:spPr>
            <a:xfrm>
              <a:off x="362559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/>
            <p:cNvSpPr/>
            <p:nvPr/>
          </p:nvSpPr>
          <p:spPr>
            <a:xfrm>
              <a:off x="362559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/>
            <p:cNvSpPr/>
            <p:nvPr/>
          </p:nvSpPr>
          <p:spPr>
            <a:xfrm>
              <a:off x="379018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/>
            <p:cNvSpPr/>
            <p:nvPr/>
          </p:nvSpPr>
          <p:spPr>
            <a:xfrm>
              <a:off x="379018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/>
            <p:cNvSpPr/>
            <p:nvPr/>
          </p:nvSpPr>
          <p:spPr>
            <a:xfrm>
              <a:off x="3954780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/>
            <p:cNvSpPr/>
            <p:nvPr/>
          </p:nvSpPr>
          <p:spPr>
            <a:xfrm>
              <a:off x="3954780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/>
            <p:cNvSpPr/>
            <p:nvPr/>
          </p:nvSpPr>
          <p:spPr>
            <a:xfrm>
              <a:off x="428396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/>
            <p:cNvSpPr/>
            <p:nvPr/>
          </p:nvSpPr>
          <p:spPr>
            <a:xfrm>
              <a:off x="4283964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/>
            <p:cNvSpPr/>
            <p:nvPr/>
          </p:nvSpPr>
          <p:spPr>
            <a:xfrm>
              <a:off x="444855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/>
            <p:cNvSpPr/>
            <p:nvPr/>
          </p:nvSpPr>
          <p:spPr>
            <a:xfrm>
              <a:off x="4448556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/>
            <p:cNvSpPr/>
            <p:nvPr/>
          </p:nvSpPr>
          <p:spPr>
            <a:xfrm>
              <a:off x="4613147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/>
            <p:cNvSpPr/>
            <p:nvPr/>
          </p:nvSpPr>
          <p:spPr>
            <a:xfrm>
              <a:off x="4613147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/>
            <p:cNvSpPr/>
            <p:nvPr/>
          </p:nvSpPr>
          <p:spPr>
            <a:xfrm>
              <a:off x="4777739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/>
            <p:cNvSpPr/>
            <p:nvPr/>
          </p:nvSpPr>
          <p:spPr>
            <a:xfrm>
              <a:off x="4777739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/>
            <p:cNvSpPr/>
            <p:nvPr/>
          </p:nvSpPr>
          <p:spPr>
            <a:xfrm>
              <a:off x="411937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/>
            <p:cNvSpPr/>
            <p:nvPr/>
          </p:nvSpPr>
          <p:spPr>
            <a:xfrm>
              <a:off x="411937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/>
            <p:cNvSpPr/>
            <p:nvPr/>
          </p:nvSpPr>
          <p:spPr>
            <a:xfrm>
              <a:off x="428396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/>
            <p:cNvSpPr/>
            <p:nvPr/>
          </p:nvSpPr>
          <p:spPr>
            <a:xfrm>
              <a:off x="4283964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/>
            <p:cNvSpPr/>
            <p:nvPr/>
          </p:nvSpPr>
          <p:spPr>
            <a:xfrm>
              <a:off x="444855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/>
            <p:cNvSpPr/>
            <p:nvPr/>
          </p:nvSpPr>
          <p:spPr>
            <a:xfrm>
              <a:off x="4448556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/>
            <p:cNvSpPr/>
            <p:nvPr/>
          </p:nvSpPr>
          <p:spPr>
            <a:xfrm>
              <a:off x="4613147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/>
            <p:cNvSpPr/>
            <p:nvPr/>
          </p:nvSpPr>
          <p:spPr>
            <a:xfrm>
              <a:off x="4613147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/>
            <p:cNvSpPr/>
            <p:nvPr/>
          </p:nvSpPr>
          <p:spPr>
            <a:xfrm>
              <a:off x="4777739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/>
            <p:cNvSpPr/>
            <p:nvPr/>
          </p:nvSpPr>
          <p:spPr>
            <a:xfrm>
              <a:off x="4777739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/>
            <p:cNvSpPr/>
            <p:nvPr/>
          </p:nvSpPr>
          <p:spPr>
            <a:xfrm>
              <a:off x="165049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/>
            <p:cNvSpPr/>
            <p:nvPr/>
          </p:nvSpPr>
          <p:spPr>
            <a:xfrm>
              <a:off x="165049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/>
            <p:cNvSpPr/>
            <p:nvPr/>
          </p:nvSpPr>
          <p:spPr>
            <a:xfrm>
              <a:off x="181508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/>
            <p:cNvSpPr/>
            <p:nvPr/>
          </p:nvSpPr>
          <p:spPr>
            <a:xfrm>
              <a:off x="181508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/>
            <p:cNvSpPr/>
            <p:nvPr/>
          </p:nvSpPr>
          <p:spPr>
            <a:xfrm>
              <a:off x="197967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/>
            <p:cNvSpPr/>
            <p:nvPr/>
          </p:nvSpPr>
          <p:spPr>
            <a:xfrm>
              <a:off x="197967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/>
            <p:cNvSpPr/>
            <p:nvPr/>
          </p:nvSpPr>
          <p:spPr>
            <a:xfrm>
              <a:off x="214426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/>
            <p:cNvSpPr/>
            <p:nvPr/>
          </p:nvSpPr>
          <p:spPr>
            <a:xfrm>
              <a:off x="214426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/>
            <p:cNvSpPr/>
            <p:nvPr/>
          </p:nvSpPr>
          <p:spPr>
            <a:xfrm>
              <a:off x="2308860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/>
            <p:cNvSpPr/>
            <p:nvPr/>
          </p:nvSpPr>
          <p:spPr>
            <a:xfrm>
              <a:off x="2308860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/>
            <p:cNvSpPr/>
            <p:nvPr/>
          </p:nvSpPr>
          <p:spPr>
            <a:xfrm>
              <a:off x="247345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/>
            <p:cNvSpPr/>
            <p:nvPr/>
          </p:nvSpPr>
          <p:spPr>
            <a:xfrm>
              <a:off x="247345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/>
            <p:cNvSpPr/>
            <p:nvPr/>
          </p:nvSpPr>
          <p:spPr>
            <a:xfrm>
              <a:off x="263804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/>
            <p:cNvSpPr/>
            <p:nvPr/>
          </p:nvSpPr>
          <p:spPr>
            <a:xfrm>
              <a:off x="263804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/>
            <p:cNvSpPr/>
            <p:nvPr/>
          </p:nvSpPr>
          <p:spPr>
            <a:xfrm>
              <a:off x="280263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/>
            <p:cNvSpPr/>
            <p:nvPr/>
          </p:nvSpPr>
          <p:spPr>
            <a:xfrm>
              <a:off x="280263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/>
            <p:cNvSpPr/>
            <p:nvPr/>
          </p:nvSpPr>
          <p:spPr>
            <a:xfrm>
              <a:off x="296722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/>
            <p:cNvSpPr/>
            <p:nvPr/>
          </p:nvSpPr>
          <p:spPr>
            <a:xfrm>
              <a:off x="296722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/>
            <p:cNvSpPr/>
            <p:nvPr/>
          </p:nvSpPr>
          <p:spPr>
            <a:xfrm>
              <a:off x="3131819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/>
            <p:cNvSpPr/>
            <p:nvPr/>
          </p:nvSpPr>
          <p:spPr>
            <a:xfrm>
              <a:off x="3131819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/>
            <p:cNvSpPr/>
            <p:nvPr/>
          </p:nvSpPr>
          <p:spPr>
            <a:xfrm>
              <a:off x="329641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/>
            <p:cNvSpPr/>
            <p:nvPr/>
          </p:nvSpPr>
          <p:spPr>
            <a:xfrm>
              <a:off x="329641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/>
            <p:cNvSpPr/>
            <p:nvPr/>
          </p:nvSpPr>
          <p:spPr>
            <a:xfrm>
              <a:off x="3461003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/>
            <p:cNvSpPr/>
            <p:nvPr/>
          </p:nvSpPr>
          <p:spPr>
            <a:xfrm>
              <a:off x="3461003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/>
            <p:cNvSpPr/>
            <p:nvPr/>
          </p:nvSpPr>
          <p:spPr>
            <a:xfrm>
              <a:off x="362559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/>
            <p:cNvSpPr/>
            <p:nvPr/>
          </p:nvSpPr>
          <p:spPr>
            <a:xfrm>
              <a:off x="362559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/>
            <p:cNvSpPr/>
            <p:nvPr/>
          </p:nvSpPr>
          <p:spPr>
            <a:xfrm>
              <a:off x="379018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/>
            <p:cNvSpPr/>
            <p:nvPr/>
          </p:nvSpPr>
          <p:spPr>
            <a:xfrm>
              <a:off x="379018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/>
            <p:cNvSpPr/>
            <p:nvPr/>
          </p:nvSpPr>
          <p:spPr>
            <a:xfrm>
              <a:off x="3954780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/>
            <p:cNvSpPr/>
            <p:nvPr/>
          </p:nvSpPr>
          <p:spPr>
            <a:xfrm>
              <a:off x="3954780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/>
            <p:cNvSpPr/>
            <p:nvPr/>
          </p:nvSpPr>
          <p:spPr>
            <a:xfrm>
              <a:off x="411937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/>
            <p:cNvSpPr/>
            <p:nvPr/>
          </p:nvSpPr>
          <p:spPr>
            <a:xfrm>
              <a:off x="411937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/>
            <p:cNvSpPr/>
            <p:nvPr/>
          </p:nvSpPr>
          <p:spPr>
            <a:xfrm>
              <a:off x="428396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/>
            <p:cNvSpPr/>
            <p:nvPr/>
          </p:nvSpPr>
          <p:spPr>
            <a:xfrm>
              <a:off x="4283964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/>
            <p:cNvSpPr/>
            <p:nvPr/>
          </p:nvSpPr>
          <p:spPr>
            <a:xfrm>
              <a:off x="4448556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/>
            <p:cNvSpPr/>
            <p:nvPr/>
          </p:nvSpPr>
          <p:spPr>
            <a:xfrm>
              <a:off x="4448556" y="4273295"/>
              <a:ext cx="494030" cy="332740"/>
            </a:xfrm>
            <a:custGeom>
              <a:avLst/>
              <a:gdLst/>
              <a:ahLst/>
              <a:cxnLst/>
              <a:rect l="l" t="t" r="r" b="b"/>
              <a:pathLst>
                <a:path w="494029" h="332739">
                  <a:moveTo>
                    <a:pt x="0" y="332231"/>
                  </a:moveTo>
                  <a:lnTo>
                    <a:pt x="164591" y="332231"/>
                  </a:lnTo>
                  <a:lnTo>
                    <a:pt x="164591" y="164591"/>
                  </a:lnTo>
                  <a:lnTo>
                    <a:pt x="0" y="164591"/>
                  </a:lnTo>
                  <a:lnTo>
                    <a:pt x="0" y="332231"/>
                  </a:lnTo>
                  <a:close/>
                </a:path>
                <a:path w="494029" h="332739">
                  <a:moveTo>
                    <a:pt x="329184" y="167639"/>
                  </a:moveTo>
                  <a:lnTo>
                    <a:pt x="493775" y="167639"/>
                  </a:lnTo>
                  <a:lnTo>
                    <a:pt x="493775" y="0"/>
                  </a:lnTo>
                  <a:lnTo>
                    <a:pt x="329184" y="0"/>
                  </a:lnTo>
                  <a:lnTo>
                    <a:pt x="329184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/>
            <p:cNvSpPr/>
            <p:nvPr/>
          </p:nvSpPr>
          <p:spPr>
            <a:xfrm>
              <a:off x="4613147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/>
            <p:cNvSpPr/>
            <p:nvPr/>
          </p:nvSpPr>
          <p:spPr>
            <a:xfrm>
              <a:off x="4613147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/>
            <p:cNvSpPr/>
            <p:nvPr/>
          </p:nvSpPr>
          <p:spPr>
            <a:xfrm>
              <a:off x="4777739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/>
            <p:cNvSpPr/>
            <p:nvPr/>
          </p:nvSpPr>
          <p:spPr>
            <a:xfrm>
              <a:off x="4777739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/>
            <p:cNvSpPr/>
            <p:nvPr/>
          </p:nvSpPr>
          <p:spPr>
            <a:xfrm>
              <a:off x="165049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/>
            <p:cNvSpPr/>
            <p:nvPr/>
          </p:nvSpPr>
          <p:spPr>
            <a:xfrm>
              <a:off x="165049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/>
            <p:cNvSpPr/>
            <p:nvPr/>
          </p:nvSpPr>
          <p:spPr>
            <a:xfrm>
              <a:off x="181508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/>
            <p:cNvSpPr/>
            <p:nvPr/>
          </p:nvSpPr>
          <p:spPr>
            <a:xfrm>
              <a:off x="181508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/>
            <p:cNvSpPr/>
            <p:nvPr/>
          </p:nvSpPr>
          <p:spPr>
            <a:xfrm>
              <a:off x="197967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/>
            <p:cNvSpPr/>
            <p:nvPr/>
          </p:nvSpPr>
          <p:spPr>
            <a:xfrm>
              <a:off x="197967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/>
            <p:cNvSpPr/>
            <p:nvPr/>
          </p:nvSpPr>
          <p:spPr>
            <a:xfrm>
              <a:off x="214426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/>
            <p:cNvSpPr/>
            <p:nvPr/>
          </p:nvSpPr>
          <p:spPr>
            <a:xfrm>
              <a:off x="214426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8" name="object 638"/>
            <p:cNvSpPr/>
            <p:nvPr/>
          </p:nvSpPr>
          <p:spPr>
            <a:xfrm>
              <a:off x="230886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" name="object 639"/>
            <p:cNvSpPr/>
            <p:nvPr/>
          </p:nvSpPr>
          <p:spPr>
            <a:xfrm>
              <a:off x="230886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/>
            <p:cNvSpPr/>
            <p:nvPr/>
          </p:nvSpPr>
          <p:spPr>
            <a:xfrm>
              <a:off x="247345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" name="object 641"/>
            <p:cNvSpPr/>
            <p:nvPr/>
          </p:nvSpPr>
          <p:spPr>
            <a:xfrm>
              <a:off x="247345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/>
            <p:cNvSpPr/>
            <p:nvPr/>
          </p:nvSpPr>
          <p:spPr>
            <a:xfrm>
              <a:off x="263804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/>
            <p:cNvSpPr/>
            <p:nvPr/>
          </p:nvSpPr>
          <p:spPr>
            <a:xfrm>
              <a:off x="263804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/>
            <p:cNvSpPr/>
            <p:nvPr/>
          </p:nvSpPr>
          <p:spPr>
            <a:xfrm>
              <a:off x="280263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/>
            <p:cNvSpPr/>
            <p:nvPr/>
          </p:nvSpPr>
          <p:spPr>
            <a:xfrm>
              <a:off x="280263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/>
            <p:cNvSpPr/>
            <p:nvPr/>
          </p:nvSpPr>
          <p:spPr>
            <a:xfrm>
              <a:off x="296722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/>
            <p:cNvSpPr/>
            <p:nvPr/>
          </p:nvSpPr>
          <p:spPr>
            <a:xfrm>
              <a:off x="296722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8" name="object 648"/>
            <p:cNvSpPr/>
            <p:nvPr/>
          </p:nvSpPr>
          <p:spPr>
            <a:xfrm>
              <a:off x="3131819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" name="object 649"/>
            <p:cNvSpPr/>
            <p:nvPr/>
          </p:nvSpPr>
          <p:spPr>
            <a:xfrm>
              <a:off x="3131819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0" name="object 650"/>
            <p:cNvSpPr/>
            <p:nvPr/>
          </p:nvSpPr>
          <p:spPr>
            <a:xfrm>
              <a:off x="329641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" name="object 651"/>
            <p:cNvSpPr/>
            <p:nvPr/>
          </p:nvSpPr>
          <p:spPr>
            <a:xfrm>
              <a:off x="329641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2" name="object 652"/>
            <p:cNvSpPr/>
            <p:nvPr/>
          </p:nvSpPr>
          <p:spPr>
            <a:xfrm>
              <a:off x="3461003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/>
            <p:cNvSpPr/>
            <p:nvPr/>
          </p:nvSpPr>
          <p:spPr>
            <a:xfrm>
              <a:off x="3461003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/>
            <p:cNvSpPr/>
            <p:nvPr/>
          </p:nvSpPr>
          <p:spPr>
            <a:xfrm>
              <a:off x="362559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/>
            <p:cNvSpPr/>
            <p:nvPr/>
          </p:nvSpPr>
          <p:spPr>
            <a:xfrm>
              <a:off x="362559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/>
            <p:cNvSpPr/>
            <p:nvPr/>
          </p:nvSpPr>
          <p:spPr>
            <a:xfrm>
              <a:off x="379018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/>
            <p:cNvSpPr/>
            <p:nvPr/>
          </p:nvSpPr>
          <p:spPr>
            <a:xfrm>
              <a:off x="3790188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/>
            <p:cNvSpPr/>
            <p:nvPr/>
          </p:nvSpPr>
          <p:spPr>
            <a:xfrm>
              <a:off x="165049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" name="object 659"/>
            <p:cNvSpPr/>
            <p:nvPr/>
          </p:nvSpPr>
          <p:spPr>
            <a:xfrm>
              <a:off x="165049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/>
            <p:cNvSpPr/>
            <p:nvPr/>
          </p:nvSpPr>
          <p:spPr>
            <a:xfrm>
              <a:off x="181508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/>
            <p:cNvSpPr/>
            <p:nvPr/>
          </p:nvSpPr>
          <p:spPr>
            <a:xfrm>
              <a:off x="181508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2" name="object 662"/>
            <p:cNvSpPr/>
            <p:nvPr/>
          </p:nvSpPr>
          <p:spPr>
            <a:xfrm>
              <a:off x="197967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" name="object 663"/>
            <p:cNvSpPr/>
            <p:nvPr/>
          </p:nvSpPr>
          <p:spPr>
            <a:xfrm>
              <a:off x="197967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/>
            <p:cNvSpPr/>
            <p:nvPr/>
          </p:nvSpPr>
          <p:spPr>
            <a:xfrm>
              <a:off x="214426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/>
            <p:cNvSpPr/>
            <p:nvPr/>
          </p:nvSpPr>
          <p:spPr>
            <a:xfrm>
              <a:off x="214426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230886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230886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247345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247345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263804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263804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280263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280263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296722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296722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3131819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3131819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329641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329641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3461003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3461003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362559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362559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395478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395478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411937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411937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428396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4283964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444855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4448556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4613147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4613147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4777739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4777739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379018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3790188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395478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395478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411937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411937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428396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4283964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444855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4448556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4613147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4613147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4777739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4777739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165049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165049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181508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181508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197967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197967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214426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214426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2308860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2308860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247345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247345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263804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263804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280263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280263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296722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296722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3131819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3131819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329641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329641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3461003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3461003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362559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362559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379018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379018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3954780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3954780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411937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411937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428396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4283964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444855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4448556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4613147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4613147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4777739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1485900" y="1641347"/>
              <a:ext cx="3456940" cy="3622675"/>
            </a:xfrm>
            <a:custGeom>
              <a:avLst/>
              <a:gdLst/>
              <a:ahLst/>
              <a:cxnLst/>
              <a:rect l="l" t="t" r="r" b="b"/>
              <a:pathLst>
                <a:path w="3456940" h="3622675">
                  <a:moveTo>
                    <a:pt x="3291840" y="3457955"/>
                  </a:moveTo>
                  <a:lnTo>
                    <a:pt x="3456431" y="3457955"/>
                  </a:lnTo>
                  <a:lnTo>
                    <a:pt x="3456431" y="3290316"/>
                  </a:lnTo>
                  <a:lnTo>
                    <a:pt x="3291840" y="3290316"/>
                  </a:lnTo>
                  <a:lnTo>
                    <a:pt x="3291840" y="3457955"/>
                  </a:lnTo>
                  <a:close/>
                </a:path>
                <a:path w="3456940" h="3622675">
                  <a:moveTo>
                    <a:pt x="164592" y="3622548"/>
                  </a:moveTo>
                  <a:lnTo>
                    <a:pt x="329184" y="3622548"/>
                  </a:lnTo>
                  <a:lnTo>
                    <a:pt x="329184" y="3453383"/>
                  </a:lnTo>
                  <a:lnTo>
                    <a:pt x="164592" y="3453383"/>
                  </a:lnTo>
                  <a:lnTo>
                    <a:pt x="164592" y="3622548"/>
                  </a:lnTo>
                  <a:close/>
                </a:path>
                <a:path w="3456940" h="3622675">
                  <a:moveTo>
                    <a:pt x="329183" y="3622548"/>
                  </a:moveTo>
                  <a:lnTo>
                    <a:pt x="493775" y="3622548"/>
                  </a:lnTo>
                  <a:lnTo>
                    <a:pt x="493775" y="3453383"/>
                  </a:lnTo>
                  <a:lnTo>
                    <a:pt x="329183" y="3453383"/>
                  </a:lnTo>
                  <a:lnTo>
                    <a:pt x="329183" y="3622548"/>
                  </a:lnTo>
                  <a:close/>
                </a:path>
                <a:path w="3456940" h="3622675">
                  <a:moveTo>
                    <a:pt x="493775" y="3622548"/>
                  </a:moveTo>
                  <a:lnTo>
                    <a:pt x="658368" y="3622548"/>
                  </a:lnTo>
                  <a:lnTo>
                    <a:pt x="658368" y="3453383"/>
                  </a:lnTo>
                  <a:lnTo>
                    <a:pt x="493775" y="3453383"/>
                  </a:lnTo>
                  <a:lnTo>
                    <a:pt x="493775" y="3622548"/>
                  </a:lnTo>
                  <a:close/>
                </a:path>
                <a:path w="3456940" h="3622675">
                  <a:moveTo>
                    <a:pt x="658368" y="3622548"/>
                  </a:moveTo>
                  <a:lnTo>
                    <a:pt x="822960" y="3622548"/>
                  </a:lnTo>
                  <a:lnTo>
                    <a:pt x="822960" y="3453383"/>
                  </a:lnTo>
                  <a:lnTo>
                    <a:pt x="658368" y="3453383"/>
                  </a:lnTo>
                  <a:lnTo>
                    <a:pt x="658368" y="3622548"/>
                  </a:lnTo>
                  <a:close/>
                </a:path>
                <a:path w="3456940" h="3622675">
                  <a:moveTo>
                    <a:pt x="822960" y="3622548"/>
                  </a:moveTo>
                  <a:lnTo>
                    <a:pt x="987552" y="3622548"/>
                  </a:lnTo>
                  <a:lnTo>
                    <a:pt x="987552" y="3453383"/>
                  </a:lnTo>
                  <a:lnTo>
                    <a:pt x="822960" y="3453383"/>
                  </a:lnTo>
                  <a:lnTo>
                    <a:pt x="822960" y="3622548"/>
                  </a:lnTo>
                  <a:close/>
                </a:path>
                <a:path w="3456940" h="3622675">
                  <a:moveTo>
                    <a:pt x="987551" y="3622548"/>
                  </a:moveTo>
                  <a:lnTo>
                    <a:pt x="1152144" y="3622548"/>
                  </a:lnTo>
                  <a:lnTo>
                    <a:pt x="1152144" y="3453383"/>
                  </a:lnTo>
                  <a:lnTo>
                    <a:pt x="987551" y="3453383"/>
                  </a:lnTo>
                  <a:lnTo>
                    <a:pt x="987551" y="3622548"/>
                  </a:lnTo>
                  <a:close/>
                </a:path>
                <a:path w="3456940" h="3622675">
                  <a:moveTo>
                    <a:pt x="1152144" y="3622548"/>
                  </a:moveTo>
                  <a:lnTo>
                    <a:pt x="1316736" y="3622548"/>
                  </a:lnTo>
                  <a:lnTo>
                    <a:pt x="1316736" y="3453383"/>
                  </a:lnTo>
                  <a:lnTo>
                    <a:pt x="1152144" y="3453383"/>
                  </a:lnTo>
                  <a:lnTo>
                    <a:pt x="1152144" y="3622548"/>
                  </a:lnTo>
                  <a:close/>
                </a:path>
                <a:path w="3456940" h="3622675">
                  <a:moveTo>
                    <a:pt x="1316736" y="3622548"/>
                  </a:moveTo>
                  <a:lnTo>
                    <a:pt x="1481328" y="3622548"/>
                  </a:lnTo>
                  <a:lnTo>
                    <a:pt x="1481328" y="3453383"/>
                  </a:lnTo>
                  <a:lnTo>
                    <a:pt x="1316736" y="3453383"/>
                  </a:lnTo>
                  <a:lnTo>
                    <a:pt x="1316736" y="3622548"/>
                  </a:lnTo>
                  <a:close/>
                </a:path>
                <a:path w="3456940" h="3622675">
                  <a:moveTo>
                    <a:pt x="1481327" y="3622548"/>
                  </a:moveTo>
                  <a:lnTo>
                    <a:pt x="1645920" y="3622548"/>
                  </a:lnTo>
                  <a:lnTo>
                    <a:pt x="1645920" y="3453383"/>
                  </a:lnTo>
                  <a:lnTo>
                    <a:pt x="1481327" y="3453383"/>
                  </a:lnTo>
                  <a:lnTo>
                    <a:pt x="1481327" y="3622548"/>
                  </a:lnTo>
                  <a:close/>
                </a:path>
                <a:path w="3456940" h="3622675">
                  <a:moveTo>
                    <a:pt x="1645920" y="3622548"/>
                  </a:moveTo>
                  <a:lnTo>
                    <a:pt x="1810512" y="3622548"/>
                  </a:lnTo>
                  <a:lnTo>
                    <a:pt x="1810512" y="3453383"/>
                  </a:lnTo>
                  <a:lnTo>
                    <a:pt x="1645920" y="3453383"/>
                  </a:lnTo>
                  <a:lnTo>
                    <a:pt x="1645920" y="3622548"/>
                  </a:lnTo>
                  <a:close/>
                </a:path>
                <a:path w="3456940" h="3622675">
                  <a:moveTo>
                    <a:pt x="1810512" y="3622548"/>
                  </a:moveTo>
                  <a:lnTo>
                    <a:pt x="1975103" y="3622548"/>
                  </a:lnTo>
                  <a:lnTo>
                    <a:pt x="1975103" y="3453383"/>
                  </a:lnTo>
                  <a:lnTo>
                    <a:pt x="1810512" y="3453383"/>
                  </a:lnTo>
                  <a:lnTo>
                    <a:pt x="1810512" y="3622548"/>
                  </a:lnTo>
                  <a:close/>
                </a:path>
                <a:path w="3456940" h="3622675">
                  <a:moveTo>
                    <a:pt x="1975103" y="3622548"/>
                  </a:moveTo>
                  <a:lnTo>
                    <a:pt x="2139695" y="3622548"/>
                  </a:lnTo>
                  <a:lnTo>
                    <a:pt x="2139695" y="3453383"/>
                  </a:lnTo>
                  <a:lnTo>
                    <a:pt x="1975103" y="3453383"/>
                  </a:lnTo>
                  <a:lnTo>
                    <a:pt x="1975103" y="3622548"/>
                  </a:lnTo>
                  <a:close/>
                </a:path>
                <a:path w="3456940" h="3622675">
                  <a:moveTo>
                    <a:pt x="2139696" y="3622548"/>
                  </a:moveTo>
                  <a:lnTo>
                    <a:pt x="2304288" y="3622548"/>
                  </a:lnTo>
                  <a:lnTo>
                    <a:pt x="2304288" y="3453383"/>
                  </a:lnTo>
                  <a:lnTo>
                    <a:pt x="2139696" y="3453383"/>
                  </a:lnTo>
                  <a:lnTo>
                    <a:pt x="2139696" y="3622548"/>
                  </a:lnTo>
                  <a:close/>
                </a:path>
                <a:path w="3456940" h="3622675">
                  <a:moveTo>
                    <a:pt x="2304288" y="3622548"/>
                  </a:moveTo>
                  <a:lnTo>
                    <a:pt x="2468879" y="3622548"/>
                  </a:lnTo>
                  <a:lnTo>
                    <a:pt x="2468879" y="3453383"/>
                  </a:lnTo>
                  <a:lnTo>
                    <a:pt x="2304288" y="3453383"/>
                  </a:lnTo>
                  <a:lnTo>
                    <a:pt x="2304288" y="3622548"/>
                  </a:lnTo>
                  <a:close/>
                </a:path>
                <a:path w="3456940" h="3622675">
                  <a:moveTo>
                    <a:pt x="2468879" y="3622548"/>
                  </a:moveTo>
                  <a:lnTo>
                    <a:pt x="2633471" y="3622548"/>
                  </a:lnTo>
                  <a:lnTo>
                    <a:pt x="2633471" y="3453383"/>
                  </a:lnTo>
                  <a:lnTo>
                    <a:pt x="2468879" y="3453383"/>
                  </a:lnTo>
                  <a:lnTo>
                    <a:pt x="2468879" y="3622548"/>
                  </a:lnTo>
                  <a:close/>
                </a:path>
                <a:path w="3456940" h="3622675">
                  <a:moveTo>
                    <a:pt x="2633472" y="3622548"/>
                  </a:moveTo>
                  <a:lnTo>
                    <a:pt x="2798064" y="3622548"/>
                  </a:lnTo>
                  <a:lnTo>
                    <a:pt x="2798064" y="3453383"/>
                  </a:lnTo>
                  <a:lnTo>
                    <a:pt x="2633472" y="3453383"/>
                  </a:lnTo>
                  <a:lnTo>
                    <a:pt x="2633472" y="3622548"/>
                  </a:lnTo>
                  <a:close/>
                </a:path>
                <a:path w="3456940" h="3622675">
                  <a:moveTo>
                    <a:pt x="2798064" y="3622548"/>
                  </a:moveTo>
                  <a:lnTo>
                    <a:pt x="2962655" y="3622548"/>
                  </a:lnTo>
                  <a:lnTo>
                    <a:pt x="2962655" y="3453383"/>
                  </a:lnTo>
                  <a:lnTo>
                    <a:pt x="2798064" y="3453383"/>
                  </a:lnTo>
                  <a:lnTo>
                    <a:pt x="2798064" y="3622548"/>
                  </a:lnTo>
                  <a:close/>
                </a:path>
                <a:path w="3456940" h="3622675">
                  <a:moveTo>
                    <a:pt x="2962655" y="3622548"/>
                  </a:moveTo>
                  <a:lnTo>
                    <a:pt x="3127247" y="3622548"/>
                  </a:lnTo>
                  <a:lnTo>
                    <a:pt x="3127247" y="3453383"/>
                  </a:lnTo>
                  <a:lnTo>
                    <a:pt x="2962655" y="3453383"/>
                  </a:lnTo>
                  <a:lnTo>
                    <a:pt x="2962655" y="3622548"/>
                  </a:lnTo>
                  <a:close/>
                </a:path>
                <a:path w="3456940" h="3622675">
                  <a:moveTo>
                    <a:pt x="3127248" y="3622548"/>
                  </a:moveTo>
                  <a:lnTo>
                    <a:pt x="3291840" y="3622548"/>
                  </a:lnTo>
                  <a:lnTo>
                    <a:pt x="3291840" y="3453383"/>
                  </a:lnTo>
                  <a:lnTo>
                    <a:pt x="3127248" y="3453383"/>
                  </a:lnTo>
                  <a:lnTo>
                    <a:pt x="3127248" y="3622548"/>
                  </a:lnTo>
                  <a:close/>
                </a:path>
                <a:path w="3456940" h="3622675">
                  <a:moveTo>
                    <a:pt x="3291840" y="3622548"/>
                  </a:moveTo>
                  <a:lnTo>
                    <a:pt x="3456431" y="3622548"/>
                  </a:lnTo>
                  <a:lnTo>
                    <a:pt x="3456431" y="3453383"/>
                  </a:lnTo>
                  <a:lnTo>
                    <a:pt x="3291840" y="3453383"/>
                  </a:lnTo>
                  <a:lnTo>
                    <a:pt x="3291840" y="3622548"/>
                  </a:lnTo>
                  <a:close/>
                </a:path>
                <a:path w="3456940" h="362267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3456940" h="3622675">
                  <a:moveTo>
                    <a:pt x="0" y="333755"/>
                  </a:moveTo>
                  <a:lnTo>
                    <a:pt x="164592" y="333755"/>
                  </a:lnTo>
                  <a:lnTo>
                    <a:pt x="164592" y="164591"/>
                  </a:lnTo>
                  <a:lnTo>
                    <a:pt x="0" y="164591"/>
                  </a:lnTo>
                  <a:lnTo>
                    <a:pt x="0" y="333755"/>
                  </a:lnTo>
                  <a:close/>
                </a:path>
                <a:path w="3456940" h="3622675">
                  <a:moveTo>
                    <a:pt x="0" y="496824"/>
                  </a:moveTo>
                  <a:lnTo>
                    <a:pt x="164592" y="496824"/>
                  </a:lnTo>
                  <a:lnTo>
                    <a:pt x="164592" y="329184"/>
                  </a:lnTo>
                  <a:lnTo>
                    <a:pt x="0" y="329184"/>
                  </a:lnTo>
                  <a:lnTo>
                    <a:pt x="0" y="496824"/>
                  </a:lnTo>
                  <a:close/>
                </a:path>
                <a:path w="3456940" h="3622675">
                  <a:moveTo>
                    <a:pt x="0" y="661415"/>
                  </a:moveTo>
                  <a:lnTo>
                    <a:pt x="164592" y="661415"/>
                  </a:lnTo>
                  <a:lnTo>
                    <a:pt x="164592" y="493775"/>
                  </a:lnTo>
                  <a:lnTo>
                    <a:pt x="0" y="493775"/>
                  </a:lnTo>
                  <a:lnTo>
                    <a:pt x="0" y="661415"/>
                  </a:lnTo>
                  <a:close/>
                </a:path>
                <a:path w="3456940" h="3622675">
                  <a:moveTo>
                    <a:pt x="0" y="826007"/>
                  </a:moveTo>
                  <a:lnTo>
                    <a:pt x="164592" y="826007"/>
                  </a:lnTo>
                  <a:lnTo>
                    <a:pt x="164592" y="658367"/>
                  </a:lnTo>
                  <a:lnTo>
                    <a:pt x="0" y="658367"/>
                  </a:lnTo>
                  <a:lnTo>
                    <a:pt x="0" y="82600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148590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1485900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148590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1485900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1485900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1485900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1485900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1485900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1485900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1485900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1485900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1321308" y="3285744"/>
              <a:ext cx="3621404" cy="2799715"/>
            </a:xfrm>
            <a:custGeom>
              <a:avLst/>
              <a:gdLst/>
              <a:ahLst/>
              <a:cxnLst/>
              <a:rect l="l" t="t" r="r" b="b"/>
              <a:pathLst>
                <a:path w="3621404" h="2799715">
                  <a:moveTo>
                    <a:pt x="164591" y="169163"/>
                  </a:moveTo>
                  <a:lnTo>
                    <a:pt x="329184" y="169163"/>
                  </a:lnTo>
                  <a:lnTo>
                    <a:pt x="329184" y="0"/>
                  </a:lnTo>
                  <a:lnTo>
                    <a:pt x="164591" y="0"/>
                  </a:lnTo>
                  <a:lnTo>
                    <a:pt x="164591" y="169163"/>
                  </a:lnTo>
                  <a:close/>
                </a:path>
                <a:path w="3621404" h="2799715">
                  <a:moveTo>
                    <a:pt x="0" y="2142743"/>
                  </a:moveTo>
                  <a:lnTo>
                    <a:pt x="164591" y="2142743"/>
                  </a:lnTo>
                  <a:lnTo>
                    <a:pt x="164591" y="1973579"/>
                  </a:lnTo>
                  <a:lnTo>
                    <a:pt x="0" y="1973579"/>
                  </a:lnTo>
                  <a:lnTo>
                    <a:pt x="0" y="2142743"/>
                  </a:lnTo>
                  <a:close/>
                </a:path>
                <a:path w="3621404" h="2799715">
                  <a:moveTo>
                    <a:pt x="0" y="2307335"/>
                  </a:moveTo>
                  <a:lnTo>
                    <a:pt x="164591" y="2307335"/>
                  </a:lnTo>
                  <a:lnTo>
                    <a:pt x="164591" y="2138172"/>
                  </a:lnTo>
                  <a:lnTo>
                    <a:pt x="0" y="2138172"/>
                  </a:lnTo>
                  <a:lnTo>
                    <a:pt x="0" y="2307335"/>
                  </a:lnTo>
                  <a:close/>
                </a:path>
                <a:path w="3621404" h="2799715">
                  <a:moveTo>
                    <a:pt x="0" y="2471928"/>
                  </a:moveTo>
                  <a:lnTo>
                    <a:pt x="164591" y="2471928"/>
                  </a:lnTo>
                  <a:lnTo>
                    <a:pt x="164591" y="2302763"/>
                  </a:lnTo>
                  <a:lnTo>
                    <a:pt x="0" y="2302763"/>
                  </a:lnTo>
                  <a:lnTo>
                    <a:pt x="0" y="2471928"/>
                  </a:lnTo>
                  <a:close/>
                </a:path>
                <a:path w="3621404" h="2799715">
                  <a:moveTo>
                    <a:pt x="0" y="2634995"/>
                  </a:moveTo>
                  <a:lnTo>
                    <a:pt x="164591" y="2634995"/>
                  </a:lnTo>
                  <a:lnTo>
                    <a:pt x="164591" y="2467355"/>
                  </a:lnTo>
                  <a:lnTo>
                    <a:pt x="0" y="2467355"/>
                  </a:lnTo>
                  <a:lnTo>
                    <a:pt x="0" y="2634995"/>
                  </a:lnTo>
                  <a:close/>
                </a:path>
                <a:path w="3621404" h="2799715">
                  <a:moveTo>
                    <a:pt x="0" y="2799587"/>
                  </a:moveTo>
                  <a:lnTo>
                    <a:pt x="164591" y="2799587"/>
                  </a:lnTo>
                  <a:lnTo>
                    <a:pt x="164591" y="2631947"/>
                  </a:lnTo>
                  <a:lnTo>
                    <a:pt x="0" y="2631947"/>
                  </a:lnTo>
                  <a:lnTo>
                    <a:pt x="0" y="2799587"/>
                  </a:lnTo>
                  <a:close/>
                </a:path>
                <a:path w="3621404" h="2799715">
                  <a:moveTo>
                    <a:pt x="658367" y="2799587"/>
                  </a:moveTo>
                  <a:lnTo>
                    <a:pt x="822960" y="2799587"/>
                  </a:lnTo>
                  <a:lnTo>
                    <a:pt x="822960" y="2631947"/>
                  </a:lnTo>
                  <a:lnTo>
                    <a:pt x="658367" y="2631947"/>
                  </a:lnTo>
                  <a:lnTo>
                    <a:pt x="658367" y="2799587"/>
                  </a:lnTo>
                  <a:close/>
                </a:path>
                <a:path w="3621404" h="2799715">
                  <a:moveTo>
                    <a:pt x="822960" y="2799587"/>
                  </a:moveTo>
                  <a:lnTo>
                    <a:pt x="987552" y="2799587"/>
                  </a:lnTo>
                  <a:lnTo>
                    <a:pt x="987552" y="2631947"/>
                  </a:lnTo>
                  <a:lnTo>
                    <a:pt x="822960" y="2631947"/>
                  </a:lnTo>
                  <a:lnTo>
                    <a:pt x="822960" y="2799587"/>
                  </a:lnTo>
                  <a:close/>
                </a:path>
                <a:path w="3621404" h="2799715">
                  <a:moveTo>
                    <a:pt x="987552" y="2799587"/>
                  </a:moveTo>
                  <a:lnTo>
                    <a:pt x="1152144" y="2799587"/>
                  </a:lnTo>
                  <a:lnTo>
                    <a:pt x="1152144" y="2631947"/>
                  </a:lnTo>
                  <a:lnTo>
                    <a:pt x="987552" y="2631947"/>
                  </a:lnTo>
                  <a:lnTo>
                    <a:pt x="987552" y="2799587"/>
                  </a:lnTo>
                  <a:close/>
                </a:path>
                <a:path w="3621404" h="2799715">
                  <a:moveTo>
                    <a:pt x="1152143" y="2799587"/>
                  </a:moveTo>
                  <a:lnTo>
                    <a:pt x="1316736" y="2799587"/>
                  </a:lnTo>
                  <a:lnTo>
                    <a:pt x="1316736" y="2631947"/>
                  </a:lnTo>
                  <a:lnTo>
                    <a:pt x="1152143" y="2631947"/>
                  </a:lnTo>
                  <a:lnTo>
                    <a:pt x="1152143" y="2799587"/>
                  </a:lnTo>
                  <a:close/>
                </a:path>
                <a:path w="3621404" h="2799715">
                  <a:moveTo>
                    <a:pt x="1316736" y="2799587"/>
                  </a:moveTo>
                  <a:lnTo>
                    <a:pt x="1481328" y="2799587"/>
                  </a:lnTo>
                  <a:lnTo>
                    <a:pt x="1481328" y="2631947"/>
                  </a:lnTo>
                  <a:lnTo>
                    <a:pt x="1316736" y="2631947"/>
                  </a:lnTo>
                  <a:lnTo>
                    <a:pt x="1316736" y="2799587"/>
                  </a:lnTo>
                  <a:close/>
                </a:path>
                <a:path w="3621404" h="2799715">
                  <a:moveTo>
                    <a:pt x="1481328" y="2799587"/>
                  </a:moveTo>
                  <a:lnTo>
                    <a:pt x="1645920" y="2799587"/>
                  </a:lnTo>
                  <a:lnTo>
                    <a:pt x="1645920" y="2631947"/>
                  </a:lnTo>
                  <a:lnTo>
                    <a:pt x="1481328" y="2631947"/>
                  </a:lnTo>
                  <a:lnTo>
                    <a:pt x="1481328" y="2799587"/>
                  </a:lnTo>
                  <a:close/>
                </a:path>
                <a:path w="3621404" h="2799715">
                  <a:moveTo>
                    <a:pt x="1645919" y="2799587"/>
                  </a:moveTo>
                  <a:lnTo>
                    <a:pt x="1810512" y="2799587"/>
                  </a:lnTo>
                  <a:lnTo>
                    <a:pt x="1810512" y="2631947"/>
                  </a:lnTo>
                  <a:lnTo>
                    <a:pt x="1645919" y="2631947"/>
                  </a:lnTo>
                  <a:lnTo>
                    <a:pt x="1645919" y="2799587"/>
                  </a:lnTo>
                  <a:close/>
                </a:path>
                <a:path w="3621404" h="2799715">
                  <a:moveTo>
                    <a:pt x="1810512" y="2799587"/>
                  </a:moveTo>
                  <a:lnTo>
                    <a:pt x="1975103" y="2799587"/>
                  </a:lnTo>
                  <a:lnTo>
                    <a:pt x="1975103" y="2631947"/>
                  </a:lnTo>
                  <a:lnTo>
                    <a:pt x="1810512" y="2631947"/>
                  </a:lnTo>
                  <a:lnTo>
                    <a:pt x="1810512" y="2799587"/>
                  </a:lnTo>
                  <a:close/>
                </a:path>
                <a:path w="3621404" h="2799715">
                  <a:moveTo>
                    <a:pt x="1975103" y="2799587"/>
                  </a:moveTo>
                  <a:lnTo>
                    <a:pt x="2139695" y="2799587"/>
                  </a:lnTo>
                  <a:lnTo>
                    <a:pt x="2139695" y="2631947"/>
                  </a:lnTo>
                  <a:lnTo>
                    <a:pt x="1975103" y="2631947"/>
                  </a:lnTo>
                  <a:lnTo>
                    <a:pt x="1975103" y="2799587"/>
                  </a:lnTo>
                  <a:close/>
                </a:path>
                <a:path w="3621404" h="2799715">
                  <a:moveTo>
                    <a:pt x="2139695" y="2799587"/>
                  </a:moveTo>
                  <a:lnTo>
                    <a:pt x="2304287" y="2799587"/>
                  </a:lnTo>
                  <a:lnTo>
                    <a:pt x="2304287" y="2631947"/>
                  </a:lnTo>
                  <a:lnTo>
                    <a:pt x="2139695" y="2631947"/>
                  </a:lnTo>
                  <a:lnTo>
                    <a:pt x="2139695" y="2799587"/>
                  </a:lnTo>
                  <a:close/>
                </a:path>
                <a:path w="3621404" h="2799715">
                  <a:moveTo>
                    <a:pt x="2304288" y="2799587"/>
                  </a:moveTo>
                  <a:lnTo>
                    <a:pt x="2468879" y="2799587"/>
                  </a:lnTo>
                  <a:lnTo>
                    <a:pt x="2468879" y="2631947"/>
                  </a:lnTo>
                  <a:lnTo>
                    <a:pt x="2304288" y="2631947"/>
                  </a:lnTo>
                  <a:lnTo>
                    <a:pt x="2304288" y="2799587"/>
                  </a:lnTo>
                  <a:close/>
                </a:path>
                <a:path w="3621404" h="2799715">
                  <a:moveTo>
                    <a:pt x="2468879" y="2799587"/>
                  </a:moveTo>
                  <a:lnTo>
                    <a:pt x="2633471" y="2799587"/>
                  </a:lnTo>
                  <a:lnTo>
                    <a:pt x="2633471" y="2631947"/>
                  </a:lnTo>
                  <a:lnTo>
                    <a:pt x="2468879" y="2631947"/>
                  </a:lnTo>
                  <a:lnTo>
                    <a:pt x="2468879" y="2799587"/>
                  </a:lnTo>
                  <a:close/>
                </a:path>
                <a:path w="3621404" h="2799715">
                  <a:moveTo>
                    <a:pt x="2633471" y="2799587"/>
                  </a:moveTo>
                  <a:lnTo>
                    <a:pt x="2798063" y="2799587"/>
                  </a:lnTo>
                  <a:lnTo>
                    <a:pt x="2798063" y="2631947"/>
                  </a:lnTo>
                  <a:lnTo>
                    <a:pt x="2633471" y="2631947"/>
                  </a:lnTo>
                  <a:lnTo>
                    <a:pt x="2633471" y="2799587"/>
                  </a:lnTo>
                  <a:close/>
                </a:path>
                <a:path w="3621404" h="2799715">
                  <a:moveTo>
                    <a:pt x="2798064" y="2799587"/>
                  </a:moveTo>
                  <a:lnTo>
                    <a:pt x="2962655" y="2799587"/>
                  </a:lnTo>
                  <a:lnTo>
                    <a:pt x="2962655" y="2631947"/>
                  </a:lnTo>
                  <a:lnTo>
                    <a:pt x="2798064" y="2631947"/>
                  </a:lnTo>
                  <a:lnTo>
                    <a:pt x="2798064" y="2799587"/>
                  </a:lnTo>
                  <a:close/>
                </a:path>
                <a:path w="3621404" h="2799715">
                  <a:moveTo>
                    <a:pt x="2962655" y="2799587"/>
                  </a:moveTo>
                  <a:lnTo>
                    <a:pt x="3127247" y="2799587"/>
                  </a:lnTo>
                  <a:lnTo>
                    <a:pt x="3127247" y="2631947"/>
                  </a:lnTo>
                  <a:lnTo>
                    <a:pt x="2962655" y="2631947"/>
                  </a:lnTo>
                  <a:lnTo>
                    <a:pt x="2962655" y="2799587"/>
                  </a:lnTo>
                  <a:close/>
                </a:path>
                <a:path w="3621404" h="2799715">
                  <a:moveTo>
                    <a:pt x="3127247" y="2799587"/>
                  </a:moveTo>
                  <a:lnTo>
                    <a:pt x="3291839" y="2799587"/>
                  </a:lnTo>
                  <a:lnTo>
                    <a:pt x="3291839" y="2631947"/>
                  </a:lnTo>
                  <a:lnTo>
                    <a:pt x="3127247" y="2631947"/>
                  </a:lnTo>
                  <a:lnTo>
                    <a:pt x="3127247" y="2799587"/>
                  </a:lnTo>
                  <a:close/>
                </a:path>
                <a:path w="3621404" h="2799715">
                  <a:moveTo>
                    <a:pt x="3291840" y="2799587"/>
                  </a:moveTo>
                  <a:lnTo>
                    <a:pt x="3456431" y="2799587"/>
                  </a:lnTo>
                  <a:lnTo>
                    <a:pt x="3456431" y="2631947"/>
                  </a:lnTo>
                  <a:lnTo>
                    <a:pt x="3291840" y="2631947"/>
                  </a:lnTo>
                  <a:lnTo>
                    <a:pt x="3291840" y="2799587"/>
                  </a:lnTo>
                  <a:close/>
                </a:path>
                <a:path w="3621404" h="2799715">
                  <a:moveTo>
                    <a:pt x="3456431" y="2799587"/>
                  </a:moveTo>
                  <a:lnTo>
                    <a:pt x="3621023" y="2799587"/>
                  </a:lnTo>
                  <a:lnTo>
                    <a:pt x="3621023" y="2631947"/>
                  </a:lnTo>
                  <a:lnTo>
                    <a:pt x="3456431" y="2631947"/>
                  </a:lnTo>
                  <a:lnTo>
                    <a:pt x="3456431" y="279958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2" name="object 762"/>
          <p:cNvGrpSpPr/>
          <p:nvPr/>
        </p:nvGrpSpPr>
        <p:grpSpPr>
          <a:xfrm>
            <a:off x="1482725" y="3447160"/>
            <a:ext cx="171450" cy="668020"/>
            <a:chOff x="1482725" y="3447160"/>
            <a:chExt cx="171450" cy="668020"/>
          </a:xfrm>
        </p:grpSpPr>
        <p:sp>
          <p:nvSpPr>
            <p:cNvPr id="763" name="object 763"/>
            <p:cNvSpPr/>
            <p:nvPr/>
          </p:nvSpPr>
          <p:spPr>
            <a:xfrm>
              <a:off x="148590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1485900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148590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1485900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2" y="169164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148590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1485900" y="3779519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148590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1485900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1" name="object 771"/>
          <p:cNvGrpSpPr/>
          <p:nvPr/>
        </p:nvGrpSpPr>
        <p:grpSpPr>
          <a:xfrm>
            <a:off x="1482725" y="4105528"/>
            <a:ext cx="171450" cy="832485"/>
            <a:chOff x="1482725" y="4105528"/>
            <a:chExt cx="171450" cy="832485"/>
          </a:xfrm>
        </p:grpSpPr>
        <p:sp>
          <p:nvSpPr>
            <p:cNvPr id="772" name="object 772"/>
            <p:cNvSpPr/>
            <p:nvPr/>
          </p:nvSpPr>
          <p:spPr>
            <a:xfrm>
              <a:off x="1485900" y="41087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1485900" y="41087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148590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1485900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1485900" y="44378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1485900" y="443788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148590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1485900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2" y="16764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148590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1485900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2" name="object 782"/>
          <p:cNvSpPr/>
          <p:nvPr/>
        </p:nvSpPr>
        <p:spPr>
          <a:xfrm>
            <a:off x="1485900" y="5259323"/>
            <a:ext cx="165100" cy="826135"/>
          </a:xfrm>
          <a:custGeom>
            <a:avLst/>
            <a:gdLst/>
            <a:ahLst/>
            <a:cxnLst/>
            <a:rect l="l" t="t" r="r" b="b"/>
            <a:pathLst>
              <a:path w="165100" h="826135">
                <a:moveTo>
                  <a:pt x="0" y="169163"/>
                </a:moveTo>
                <a:lnTo>
                  <a:pt x="164592" y="169163"/>
                </a:lnTo>
                <a:lnTo>
                  <a:pt x="164592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  <a:path w="165100" h="826135">
                <a:moveTo>
                  <a:pt x="0" y="333756"/>
                </a:moveTo>
                <a:lnTo>
                  <a:pt x="164592" y="333756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333756"/>
                </a:lnTo>
                <a:close/>
              </a:path>
              <a:path w="165100" h="826135">
                <a:moveTo>
                  <a:pt x="0" y="498347"/>
                </a:moveTo>
                <a:lnTo>
                  <a:pt x="164592" y="498347"/>
                </a:lnTo>
                <a:lnTo>
                  <a:pt x="164592" y="329183"/>
                </a:lnTo>
                <a:lnTo>
                  <a:pt x="0" y="329183"/>
                </a:lnTo>
                <a:lnTo>
                  <a:pt x="0" y="498347"/>
                </a:lnTo>
                <a:close/>
              </a:path>
              <a:path w="165100" h="826135">
                <a:moveTo>
                  <a:pt x="0" y="661416"/>
                </a:moveTo>
                <a:lnTo>
                  <a:pt x="164592" y="661416"/>
                </a:lnTo>
                <a:lnTo>
                  <a:pt x="164592" y="493775"/>
                </a:lnTo>
                <a:lnTo>
                  <a:pt x="0" y="493775"/>
                </a:lnTo>
                <a:lnTo>
                  <a:pt x="0" y="661416"/>
                </a:lnTo>
                <a:close/>
              </a:path>
              <a:path w="165100" h="826135">
                <a:moveTo>
                  <a:pt x="0" y="826007"/>
                </a:moveTo>
                <a:lnTo>
                  <a:pt x="164592" y="826007"/>
                </a:lnTo>
                <a:lnTo>
                  <a:pt x="164592" y="658367"/>
                </a:lnTo>
                <a:lnTo>
                  <a:pt x="0" y="658367"/>
                </a:lnTo>
                <a:lnTo>
                  <a:pt x="0" y="826007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83" name="object 783"/>
          <p:cNvGrpSpPr/>
          <p:nvPr/>
        </p:nvGrpSpPr>
        <p:grpSpPr>
          <a:xfrm>
            <a:off x="1482725" y="1473580"/>
            <a:ext cx="4121150" cy="4615180"/>
            <a:chOff x="1482725" y="1473580"/>
            <a:chExt cx="4121150" cy="4615180"/>
          </a:xfrm>
        </p:grpSpPr>
        <p:sp>
          <p:nvSpPr>
            <p:cNvPr id="784" name="object 784"/>
            <p:cNvSpPr/>
            <p:nvPr/>
          </p:nvSpPr>
          <p:spPr>
            <a:xfrm>
              <a:off x="1485900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1485900" y="4931664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  <a:path w="165100" h="332739">
                  <a:moveTo>
                    <a:pt x="0" y="332231"/>
                  </a:moveTo>
                  <a:lnTo>
                    <a:pt x="164592" y="332231"/>
                  </a:lnTo>
                  <a:lnTo>
                    <a:pt x="164592" y="163067"/>
                  </a:lnTo>
                  <a:lnTo>
                    <a:pt x="0" y="163067"/>
                  </a:lnTo>
                  <a:lnTo>
                    <a:pt x="0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494233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4942332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4942332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4942332" y="1641347"/>
              <a:ext cx="165100" cy="990600"/>
            </a:xfrm>
            <a:custGeom>
              <a:avLst/>
              <a:gdLst/>
              <a:ahLst/>
              <a:cxnLst/>
              <a:rect l="l" t="t" r="r" b="b"/>
              <a:pathLst>
                <a:path w="165100" h="990600">
                  <a:moveTo>
                    <a:pt x="0" y="990600"/>
                  </a:moveTo>
                  <a:lnTo>
                    <a:pt x="164591" y="990600"/>
                  </a:lnTo>
                  <a:lnTo>
                    <a:pt x="164591" y="822960"/>
                  </a:lnTo>
                  <a:lnTo>
                    <a:pt x="0" y="822960"/>
                  </a:lnTo>
                  <a:lnTo>
                    <a:pt x="0" y="990600"/>
                  </a:lnTo>
                  <a:close/>
                </a:path>
                <a:path w="165100" h="990600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165100" h="990600">
                  <a:moveTo>
                    <a:pt x="0" y="333755"/>
                  </a:moveTo>
                  <a:lnTo>
                    <a:pt x="164591" y="333755"/>
                  </a:lnTo>
                  <a:lnTo>
                    <a:pt x="164591" y="164591"/>
                  </a:lnTo>
                  <a:lnTo>
                    <a:pt x="0" y="164591"/>
                  </a:lnTo>
                  <a:lnTo>
                    <a:pt x="0" y="333755"/>
                  </a:lnTo>
                  <a:close/>
                </a:path>
                <a:path w="165100" h="990600">
                  <a:moveTo>
                    <a:pt x="0" y="496824"/>
                  </a:moveTo>
                  <a:lnTo>
                    <a:pt x="164591" y="496824"/>
                  </a:lnTo>
                  <a:lnTo>
                    <a:pt x="164591" y="329184"/>
                  </a:lnTo>
                  <a:lnTo>
                    <a:pt x="0" y="329184"/>
                  </a:lnTo>
                  <a:lnTo>
                    <a:pt x="0" y="496824"/>
                  </a:lnTo>
                  <a:close/>
                </a:path>
                <a:path w="165100" h="990600">
                  <a:moveTo>
                    <a:pt x="0" y="661415"/>
                  </a:moveTo>
                  <a:lnTo>
                    <a:pt x="164591" y="661415"/>
                  </a:lnTo>
                  <a:lnTo>
                    <a:pt x="164591" y="493775"/>
                  </a:lnTo>
                  <a:lnTo>
                    <a:pt x="0" y="493775"/>
                  </a:lnTo>
                  <a:lnTo>
                    <a:pt x="0" y="661415"/>
                  </a:lnTo>
                  <a:close/>
                </a:path>
                <a:path w="165100" h="990600">
                  <a:moveTo>
                    <a:pt x="0" y="826007"/>
                  </a:moveTo>
                  <a:lnTo>
                    <a:pt x="164591" y="826007"/>
                  </a:lnTo>
                  <a:lnTo>
                    <a:pt x="164591" y="658367"/>
                  </a:lnTo>
                  <a:lnTo>
                    <a:pt x="0" y="658367"/>
                  </a:lnTo>
                  <a:lnTo>
                    <a:pt x="0" y="82600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4942332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4942332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4942332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4942332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4942332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4942332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4942332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4942332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494233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4942332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494233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4942332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4942332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4942332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494233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4942332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494233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4942332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494233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4942332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494233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4942332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494233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4942332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494233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4942332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4942332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4942332" y="1476755"/>
              <a:ext cx="329565" cy="3787140"/>
            </a:xfrm>
            <a:custGeom>
              <a:avLst/>
              <a:gdLst/>
              <a:ahLst/>
              <a:cxnLst/>
              <a:rect l="l" t="t" r="r" b="b"/>
              <a:pathLst>
                <a:path w="329564" h="3787140">
                  <a:moveTo>
                    <a:pt x="0" y="3622548"/>
                  </a:moveTo>
                  <a:lnTo>
                    <a:pt x="164591" y="3622548"/>
                  </a:lnTo>
                  <a:lnTo>
                    <a:pt x="164591" y="3454907"/>
                  </a:lnTo>
                  <a:lnTo>
                    <a:pt x="0" y="3454907"/>
                  </a:lnTo>
                  <a:lnTo>
                    <a:pt x="0" y="3622548"/>
                  </a:lnTo>
                  <a:close/>
                </a:path>
                <a:path w="329564" h="3787140">
                  <a:moveTo>
                    <a:pt x="0" y="3787140"/>
                  </a:moveTo>
                  <a:lnTo>
                    <a:pt x="164591" y="3787140"/>
                  </a:lnTo>
                  <a:lnTo>
                    <a:pt x="164591" y="3617976"/>
                  </a:lnTo>
                  <a:lnTo>
                    <a:pt x="0" y="3617976"/>
                  </a:lnTo>
                  <a:lnTo>
                    <a:pt x="0" y="3787140"/>
                  </a:lnTo>
                  <a:close/>
                </a:path>
                <a:path w="329564" h="3787140">
                  <a:moveTo>
                    <a:pt x="164591" y="169163"/>
                  </a:moveTo>
                  <a:lnTo>
                    <a:pt x="329183" y="169163"/>
                  </a:lnTo>
                  <a:lnTo>
                    <a:pt x="329183" y="0"/>
                  </a:lnTo>
                  <a:lnTo>
                    <a:pt x="164591" y="0"/>
                  </a:lnTo>
                  <a:lnTo>
                    <a:pt x="164591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5106923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5106923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/>
            <p:cNvSpPr/>
            <p:nvPr/>
          </p:nvSpPr>
          <p:spPr>
            <a:xfrm>
              <a:off x="5106923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/>
            <p:cNvSpPr/>
            <p:nvPr/>
          </p:nvSpPr>
          <p:spPr>
            <a:xfrm>
              <a:off x="5106923" y="1641347"/>
              <a:ext cx="165100" cy="990600"/>
            </a:xfrm>
            <a:custGeom>
              <a:avLst/>
              <a:gdLst/>
              <a:ahLst/>
              <a:cxnLst/>
              <a:rect l="l" t="t" r="r" b="b"/>
              <a:pathLst>
                <a:path w="165100" h="990600">
                  <a:moveTo>
                    <a:pt x="0" y="990600"/>
                  </a:moveTo>
                  <a:lnTo>
                    <a:pt x="164591" y="990600"/>
                  </a:lnTo>
                  <a:lnTo>
                    <a:pt x="164591" y="822960"/>
                  </a:lnTo>
                  <a:lnTo>
                    <a:pt x="0" y="822960"/>
                  </a:lnTo>
                  <a:lnTo>
                    <a:pt x="0" y="990600"/>
                  </a:lnTo>
                  <a:close/>
                </a:path>
                <a:path w="165100" h="990600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165100" h="990600">
                  <a:moveTo>
                    <a:pt x="0" y="333755"/>
                  </a:moveTo>
                  <a:lnTo>
                    <a:pt x="164591" y="333755"/>
                  </a:lnTo>
                  <a:lnTo>
                    <a:pt x="164591" y="164591"/>
                  </a:lnTo>
                  <a:lnTo>
                    <a:pt x="0" y="164591"/>
                  </a:lnTo>
                  <a:lnTo>
                    <a:pt x="0" y="333755"/>
                  </a:lnTo>
                  <a:close/>
                </a:path>
                <a:path w="165100" h="990600">
                  <a:moveTo>
                    <a:pt x="0" y="496824"/>
                  </a:moveTo>
                  <a:lnTo>
                    <a:pt x="164591" y="496824"/>
                  </a:lnTo>
                  <a:lnTo>
                    <a:pt x="164591" y="329184"/>
                  </a:lnTo>
                  <a:lnTo>
                    <a:pt x="0" y="329184"/>
                  </a:lnTo>
                  <a:lnTo>
                    <a:pt x="0" y="496824"/>
                  </a:lnTo>
                  <a:close/>
                </a:path>
                <a:path w="165100" h="990600">
                  <a:moveTo>
                    <a:pt x="0" y="661415"/>
                  </a:moveTo>
                  <a:lnTo>
                    <a:pt x="164591" y="661415"/>
                  </a:lnTo>
                  <a:lnTo>
                    <a:pt x="164591" y="493775"/>
                  </a:lnTo>
                  <a:lnTo>
                    <a:pt x="0" y="493775"/>
                  </a:lnTo>
                  <a:lnTo>
                    <a:pt x="0" y="661415"/>
                  </a:lnTo>
                  <a:close/>
                </a:path>
                <a:path w="165100" h="990600">
                  <a:moveTo>
                    <a:pt x="0" y="826007"/>
                  </a:moveTo>
                  <a:lnTo>
                    <a:pt x="164591" y="826007"/>
                  </a:lnTo>
                  <a:lnTo>
                    <a:pt x="164591" y="658367"/>
                  </a:lnTo>
                  <a:lnTo>
                    <a:pt x="0" y="658367"/>
                  </a:lnTo>
                  <a:lnTo>
                    <a:pt x="0" y="82600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/>
            <p:cNvSpPr/>
            <p:nvPr/>
          </p:nvSpPr>
          <p:spPr>
            <a:xfrm>
              <a:off x="5106923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/>
            <p:cNvSpPr/>
            <p:nvPr/>
          </p:nvSpPr>
          <p:spPr>
            <a:xfrm>
              <a:off x="5106923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/>
            <p:cNvSpPr/>
            <p:nvPr/>
          </p:nvSpPr>
          <p:spPr>
            <a:xfrm>
              <a:off x="5106923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/>
            <p:cNvSpPr/>
            <p:nvPr/>
          </p:nvSpPr>
          <p:spPr>
            <a:xfrm>
              <a:off x="5106923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/>
            <p:cNvSpPr/>
            <p:nvPr/>
          </p:nvSpPr>
          <p:spPr>
            <a:xfrm>
              <a:off x="5106923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/>
            <p:cNvSpPr/>
            <p:nvPr/>
          </p:nvSpPr>
          <p:spPr>
            <a:xfrm>
              <a:off x="5106923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/>
            <p:cNvSpPr/>
            <p:nvPr/>
          </p:nvSpPr>
          <p:spPr>
            <a:xfrm>
              <a:off x="5106923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/>
            <p:cNvSpPr/>
            <p:nvPr/>
          </p:nvSpPr>
          <p:spPr>
            <a:xfrm>
              <a:off x="5106923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5106923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5106923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5106923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5106923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5106923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5106923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5106923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5106923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5106923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5106923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/>
            <p:cNvSpPr/>
            <p:nvPr/>
          </p:nvSpPr>
          <p:spPr>
            <a:xfrm>
              <a:off x="5106923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/>
            <p:cNvSpPr/>
            <p:nvPr/>
          </p:nvSpPr>
          <p:spPr>
            <a:xfrm>
              <a:off x="5106923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/>
            <p:cNvSpPr/>
            <p:nvPr/>
          </p:nvSpPr>
          <p:spPr>
            <a:xfrm>
              <a:off x="5106923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/>
            <p:cNvSpPr/>
            <p:nvPr/>
          </p:nvSpPr>
          <p:spPr>
            <a:xfrm>
              <a:off x="5106923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/>
            <p:cNvSpPr/>
            <p:nvPr/>
          </p:nvSpPr>
          <p:spPr>
            <a:xfrm>
              <a:off x="5106923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/>
            <p:cNvSpPr/>
            <p:nvPr/>
          </p:nvSpPr>
          <p:spPr>
            <a:xfrm>
              <a:off x="5106923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/>
            <p:cNvSpPr/>
            <p:nvPr/>
          </p:nvSpPr>
          <p:spPr>
            <a:xfrm>
              <a:off x="5106923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/>
            <p:cNvSpPr/>
            <p:nvPr/>
          </p:nvSpPr>
          <p:spPr>
            <a:xfrm>
              <a:off x="5106923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/>
            <p:cNvSpPr/>
            <p:nvPr/>
          </p:nvSpPr>
          <p:spPr>
            <a:xfrm>
              <a:off x="5106923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/>
            <p:cNvSpPr/>
            <p:nvPr/>
          </p:nvSpPr>
          <p:spPr>
            <a:xfrm>
              <a:off x="4942332" y="1476755"/>
              <a:ext cx="494030" cy="4608830"/>
            </a:xfrm>
            <a:custGeom>
              <a:avLst/>
              <a:gdLst/>
              <a:ahLst/>
              <a:cxnLst/>
              <a:rect l="l" t="t" r="r" b="b"/>
              <a:pathLst>
                <a:path w="494029" h="4608830">
                  <a:moveTo>
                    <a:pt x="164591" y="3622548"/>
                  </a:moveTo>
                  <a:lnTo>
                    <a:pt x="329183" y="3622548"/>
                  </a:lnTo>
                  <a:lnTo>
                    <a:pt x="329183" y="3454907"/>
                  </a:lnTo>
                  <a:lnTo>
                    <a:pt x="164591" y="3454907"/>
                  </a:lnTo>
                  <a:lnTo>
                    <a:pt x="164591" y="3622548"/>
                  </a:lnTo>
                  <a:close/>
                </a:path>
                <a:path w="494029" h="4608830">
                  <a:moveTo>
                    <a:pt x="0" y="3951731"/>
                  </a:moveTo>
                  <a:lnTo>
                    <a:pt x="164591" y="3951731"/>
                  </a:lnTo>
                  <a:lnTo>
                    <a:pt x="164591" y="3782567"/>
                  </a:lnTo>
                  <a:lnTo>
                    <a:pt x="0" y="3782567"/>
                  </a:lnTo>
                  <a:lnTo>
                    <a:pt x="0" y="3951731"/>
                  </a:lnTo>
                  <a:close/>
                </a:path>
                <a:path w="494029" h="4608830">
                  <a:moveTo>
                    <a:pt x="0" y="4116324"/>
                  </a:moveTo>
                  <a:lnTo>
                    <a:pt x="164591" y="4116324"/>
                  </a:lnTo>
                  <a:lnTo>
                    <a:pt x="164591" y="3947159"/>
                  </a:lnTo>
                  <a:lnTo>
                    <a:pt x="0" y="3947159"/>
                  </a:lnTo>
                  <a:lnTo>
                    <a:pt x="0" y="4116324"/>
                  </a:lnTo>
                  <a:close/>
                </a:path>
                <a:path w="494029" h="4608830">
                  <a:moveTo>
                    <a:pt x="0" y="4280916"/>
                  </a:moveTo>
                  <a:lnTo>
                    <a:pt x="164591" y="4280916"/>
                  </a:lnTo>
                  <a:lnTo>
                    <a:pt x="164591" y="4111752"/>
                  </a:lnTo>
                  <a:lnTo>
                    <a:pt x="0" y="4111752"/>
                  </a:lnTo>
                  <a:lnTo>
                    <a:pt x="0" y="4280916"/>
                  </a:lnTo>
                  <a:close/>
                </a:path>
                <a:path w="494029" h="4608830">
                  <a:moveTo>
                    <a:pt x="0" y="4443983"/>
                  </a:moveTo>
                  <a:lnTo>
                    <a:pt x="164591" y="4443983"/>
                  </a:lnTo>
                  <a:lnTo>
                    <a:pt x="164591" y="4276344"/>
                  </a:lnTo>
                  <a:lnTo>
                    <a:pt x="0" y="4276344"/>
                  </a:lnTo>
                  <a:lnTo>
                    <a:pt x="0" y="4443983"/>
                  </a:lnTo>
                  <a:close/>
                </a:path>
                <a:path w="494029" h="4608830">
                  <a:moveTo>
                    <a:pt x="0" y="4608576"/>
                  </a:moveTo>
                  <a:lnTo>
                    <a:pt x="164591" y="4608576"/>
                  </a:lnTo>
                  <a:lnTo>
                    <a:pt x="164591" y="4440935"/>
                  </a:lnTo>
                  <a:lnTo>
                    <a:pt x="0" y="4440935"/>
                  </a:lnTo>
                  <a:lnTo>
                    <a:pt x="0" y="4608576"/>
                  </a:lnTo>
                  <a:close/>
                </a:path>
                <a:path w="494029" h="4608830">
                  <a:moveTo>
                    <a:pt x="164591" y="3787140"/>
                  </a:moveTo>
                  <a:lnTo>
                    <a:pt x="329183" y="3787140"/>
                  </a:lnTo>
                  <a:lnTo>
                    <a:pt x="329183" y="3617976"/>
                  </a:lnTo>
                  <a:lnTo>
                    <a:pt x="164591" y="3617976"/>
                  </a:lnTo>
                  <a:lnTo>
                    <a:pt x="164591" y="3787140"/>
                  </a:lnTo>
                  <a:close/>
                </a:path>
                <a:path w="494029" h="4608830">
                  <a:moveTo>
                    <a:pt x="329183" y="169163"/>
                  </a:moveTo>
                  <a:lnTo>
                    <a:pt x="493775" y="169163"/>
                  </a:lnTo>
                  <a:lnTo>
                    <a:pt x="493775" y="0"/>
                  </a:lnTo>
                  <a:lnTo>
                    <a:pt x="329183" y="0"/>
                  </a:lnTo>
                  <a:lnTo>
                    <a:pt x="329183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/>
            <p:cNvSpPr/>
            <p:nvPr/>
          </p:nvSpPr>
          <p:spPr>
            <a:xfrm>
              <a:off x="5271515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/>
            <p:cNvSpPr/>
            <p:nvPr/>
          </p:nvSpPr>
          <p:spPr>
            <a:xfrm>
              <a:off x="5271515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/>
            <p:cNvSpPr/>
            <p:nvPr/>
          </p:nvSpPr>
          <p:spPr>
            <a:xfrm>
              <a:off x="5271515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/>
            <p:cNvSpPr/>
            <p:nvPr/>
          </p:nvSpPr>
          <p:spPr>
            <a:xfrm>
              <a:off x="5271515" y="1641347"/>
              <a:ext cx="165100" cy="990600"/>
            </a:xfrm>
            <a:custGeom>
              <a:avLst/>
              <a:gdLst/>
              <a:ahLst/>
              <a:cxnLst/>
              <a:rect l="l" t="t" r="r" b="b"/>
              <a:pathLst>
                <a:path w="165100" h="990600">
                  <a:moveTo>
                    <a:pt x="0" y="990600"/>
                  </a:moveTo>
                  <a:lnTo>
                    <a:pt x="164591" y="990600"/>
                  </a:lnTo>
                  <a:lnTo>
                    <a:pt x="164591" y="822960"/>
                  </a:lnTo>
                  <a:lnTo>
                    <a:pt x="0" y="822960"/>
                  </a:lnTo>
                  <a:lnTo>
                    <a:pt x="0" y="990600"/>
                  </a:lnTo>
                  <a:close/>
                </a:path>
                <a:path w="165100" h="990600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  <a:path w="165100" h="990600">
                  <a:moveTo>
                    <a:pt x="0" y="333755"/>
                  </a:moveTo>
                  <a:lnTo>
                    <a:pt x="164591" y="333755"/>
                  </a:lnTo>
                  <a:lnTo>
                    <a:pt x="164591" y="164591"/>
                  </a:lnTo>
                  <a:lnTo>
                    <a:pt x="0" y="164591"/>
                  </a:lnTo>
                  <a:lnTo>
                    <a:pt x="0" y="333755"/>
                  </a:lnTo>
                  <a:close/>
                </a:path>
                <a:path w="165100" h="990600">
                  <a:moveTo>
                    <a:pt x="0" y="496824"/>
                  </a:moveTo>
                  <a:lnTo>
                    <a:pt x="164591" y="496824"/>
                  </a:lnTo>
                  <a:lnTo>
                    <a:pt x="164591" y="329184"/>
                  </a:lnTo>
                  <a:lnTo>
                    <a:pt x="0" y="329184"/>
                  </a:lnTo>
                  <a:lnTo>
                    <a:pt x="0" y="496824"/>
                  </a:lnTo>
                  <a:close/>
                </a:path>
                <a:path w="165100" h="990600">
                  <a:moveTo>
                    <a:pt x="0" y="661415"/>
                  </a:moveTo>
                  <a:lnTo>
                    <a:pt x="164591" y="661415"/>
                  </a:lnTo>
                  <a:lnTo>
                    <a:pt x="164591" y="493775"/>
                  </a:lnTo>
                  <a:lnTo>
                    <a:pt x="0" y="493775"/>
                  </a:lnTo>
                  <a:lnTo>
                    <a:pt x="0" y="661415"/>
                  </a:lnTo>
                  <a:close/>
                </a:path>
                <a:path w="165100" h="990600">
                  <a:moveTo>
                    <a:pt x="0" y="826007"/>
                  </a:moveTo>
                  <a:lnTo>
                    <a:pt x="164591" y="826007"/>
                  </a:lnTo>
                  <a:lnTo>
                    <a:pt x="164591" y="658367"/>
                  </a:lnTo>
                  <a:lnTo>
                    <a:pt x="0" y="658367"/>
                  </a:lnTo>
                  <a:lnTo>
                    <a:pt x="0" y="82600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/>
            <p:cNvSpPr/>
            <p:nvPr/>
          </p:nvSpPr>
          <p:spPr>
            <a:xfrm>
              <a:off x="5271515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/>
            <p:cNvSpPr/>
            <p:nvPr/>
          </p:nvSpPr>
          <p:spPr>
            <a:xfrm>
              <a:off x="5271515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/>
            <p:cNvSpPr/>
            <p:nvPr/>
          </p:nvSpPr>
          <p:spPr>
            <a:xfrm>
              <a:off x="5271515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/>
            <p:cNvSpPr/>
            <p:nvPr/>
          </p:nvSpPr>
          <p:spPr>
            <a:xfrm>
              <a:off x="5271515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5271515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5271515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5271515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5271515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5271515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5271515" y="34503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/>
            <p:cNvSpPr/>
            <p:nvPr/>
          </p:nvSpPr>
          <p:spPr>
            <a:xfrm>
              <a:off x="5271515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/>
            <p:cNvSpPr/>
            <p:nvPr/>
          </p:nvSpPr>
          <p:spPr>
            <a:xfrm>
              <a:off x="5271515" y="3614927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5271515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/>
            <p:cNvSpPr/>
            <p:nvPr/>
          </p:nvSpPr>
          <p:spPr>
            <a:xfrm>
              <a:off x="5271515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/>
            <p:cNvSpPr/>
            <p:nvPr/>
          </p:nvSpPr>
          <p:spPr>
            <a:xfrm>
              <a:off x="5271515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/>
            <p:cNvSpPr/>
            <p:nvPr/>
          </p:nvSpPr>
          <p:spPr>
            <a:xfrm>
              <a:off x="5271515" y="39441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/>
            <p:cNvSpPr/>
            <p:nvPr/>
          </p:nvSpPr>
          <p:spPr>
            <a:xfrm>
              <a:off x="5271515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5271515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/>
            <p:cNvSpPr/>
            <p:nvPr/>
          </p:nvSpPr>
          <p:spPr>
            <a:xfrm>
              <a:off x="5271515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/>
            <p:cNvSpPr/>
            <p:nvPr/>
          </p:nvSpPr>
          <p:spPr>
            <a:xfrm>
              <a:off x="5271515" y="427329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5271515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/>
            <p:cNvSpPr/>
            <p:nvPr/>
          </p:nvSpPr>
          <p:spPr>
            <a:xfrm>
              <a:off x="5271515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/>
            <p:cNvSpPr/>
            <p:nvPr/>
          </p:nvSpPr>
          <p:spPr>
            <a:xfrm>
              <a:off x="5271515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/>
            <p:cNvSpPr/>
            <p:nvPr/>
          </p:nvSpPr>
          <p:spPr>
            <a:xfrm>
              <a:off x="5271515" y="4602479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/>
            <p:cNvSpPr/>
            <p:nvPr/>
          </p:nvSpPr>
          <p:spPr>
            <a:xfrm>
              <a:off x="5271515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/>
            <p:cNvSpPr/>
            <p:nvPr/>
          </p:nvSpPr>
          <p:spPr>
            <a:xfrm>
              <a:off x="5271515" y="476707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/>
            <p:cNvSpPr/>
            <p:nvPr/>
          </p:nvSpPr>
          <p:spPr>
            <a:xfrm>
              <a:off x="5271515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/>
            <p:cNvSpPr/>
            <p:nvPr/>
          </p:nvSpPr>
          <p:spPr>
            <a:xfrm>
              <a:off x="5106923" y="1476755"/>
              <a:ext cx="494030" cy="4608830"/>
            </a:xfrm>
            <a:custGeom>
              <a:avLst/>
              <a:gdLst/>
              <a:ahLst/>
              <a:cxnLst/>
              <a:rect l="l" t="t" r="r" b="b"/>
              <a:pathLst>
                <a:path w="494029" h="4608830">
                  <a:moveTo>
                    <a:pt x="164591" y="3622548"/>
                  </a:moveTo>
                  <a:lnTo>
                    <a:pt x="329183" y="3622548"/>
                  </a:lnTo>
                  <a:lnTo>
                    <a:pt x="329183" y="3454907"/>
                  </a:lnTo>
                  <a:lnTo>
                    <a:pt x="164591" y="3454907"/>
                  </a:lnTo>
                  <a:lnTo>
                    <a:pt x="164591" y="3622548"/>
                  </a:lnTo>
                  <a:close/>
                </a:path>
                <a:path w="494029" h="4608830">
                  <a:moveTo>
                    <a:pt x="0" y="3951731"/>
                  </a:moveTo>
                  <a:lnTo>
                    <a:pt x="164591" y="3951731"/>
                  </a:lnTo>
                  <a:lnTo>
                    <a:pt x="164591" y="3782567"/>
                  </a:lnTo>
                  <a:lnTo>
                    <a:pt x="0" y="3782567"/>
                  </a:lnTo>
                  <a:lnTo>
                    <a:pt x="0" y="3951731"/>
                  </a:lnTo>
                  <a:close/>
                </a:path>
                <a:path w="494029" h="4608830">
                  <a:moveTo>
                    <a:pt x="0" y="4116324"/>
                  </a:moveTo>
                  <a:lnTo>
                    <a:pt x="164591" y="4116324"/>
                  </a:lnTo>
                  <a:lnTo>
                    <a:pt x="164591" y="3947159"/>
                  </a:lnTo>
                  <a:lnTo>
                    <a:pt x="0" y="3947159"/>
                  </a:lnTo>
                  <a:lnTo>
                    <a:pt x="0" y="4116324"/>
                  </a:lnTo>
                  <a:close/>
                </a:path>
                <a:path w="494029" h="4608830">
                  <a:moveTo>
                    <a:pt x="0" y="4280916"/>
                  </a:moveTo>
                  <a:lnTo>
                    <a:pt x="164591" y="4280916"/>
                  </a:lnTo>
                  <a:lnTo>
                    <a:pt x="164591" y="4111752"/>
                  </a:lnTo>
                  <a:lnTo>
                    <a:pt x="0" y="4111752"/>
                  </a:lnTo>
                  <a:lnTo>
                    <a:pt x="0" y="4280916"/>
                  </a:lnTo>
                  <a:close/>
                </a:path>
                <a:path w="494029" h="4608830">
                  <a:moveTo>
                    <a:pt x="0" y="4443983"/>
                  </a:moveTo>
                  <a:lnTo>
                    <a:pt x="164591" y="4443983"/>
                  </a:lnTo>
                  <a:lnTo>
                    <a:pt x="164591" y="4276344"/>
                  </a:lnTo>
                  <a:lnTo>
                    <a:pt x="0" y="4276344"/>
                  </a:lnTo>
                  <a:lnTo>
                    <a:pt x="0" y="4443983"/>
                  </a:lnTo>
                  <a:close/>
                </a:path>
                <a:path w="494029" h="4608830">
                  <a:moveTo>
                    <a:pt x="0" y="4608576"/>
                  </a:moveTo>
                  <a:lnTo>
                    <a:pt x="164591" y="4608576"/>
                  </a:lnTo>
                  <a:lnTo>
                    <a:pt x="164591" y="4440935"/>
                  </a:lnTo>
                  <a:lnTo>
                    <a:pt x="0" y="4440935"/>
                  </a:lnTo>
                  <a:lnTo>
                    <a:pt x="0" y="4608576"/>
                  </a:lnTo>
                  <a:close/>
                </a:path>
                <a:path w="494029" h="4608830">
                  <a:moveTo>
                    <a:pt x="164591" y="3787140"/>
                  </a:moveTo>
                  <a:lnTo>
                    <a:pt x="329183" y="3787140"/>
                  </a:lnTo>
                  <a:lnTo>
                    <a:pt x="329183" y="3617976"/>
                  </a:lnTo>
                  <a:lnTo>
                    <a:pt x="164591" y="3617976"/>
                  </a:lnTo>
                  <a:lnTo>
                    <a:pt x="164591" y="3787140"/>
                  </a:lnTo>
                  <a:close/>
                </a:path>
                <a:path w="494029" h="4608830">
                  <a:moveTo>
                    <a:pt x="329184" y="169163"/>
                  </a:moveTo>
                  <a:lnTo>
                    <a:pt x="493775" y="169163"/>
                  </a:lnTo>
                  <a:lnTo>
                    <a:pt x="493775" y="0"/>
                  </a:lnTo>
                  <a:lnTo>
                    <a:pt x="329184" y="0"/>
                  </a:lnTo>
                  <a:lnTo>
                    <a:pt x="329184" y="169163"/>
                  </a:lnTo>
                  <a:close/>
                </a:path>
                <a:path w="494029" h="4608830">
                  <a:moveTo>
                    <a:pt x="329184" y="333755"/>
                  </a:moveTo>
                  <a:lnTo>
                    <a:pt x="493775" y="333755"/>
                  </a:lnTo>
                  <a:lnTo>
                    <a:pt x="493775" y="164591"/>
                  </a:lnTo>
                  <a:lnTo>
                    <a:pt x="329184" y="164591"/>
                  </a:lnTo>
                  <a:lnTo>
                    <a:pt x="329184" y="333755"/>
                  </a:lnTo>
                  <a:close/>
                </a:path>
                <a:path w="494029" h="4608830">
                  <a:moveTo>
                    <a:pt x="329184" y="498347"/>
                  </a:moveTo>
                  <a:lnTo>
                    <a:pt x="493775" y="498347"/>
                  </a:lnTo>
                  <a:lnTo>
                    <a:pt x="493775" y="329183"/>
                  </a:lnTo>
                  <a:lnTo>
                    <a:pt x="329184" y="329183"/>
                  </a:lnTo>
                  <a:lnTo>
                    <a:pt x="329184" y="498347"/>
                  </a:lnTo>
                  <a:close/>
                </a:path>
                <a:path w="494029" h="4608830">
                  <a:moveTo>
                    <a:pt x="329184" y="661415"/>
                  </a:moveTo>
                  <a:lnTo>
                    <a:pt x="493775" y="661415"/>
                  </a:lnTo>
                  <a:lnTo>
                    <a:pt x="493775" y="493775"/>
                  </a:lnTo>
                  <a:lnTo>
                    <a:pt x="329184" y="493775"/>
                  </a:lnTo>
                  <a:lnTo>
                    <a:pt x="329184" y="661415"/>
                  </a:lnTo>
                  <a:close/>
                </a:path>
                <a:path w="494029" h="4608830">
                  <a:moveTo>
                    <a:pt x="329184" y="826007"/>
                  </a:moveTo>
                  <a:lnTo>
                    <a:pt x="493775" y="826007"/>
                  </a:lnTo>
                  <a:lnTo>
                    <a:pt x="493775" y="658367"/>
                  </a:lnTo>
                  <a:lnTo>
                    <a:pt x="329184" y="658367"/>
                  </a:lnTo>
                  <a:lnTo>
                    <a:pt x="329184" y="826007"/>
                  </a:lnTo>
                  <a:close/>
                </a:path>
                <a:path w="494029" h="4608830">
                  <a:moveTo>
                    <a:pt x="329184" y="990599"/>
                  </a:moveTo>
                  <a:lnTo>
                    <a:pt x="493775" y="990599"/>
                  </a:lnTo>
                  <a:lnTo>
                    <a:pt x="493775" y="822959"/>
                  </a:lnTo>
                  <a:lnTo>
                    <a:pt x="329184" y="822959"/>
                  </a:lnTo>
                  <a:lnTo>
                    <a:pt x="329184" y="99059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/>
            <p:cNvSpPr/>
            <p:nvPr/>
          </p:nvSpPr>
          <p:spPr>
            <a:xfrm>
              <a:off x="543610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/>
            <p:cNvSpPr/>
            <p:nvPr/>
          </p:nvSpPr>
          <p:spPr>
            <a:xfrm>
              <a:off x="5436108" y="24643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/>
            <p:cNvSpPr/>
            <p:nvPr/>
          </p:nvSpPr>
          <p:spPr>
            <a:xfrm>
              <a:off x="543610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/>
            <p:cNvSpPr/>
            <p:nvPr/>
          </p:nvSpPr>
          <p:spPr>
            <a:xfrm>
              <a:off x="5436108" y="26289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/>
            <p:cNvSpPr/>
            <p:nvPr/>
          </p:nvSpPr>
          <p:spPr>
            <a:xfrm>
              <a:off x="5436108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5436108" y="279349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/>
            <p:cNvSpPr/>
            <p:nvPr/>
          </p:nvSpPr>
          <p:spPr>
            <a:xfrm>
              <a:off x="5436108" y="295808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/>
            <p:cNvSpPr/>
            <p:nvPr/>
          </p:nvSpPr>
          <p:spPr>
            <a:xfrm>
              <a:off x="5271515" y="2958083"/>
              <a:ext cx="329565" cy="3127375"/>
            </a:xfrm>
            <a:custGeom>
              <a:avLst/>
              <a:gdLst/>
              <a:ahLst/>
              <a:cxnLst/>
              <a:rect l="l" t="t" r="r" b="b"/>
              <a:pathLst>
                <a:path w="329564" h="3127375">
                  <a:moveTo>
                    <a:pt x="164592" y="167639"/>
                  </a:moveTo>
                  <a:lnTo>
                    <a:pt x="329184" y="167639"/>
                  </a:lnTo>
                  <a:lnTo>
                    <a:pt x="329184" y="0"/>
                  </a:lnTo>
                  <a:lnTo>
                    <a:pt x="164592" y="0"/>
                  </a:lnTo>
                  <a:lnTo>
                    <a:pt x="164592" y="167639"/>
                  </a:lnTo>
                  <a:close/>
                </a:path>
                <a:path w="329564" h="3127375">
                  <a:moveTo>
                    <a:pt x="0" y="2470404"/>
                  </a:moveTo>
                  <a:lnTo>
                    <a:pt x="164591" y="2470404"/>
                  </a:lnTo>
                  <a:lnTo>
                    <a:pt x="164591" y="2301240"/>
                  </a:lnTo>
                  <a:lnTo>
                    <a:pt x="0" y="2301240"/>
                  </a:lnTo>
                  <a:lnTo>
                    <a:pt x="0" y="2470404"/>
                  </a:lnTo>
                  <a:close/>
                </a:path>
                <a:path w="329564" h="3127375">
                  <a:moveTo>
                    <a:pt x="0" y="2634996"/>
                  </a:moveTo>
                  <a:lnTo>
                    <a:pt x="164591" y="2634996"/>
                  </a:lnTo>
                  <a:lnTo>
                    <a:pt x="164591" y="2465832"/>
                  </a:lnTo>
                  <a:lnTo>
                    <a:pt x="0" y="2465832"/>
                  </a:lnTo>
                  <a:lnTo>
                    <a:pt x="0" y="2634996"/>
                  </a:lnTo>
                  <a:close/>
                </a:path>
                <a:path w="329564" h="3127375">
                  <a:moveTo>
                    <a:pt x="0" y="2799588"/>
                  </a:moveTo>
                  <a:lnTo>
                    <a:pt x="164591" y="2799588"/>
                  </a:lnTo>
                  <a:lnTo>
                    <a:pt x="164591" y="2630423"/>
                  </a:lnTo>
                  <a:lnTo>
                    <a:pt x="0" y="2630423"/>
                  </a:lnTo>
                  <a:lnTo>
                    <a:pt x="0" y="2799588"/>
                  </a:lnTo>
                  <a:close/>
                </a:path>
                <a:path w="329564" h="3127375">
                  <a:moveTo>
                    <a:pt x="0" y="2962655"/>
                  </a:moveTo>
                  <a:lnTo>
                    <a:pt x="164591" y="2962655"/>
                  </a:lnTo>
                  <a:lnTo>
                    <a:pt x="164591" y="2795016"/>
                  </a:lnTo>
                  <a:lnTo>
                    <a:pt x="0" y="2795016"/>
                  </a:lnTo>
                  <a:lnTo>
                    <a:pt x="0" y="2962655"/>
                  </a:lnTo>
                  <a:close/>
                </a:path>
                <a:path w="329564" h="3127375">
                  <a:moveTo>
                    <a:pt x="0" y="3127247"/>
                  </a:moveTo>
                  <a:lnTo>
                    <a:pt x="164591" y="3127247"/>
                  </a:lnTo>
                  <a:lnTo>
                    <a:pt x="164591" y="2959607"/>
                  </a:lnTo>
                  <a:lnTo>
                    <a:pt x="0" y="2959607"/>
                  </a:lnTo>
                  <a:lnTo>
                    <a:pt x="0" y="312724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0" name="object 890"/>
          <p:cNvGrpSpPr/>
          <p:nvPr/>
        </p:nvGrpSpPr>
        <p:grpSpPr>
          <a:xfrm>
            <a:off x="5432933" y="3119501"/>
            <a:ext cx="171450" cy="503555"/>
            <a:chOff x="5432933" y="3119501"/>
            <a:chExt cx="171450" cy="503555"/>
          </a:xfrm>
        </p:grpSpPr>
        <p:sp>
          <p:nvSpPr>
            <p:cNvPr id="891" name="object 891"/>
            <p:cNvSpPr/>
            <p:nvPr/>
          </p:nvSpPr>
          <p:spPr>
            <a:xfrm>
              <a:off x="5436108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/>
            <p:cNvSpPr/>
            <p:nvPr/>
          </p:nvSpPr>
          <p:spPr>
            <a:xfrm>
              <a:off x="5436108" y="312267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/>
            <p:cNvSpPr/>
            <p:nvPr/>
          </p:nvSpPr>
          <p:spPr>
            <a:xfrm>
              <a:off x="5436108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/>
            <p:cNvSpPr/>
            <p:nvPr/>
          </p:nvSpPr>
          <p:spPr>
            <a:xfrm>
              <a:off x="5436108" y="328574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/>
            <p:cNvSpPr/>
            <p:nvPr/>
          </p:nvSpPr>
          <p:spPr>
            <a:xfrm>
              <a:off x="5436108" y="34503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/>
            <p:cNvSpPr/>
            <p:nvPr/>
          </p:nvSpPr>
          <p:spPr>
            <a:xfrm>
              <a:off x="5436108" y="345033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7" name="object 897"/>
          <p:cNvSpPr txBox="1"/>
          <p:nvPr/>
        </p:nvSpPr>
        <p:spPr>
          <a:xfrm>
            <a:off x="2021839" y="3087979"/>
            <a:ext cx="3536950" cy="6838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139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188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179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35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206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16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65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52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107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98" name="object 898"/>
          <p:cNvGrpSpPr/>
          <p:nvPr/>
        </p:nvGrpSpPr>
        <p:grpSpPr>
          <a:xfrm>
            <a:off x="5432933" y="3611753"/>
            <a:ext cx="171450" cy="1326515"/>
            <a:chOff x="5432933" y="3611753"/>
            <a:chExt cx="171450" cy="1326515"/>
          </a:xfrm>
        </p:grpSpPr>
        <p:sp>
          <p:nvSpPr>
            <p:cNvPr id="899" name="object 899"/>
            <p:cNvSpPr/>
            <p:nvPr/>
          </p:nvSpPr>
          <p:spPr>
            <a:xfrm>
              <a:off x="5436108" y="3614928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1" y="16916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/>
            <p:cNvSpPr/>
            <p:nvPr/>
          </p:nvSpPr>
          <p:spPr>
            <a:xfrm>
              <a:off x="5436108" y="3614928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4"/>
                  </a:moveTo>
                  <a:lnTo>
                    <a:pt x="164591" y="169164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/>
            <p:cNvSpPr/>
            <p:nvPr/>
          </p:nvSpPr>
          <p:spPr>
            <a:xfrm>
              <a:off x="5436108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1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1" y="169163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/>
            <p:cNvSpPr/>
            <p:nvPr/>
          </p:nvSpPr>
          <p:spPr>
            <a:xfrm>
              <a:off x="5436108" y="3779520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1" y="169163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/>
            <p:cNvSpPr/>
            <p:nvPr/>
          </p:nvSpPr>
          <p:spPr>
            <a:xfrm>
              <a:off x="5436108" y="39441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/>
            <p:cNvSpPr/>
            <p:nvPr/>
          </p:nvSpPr>
          <p:spPr>
            <a:xfrm>
              <a:off x="5436108" y="394411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/>
            <p:cNvSpPr/>
            <p:nvPr/>
          </p:nvSpPr>
          <p:spPr>
            <a:xfrm>
              <a:off x="543610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/>
            <p:cNvSpPr/>
            <p:nvPr/>
          </p:nvSpPr>
          <p:spPr>
            <a:xfrm>
              <a:off x="5436108" y="41087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/>
            <p:cNvSpPr/>
            <p:nvPr/>
          </p:nvSpPr>
          <p:spPr>
            <a:xfrm>
              <a:off x="5436108" y="42732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/>
            <p:cNvSpPr/>
            <p:nvPr/>
          </p:nvSpPr>
          <p:spPr>
            <a:xfrm>
              <a:off x="5436108" y="427329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/>
            <p:cNvSpPr/>
            <p:nvPr/>
          </p:nvSpPr>
          <p:spPr>
            <a:xfrm>
              <a:off x="543610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/>
            <p:cNvSpPr/>
            <p:nvPr/>
          </p:nvSpPr>
          <p:spPr>
            <a:xfrm>
              <a:off x="5436108" y="443788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/>
            <p:cNvSpPr/>
            <p:nvPr/>
          </p:nvSpPr>
          <p:spPr>
            <a:xfrm>
              <a:off x="5436108" y="46024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4591" y="167640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/>
            <p:cNvSpPr/>
            <p:nvPr/>
          </p:nvSpPr>
          <p:spPr>
            <a:xfrm>
              <a:off x="5436108" y="460248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40"/>
                  </a:moveTo>
                  <a:lnTo>
                    <a:pt x="164591" y="167640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/>
            <p:cNvSpPr/>
            <p:nvPr/>
          </p:nvSpPr>
          <p:spPr>
            <a:xfrm>
              <a:off x="5436108" y="47670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/>
            <p:cNvSpPr/>
            <p:nvPr/>
          </p:nvSpPr>
          <p:spPr>
            <a:xfrm>
              <a:off x="5436108" y="476707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5" name="object 915"/>
          <p:cNvSpPr txBox="1"/>
          <p:nvPr/>
        </p:nvSpPr>
        <p:spPr>
          <a:xfrm>
            <a:off x="1033983" y="4403457"/>
            <a:ext cx="4525010" cy="6845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494155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46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53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494155">
              <a:lnSpc>
                <a:spcPct val="100000"/>
              </a:lnSpc>
              <a:spcBef>
                <a:spcPts val="34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109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81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  <a:p>
            <a:pPr marL="146685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90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32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52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123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78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23</a:t>
            </a:r>
            <a:r>
              <a:rPr dirty="0" sz="800" spc="229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147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217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79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916" name="object 916"/>
          <p:cNvGrpSpPr/>
          <p:nvPr/>
        </p:nvGrpSpPr>
        <p:grpSpPr>
          <a:xfrm>
            <a:off x="5432933" y="4928489"/>
            <a:ext cx="171450" cy="173990"/>
            <a:chOff x="5432933" y="4928489"/>
            <a:chExt cx="171450" cy="173990"/>
          </a:xfrm>
        </p:grpSpPr>
        <p:sp>
          <p:nvSpPr>
            <p:cNvPr id="917" name="object 917"/>
            <p:cNvSpPr/>
            <p:nvPr/>
          </p:nvSpPr>
          <p:spPr>
            <a:xfrm>
              <a:off x="543610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1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1" y="167639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/>
            <p:cNvSpPr/>
            <p:nvPr/>
          </p:nvSpPr>
          <p:spPr>
            <a:xfrm>
              <a:off x="5436108" y="493166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1" y="167639"/>
                  </a:lnTo>
                  <a:lnTo>
                    <a:pt x="164591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9" name="object 919"/>
          <p:cNvSpPr txBox="1"/>
          <p:nvPr/>
        </p:nvSpPr>
        <p:spPr>
          <a:xfrm>
            <a:off x="6823154" y="4775072"/>
            <a:ext cx="2132965" cy="14795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70280" algn="l"/>
                <a:tab pos="1161415" algn="l"/>
                <a:tab pos="2119630" algn="l"/>
              </a:tabLst>
            </a:pPr>
            <a:r>
              <a:rPr dirty="0" u="sng" sz="800" spc="40" b="1">
                <a:solidFill>
                  <a:srgbClr val="40404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40" b="1">
                <a:solidFill>
                  <a:srgbClr val="40404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800" spc="40" b="1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dirty="0" u="sng" sz="800" spc="40" b="1">
                <a:solidFill>
                  <a:srgbClr val="40404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800" spc="40" b="1">
                <a:solidFill>
                  <a:srgbClr val="40404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920" name="object 920"/>
          <p:cNvGraphicFramePr>
            <a:graphicFrameLocks noGrp="1"/>
          </p:cNvGraphicFramePr>
          <p:nvPr/>
        </p:nvGraphicFramePr>
        <p:xfrm>
          <a:off x="3813302" y="4961207"/>
          <a:ext cx="1776730" cy="165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64465"/>
                <a:gridCol w="164465"/>
                <a:gridCol w="153035"/>
              </a:tblGrid>
              <a:tr h="164868">
                <a:tc>
                  <a:txBody>
                    <a:bodyPr/>
                    <a:lstStyle/>
                    <a:p>
                      <a:pPr marL="3175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1" name="object 921"/>
          <p:cNvGraphicFramePr>
            <a:graphicFrameLocks noGrp="1"/>
          </p:cNvGraphicFramePr>
          <p:nvPr/>
        </p:nvGraphicFramePr>
        <p:xfrm>
          <a:off x="995662" y="1512318"/>
          <a:ext cx="4570095" cy="93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65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64465"/>
                <a:gridCol w="164465"/>
                <a:gridCol w="164464"/>
                <a:gridCol w="150494"/>
                <a:gridCol w="191769"/>
                <a:gridCol w="127635"/>
                <a:gridCol w="187325"/>
                <a:gridCol w="164464"/>
                <a:gridCol w="164464"/>
                <a:gridCol w="164464"/>
                <a:gridCol w="164464"/>
                <a:gridCol w="164465"/>
                <a:gridCol w="164464"/>
                <a:gridCol w="164464"/>
                <a:gridCol w="164464"/>
                <a:gridCol w="164464"/>
                <a:gridCol w="164464"/>
                <a:gridCol w="164464"/>
                <a:gridCol w="164464"/>
                <a:gridCol w="128904"/>
              </a:tblGrid>
              <a:tr h="134524"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ts val="85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2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5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34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64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89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14672"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0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40640">
                        <a:lnSpc>
                          <a:spcPts val="805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800" spc="24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118</a:t>
                      </a:r>
                      <a:r>
                        <a:rPr dirty="0" sz="800" spc="-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sz="800" spc="229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39</a:t>
                      </a:r>
                      <a:r>
                        <a:rPr dirty="0" sz="800" spc="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149140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89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800" spc="2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120127</a:t>
                      </a:r>
                      <a:r>
                        <a:rPr dirty="0" sz="800" spc="2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922" name="object 922"/>
          <p:cNvGraphicFramePr>
            <a:graphicFrameLocks noGrp="1"/>
          </p:cNvGraphicFramePr>
          <p:nvPr/>
        </p:nvGraphicFramePr>
        <p:xfrm>
          <a:off x="995662" y="5126076"/>
          <a:ext cx="4594225" cy="956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65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64465"/>
                <a:gridCol w="164465"/>
                <a:gridCol w="164464"/>
                <a:gridCol w="164464"/>
                <a:gridCol w="164464"/>
                <a:gridCol w="164464"/>
                <a:gridCol w="187325"/>
                <a:gridCol w="140969"/>
                <a:gridCol w="163830"/>
                <a:gridCol w="163830"/>
                <a:gridCol w="163830"/>
                <a:gridCol w="163830"/>
                <a:gridCol w="163829"/>
                <a:gridCol w="163829"/>
                <a:gridCol w="163829"/>
                <a:gridCol w="163829"/>
                <a:gridCol w="163829"/>
                <a:gridCol w="163829"/>
                <a:gridCol w="163829"/>
                <a:gridCol w="152400"/>
              </a:tblGrid>
              <a:tr h="139632">
                <a:tc gridSpan="16">
                  <a:txBody>
                    <a:bodyPr/>
                    <a:lstStyle/>
                    <a:p>
                      <a:pPr marL="50800">
                        <a:lnSpc>
                          <a:spcPts val="890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2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dirty="0" sz="800" spc="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153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48</a:t>
                      </a:r>
                      <a:r>
                        <a:rPr dirty="0" sz="800" spc="229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34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58</a:t>
                      </a:r>
                      <a:r>
                        <a:rPr dirty="0" sz="800" spc="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115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71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591">
                <a:tc gridSpan="16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2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55</a:t>
                      </a:r>
                      <a:r>
                        <a:rPr dirty="0" sz="800" spc="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117</a:t>
                      </a:r>
                      <a:r>
                        <a:rPr dirty="0" sz="800" spc="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r>
                        <a:rPr dirty="0" sz="800" spc="229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27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dirty="0" sz="800" spc="2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111122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89221">
                <a:tc gridSpan="16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800" spc="2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136117</a:t>
                      </a:r>
                      <a:r>
                        <a:rPr dirty="0" sz="800" spc="2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41</a:t>
                      </a:r>
                      <a:r>
                        <a:rPr dirty="0" sz="800" spc="2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77 </a:t>
                      </a:r>
                      <a:r>
                        <a:rPr dirty="0" sz="800" spc="2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800" spc="2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116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16 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39632"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  <a:tr h="158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923" name="object 923"/>
          <p:cNvSpPr/>
          <p:nvPr/>
        </p:nvSpPr>
        <p:spPr>
          <a:xfrm>
            <a:off x="5436108" y="5259323"/>
            <a:ext cx="165100" cy="826135"/>
          </a:xfrm>
          <a:custGeom>
            <a:avLst/>
            <a:gdLst/>
            <a:ahLst/>
            <a:cxnLst/>
            <a:rect l="l" t="t" r="r" b="b"/>
            <a:pathLst>
              <a:path w="165100" h="826135">
                <a:moveTo>
                  <a:pt x="0" y="169163"/>
                </a:moveTo>
                <a:lnTo>
                  <a:pt x="164591" y="169163"/>
                </a:lnTo>
                <a:lnTo>
                  <a:pt x="164591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  <a:path w="165100" h="826135">
                <a:moveTo>
                  <a:pt x="0" y="333756"/>
                </a:moveTo>
                <a:lnTo>
                  <a:pt x="164591" y="333756"/>
                </a:lnTo>
                <a:lnTo>
                  <a:pt x="164591" y="164592"/>
                </a:lnTo>
                <a:lnTo>
                  <a:pt x="0" y="164592"/>
                </a:lnTo>
                <a:lnTo>
                  <a:pt x="0" y="333756"/>
                </a:lnTo>
                <a:close/>
              </a:path>
              <a:path w="165100" h="826135">
                <a:moveTo>
                  <a:pt x="0" y="498347"/>
                </a:moveTo>
                <a:lnTo>
                  <a:pt x="164591" y="498347"/>
                </a:lnTo>
                <a:lnTo>
                  <a:pt x="164591" y="329183"/>
                </a:lnTo>
                <a:lnTo>
                  <a:pt x="0" y="329183"/>
                </a:lnTo>
                <a:lnTo>
                  <a:pt x="0" y="498347"/>
                </a:lnTo>
                <a:close/>
              </a:path>
              <a:path w="165100" h="826135">
                <a:moveTo>
                  <a:pt x="0" y="661416"/>
                </a:moveTo>
                <a:lnTo>
                  <a:pt x="164591" y="661416"/>
                </a:lnTo>
                <a:lnTo>
                  <a:pt x="164591" y="493775"/>
                </a:lnTo>
                <a:lnTo>
                  <a:pt x="0" y="493775"/>
                </a:lnTo>
                <a:lnTo>
                  <a:pt x="0" y="661416"/>
                </a:lnTo>
                <a:close/>
              </a:path>
              <a:path w="165100" h="826135">
                <a:moveTo>
                  <a:pt x="0" y="826007"/>
                </a:moveTo>
                <a:lnTo>
                  <a:pt x="164591" y="826007"/>
                </a:lnTo>
                <a:lnTo>
                  <a:pt x="164591" y="658367"/>
                </a:lnTo>
                <a:lnTo>
                  <a:pt x="0" y="658367"/>
                </a:lnTo>
                <a:lnTo>
                  <a:pt x="0" y="826007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1650492" y="1476755"/>
            <a:ext cx="3950335" cy="3787140"/>
          </a:xfrm>
          <a:custGeom>
            <a:avLst/>
            <a:gdLst/>
            <a:ahLst/>
            <a:cxnLst/>
            <a:rect l="l" t="t" r="r" b="b"/>
            <a:pathLst>
              <a:path w="3950335" h="3787140">
                <a:moveTo>
                  <a:pt x="3785616" y="3787140"/>
                </a:moveTo>
                <a:lnTo>
                  <a:pt x="3950207" y="3787140"/>
                </a:lnTo>
                <a:lnTo>
                  <a:pt x="3950207" y="3617976"/>
                </a:lnTo>
                <a:lnTo>
                  <a:pt x="3785616" y="3617976"/>
                </a:lnTo>
                <a:lnTo>
                  <a:pt x="3785616" y="3787140"/>
                </a:lnTo>
                <a:close/>
              </a:path>
              <a:path w="3950335" h="3787140">
                <a:moveTo>
                  <a:pt x="0" y="169163"/>
                </a:moveTo>
                <a:lnTo>
                  <a:pt x="164592" y="169163"/>
                </a:lnTo>
                <a:lnTo>
                  <a:pt x="164592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  <a:path w="3950335" h="3787140">
                <a:moveTo>
                  <a:pt x="164591" y="169163"/>
                </a:moveTo>
                <a:lnTo>
                  <a:pt x="329183" y="169163"/>
                </a:lnTo>
                <a:lnTo>
                  <a:pt x="329183" y="0"/>
                </a:lnTo>
                <a:lnTo>
                  <a:pt x="164591" y="0"/>
                </a:lnTo>
                <a:lnTo>
                  <a:pt x="164591" y="169163"/>
                </a:lnTo>
                <a:close/>
              </a:path>
              <a:path w="3950335" h="3787140">
                <a:moveTo>
                  <a:pt x="329183" y="169163"/>
                </a:moveTo>
                <a:lnTo>
                  <a:pt x="493775" y="169163"/>
                </a:lnTo>
                <a:lnTo>
                  <a:pt x="493775" y="0"/>
                </a:lnTo>
                <a:lnTo>
                  <a:pt x="329183" y="0"/>
                </a:lnTo>
                <a:lnTo>
                  <a:pt x="329183" y="169163"/>
                </a:lnTo>
                <a:close/>
              </a:path>
              <a:path w="3950335" h="3787140">
                <a:moveTo>
                  <a:pt x="493775" y="169163"/>
                </a:moveTo>
                <a:lnTo>
                  <a:pt x="658368" y="169163"/>
                </a:lnTo>
                <a:lnTo>
                  <a:pt x="658368" y="0"/>
                </a:lnTo>
                <a:lnTo>
                  <a:pt x="493775" y="0"/>
                </a:lnTo>
                <a:lnTo>
                  <a:pt x="493775" y="169163"/>
                </a:lnTo>
                <a:close/>
              </a:path>
              <a:path w="3950335" h="3787140">
                <a:moveTo>
                  <a:pt x="658368" y="169163"/>
                </a:moveTo>
                <a:lnTo>
                  <a:pt x="822960" y="169163"/>
                </a:lnTo>
                <a:lnTo>
                  <a:pt x="822960" y="0"/>
                </a:lnTo>
                <a:lnTo>
                  <a:pt x="658368" y="0"/>
                </a:lnTo>
                <a:lnTo>
                  <a:pt x="658368" y="169163"/>
                </a:lnTo>
                <a:close/>
              </a:path>
              <a:path w="3950335" h="3787140">
                <a:moveTo>
                  <a:pt x="822959" y="169163"/>
                </a:moveTo>
                <a:lnTo>
                  <a:pt x="987551" y="169163"/>
                </a:lnTo>
                <a:lnTo>
                  <a:pt x="987551" y="0"/>
                </a:lnTo>
                <a:lnTo>
                  <a:pt x="822959" y="0"/>
                </a:lnTo>
                <a:lnTo>
                  <a:pt x="822959" y="169163"/>
                </a:lnTo>
                <a:close/>
              </a:path>
              <a:path w="3950335" h="3787140">
                <a:moveTo>
                  <a:pt x="987551" y="169163"/>
                </a:moveTo>
                <a:lnTo>
                  <a:pt x="1152144" y="169163"/>
                </a:lnTo>
                <a:lnTo>
                  <a:pt x="1152144" y="0"/>
                </a:lnTo>
                <a:lnTo>
                  <a:pt x="987551" y="0"/>
                </a:lnTo>
                <a:lnTo>
                  <a:pt x="987551" y="169163"/>
                </a:lnTo>
                <a:close/>
              </a:path>
              <a:path w="3950335" h="3787140">
                <a:moveTo>
                  <a:pt x="1152144" y="169163"/>
                </a:moveTo>
                <a:lnTo>
                  <a:pt x="1316736" y="169163"/>
                </a:lnTo>
                <a:lnTo>
                  <a:pt x="1316736" y="0"/>
                </a:lnTo>
                <a:lnTo>
                  <a:pt x="1152144" y="0"/>
                </a:lnTo>
                <a:lnTo>
                  <a:pt x="1152144" y="169163"/>
                </a:lnTo>
                <a:close/>
              </a:path>
              <a:path w="3950335" h="3787140">
                <a:moveTo>
                  <a:pt x="1316735" y="169163"/>
                </a:moveTo>
                <a:lnTo>
                  <a:pt x="1481327" y="169163"/>
                </a:lnTo>
                <a:lnTo>
                  <a:pt x="1481327" y="0"/>
                </a:lnTo>
                <a:lnTo>
                  <a:pt x="1316735" y="0"/>
                </a:lnTo>
                <a:lnTo>
                  <a:pt x="1316735" y="169163"/>
                </a:lnTo>
                <a:close/>
              </a:path>
              <a:path w="3950335" h="3787140">
                <a:moveTo>
                  <a:pt x="1481327" y="169163"/>
                </a:moveTo>
                <a:lnTo>
                  <a:pt x="1645920" y="169163"/>
                </a:lnTo>
                <a:lnTo>
                  <a:pt x="1645920" y="0"/>
                </a:lnTo>
                <a:lnTo>
                  <a:pt x="1481327" y="0"/>
                </a:lnTo>
                <a:lnTo>
                  <a:pt x="1481327" y="169163"/>
                </a:lnTo>
                <a:close/>
              </a:path>
              <a:path w="3950335" h="3787140">
                <a:moveTo>
                  <a:pt x="1645920" y="169163"/>
                </a:moveTo>
                <a:lnTo>
                  <a:pt x="1810511" y="169163"/>
                </a:lnTo>
                <a:lnTo>
                  <a:pt x="1810511" y="0"/>
                </a:lnTo>
                <a:lnTo>
                  <a:pt x="1645920" y="0"/>
                </a:lnTo>
                <a:lnTo>
                  <a:pt x="1645920" y="169163"/>
                </a:lnTo>
                <a:close/>
              </a:path>
              <a:path w="3950335" h="3787140">
                <a:moveTo>
                  <a:pt x="1810511" y="169163"/>
                </a:moveTo>
                <a:lnTo>
                  <a:pt x="1975103" y="169163"/>
                </a:lnTo>
                <a:lnTo>
                  <a:pt x="1975103" y="0"/>
                </a:lnTo>
                <a:lnTo>
                  <a:pt x="1810511" y="0"/>
                </a:lnTo>
                <a:lnTo>
                  <a:pt x="1810511" y="169163"/>
                </a:lnTo>
                <a:close/>
              </a:path>
              <a:path w="3950335" h="3787140">
                <a:moveTo>
                  <a:pt x="1975104" y="169163"/>
                </a:moveTo>
                <a:lnTo>
                  <a:pt x="2139696" y="169163"/>
                </a:lnTo>
                <a:lnTo>
                  <a:pt x="2139696" y="0"/>
                </a:lnTo>
                <a:lnTo>
                  <a:pt x="1975104" y="0"/>
                </a:lnTo>
                <a:lnTo>
                  <a:pt x="1975104" y="169163"/>
                </a:lnTo>
                <a:close/>
              </a:path>
              <a:path w="3950335" h="3787140">
                <a:moveTo>
                  <a:pt x="2139696" y="169163"/>
                </a:moveTo>
                <a:lnTo>
                  <a:pt x="2304287" y="169163"/>
                </a:lnTo>
                <a:lnTo>
                  <a:pt x="2304287" y="0"/>
                </a:lnTo>
                <a:lnTo>
                  <a:pt x="2139696" y="0"/>
                </a:lnTo>
                <a:lnTo>
                  <a:pt x="2139696" y="169163"/>
                </a:lnTo>
                <a:close/>
              </a:path>
              <a:path w="3950335" h="3787140">
                <a:moveTo>
                  <a:pt x="2304287" y="169163"/>
                </a:moveTo>
                <a:lnTo>
                  <a:pt x="2468879" y="169163"/>
                </a:lnTo>
                <a:lnTo>
                  <a:pt x="2468879" y="0"/>
                </a:lnTo>
                <a:lnTo>
                  <a:pt x="2304287" y="0"/>
                </a:lnTo>
                <a:lnTo>
                  <a:pt x="2304287" y="169163"/>
                </a:lnTo>
                <a:close/>
              </a:path>
              <a:path w="3950335" h="3787140">
                <a:moveTo>
                  <a:pt x="2468880" y="169163"/>
                </a:moveTo>
                <a:lnTo>
                  <a:pt x="2633472" y="169163"/>
                </a:lnTo>
                <a:lnTo>
                  <a:pt x="2633472" y="0"/>
                </a:lnTo>
                <a:lnTo>
                  <a:pt x="2468880" y="0"/>
                </a:lnTo>
                <a:lnTo>
                  <a:pt x="2468880" y="169163"/>
                </a:lnTo>
                <a:close/>
              </a:path>
              <a:path w="3950335" h="3787140">
                <a:moveTo>
                  <a:pt x="2633472" y="169163"/>
                </a:moveTo>
                <a:lnTo>
                  <a:pt x="2798063" y="169163"/>
                </a:lnTo>
                <a:lnTo>
                  <a:pt x="2798063" y="0"/>
                </a:lnTo>
                <a:lnTo>
                  <a:pt x="2633472" y="0"/>
                </a:lnTo>
                <a:lnTo>
                  <a:pt x="2633472" y="169163"/>
                </a:lnTo>
                <a:close/>
              </a:path>
              <a:path w="3950335" h="3787140">
                <a:moveTo>
                  <a:pt x="2798063" y="169163"/>
                </a:moveTo>
                <a:lnTo>
                  <a:pt x="2962655" y="169163"/>
                </a:lnTo>
                <a:lnTo>
                  <a:pt x="2962655" y="0"/>
                </a:lnTo>
                <a:lnTo>
                  <a:pt x="2798063" y="0"/>
                </a:lnTo>
                <a:lnTo>
                  <a:pt x="2798063" y="169163"/>
                </a:lnTo>
                <a:close/>
              </a:path>
              <a:path w="3950335" h="3787140">
                <a:moveTo>
                  <a:pt x="2962656" y="169163"/>
                </a:moveTo>
                <a:lnTo>
                  <a:pt x="3127247" y="169163"/>
                </a:lnTo>
                <a:lnTo>
                  <a:pt x="3127247" y="0"/>
                </a:lnTo>
                <a:lnTo>
                  <a:pt x="2962656" y="0"/>
                </a:lnTo>
                <a:lnTo>
                  <a:pt x="2962656" y="169163"/>
                </a:lnTo>
                <a:close/>
              </a:path>
              <a:path w="3950335" h="3787140">
                <a:moveTo>
                  <a:pt x="3127247" y="169163"/>
                </a:moveTo>
                <a:lnTo>
                  <a:pt x="3291839" y="169163"/>
                </a:lnTo>
                <a:lnTo>
                  <a:pt x="3291839" y="0"/>
                </a:lnTo>
                <a:lnTo>
                  <a:pt x="3127247" y="0"/>
                </a:lnTo>
                <a:lnTo>
                  <a:pt x="3127247" y="169163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1650492" y="1641348"/>
            <a:ext cx="3291840" cy="661670"/>
          </a:xfrm>
          <a:custGeom>
            <a:avLst/>
            <a:gdLst/>
            <a:ahLst/>
            <a:cxnLst/>
            <a:rect l="l" t="t" r="r" b="b"/>
            <a:pathLst>
              <a:path w="3291840" h="661669">
                <a:moveTo>
                  <a:pt x="0" y="169163"/>
                </a:moveTo>
                <a:lnTo>
                  <a:pt x="164592" y="169163"/>
                </a:lnTo>
                <a:lnTo>
                  <a:pt x="164592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  <a:path w="3291840" h="661669">
                <a:moveTo>
                  <a:pt x="164591" y="169163"/>
                </a:moveTo>
                <a:lnTo>
                  <a:pt x="329183" y="169163"/>
                </a:lnTo>
                <a:lnTo>
                  <a:pt x="329183" y="0"/>
                </a:lnTo>
                <a:lnTo>
                  <a:pt x="164591" y="0"/>
                </a:lnTo>
                <a:lnTo>
                  <a:pt x="164591" y="169163"/>
                </a:lnTo>
                <a:close/>
              </a:path>
              <a:path w="3291840" h="661669">
                <a:moveTo>
                  <a:pt x="329183" y="169163"/>
                </a:moveTo>
                <a:lnTo>
                  <a:pt x="493775" y="169163"/>
                </a:lnTo>
                <a:lnTo>
                  <a:pt x="493775" y="0"/>
                </a:lnTo>
                <a:lnTo>
                  <a:pt x="329183" y="0"/>
                </a:lnTo>
                <a:lnTo>
                  <a:pt x="329183" y="169163"/>
                </a:lnTo>
                <a:close/>
              </a:path>
              <a:path w="3291840" h="661669">
                <a:moveTo>
                  <a:pt x="493775" y="169163"/>
                </a:moveTo>
                <a:lnTo>
                  <a:pt x="658368" y="169163"/>
                </a:lnTo>
                <a:lnTo>
                  <a:pt x="658368" y="0"/>
                </a:lnTo>
                <a:lnTo>
                  <a:pt x="493775" y="0"/>
                </a:lnTo>
                <a:lnTo>
                  <a:pt x="493775" y="169163"/>
                </a:lnTo>
                <a:close/>
              </a:path>
              <a:path w="3291840" h="661669">
                <a:moveTo>
                  <a:pt x="658368" y="169163"/>
                </a:moveTo>
                <a:lnTo>
                  <a:pt x="822960" y="169163"/>
                </a:lnTo>
                <a:lnTo>
                  <a:pt x="822960" y="0"/>
                </a:lnTo>
                <a:lnTo>
                  <a:pt x="658368" y="0"/>
                </a:lnTo>
                <a:lnTo>
                  <a:pt x="658368" y="169163"/>
                </a:lnTo>
                <a:close/>
              </a:path>
              <a:path w="3291840" h="661669">
                <a:moveTo>
                  <a:pt x="822959" y="169163"/>
                </a:moveTo>
                <a:lnTo>
                  <a:pt x="987551" y="169163"/>
                </a:lnTo>
                <a:lnTo>
                  <a:pt x="987551" y="0"/>
                </a:lnTo>
                <a:lnTo>
                  <a:pt x="822959" y="0"/>
                </a:lnTo>
                <a:lnTo>
                  <a:pt x="822959" y="169163"/>
                </a:lnTo>
                <a:close/>
              </a:path>
              <a:path w="3291840" h="661669">
                <a:moveTo>
                  <a:pt x="987551" y="169163"/>
                </a:moveTo>
                <a:lnTo>
                  <a:pt x="1152144" y="169163"/>
                </a:lnTo>
                <a:lnTo>
                  <a:pt x="1152144" y="0"/>
                </a:lnTo>
                <a:lnTo>
                  <a:pt x="987551" y="0"/>
                </a:lnTo>
                <a:lnTo>
                  <a:pt x="987551" y="169163"/>
                </a:lnTo>
                <a:close/>
              </a:path>
              <a:path w="3291840" h="661669">
                <a:moveTo>
                  <a:pt x="1152144" y="169163"/>
                </a:moveTo>
                <a:lnTo>
                  <a:pt x="1316736" y="169163"/>
                </a:lnTo>
                <a:lnTo>
                  <a:pt x="1316736" y="0"/>
                </a:lnTo>
                <a:lnTo>
                  <a:pt x="1152144" y="0"/>
                </a:lnTo>
                <a:lnTo>
                  <a:pt x="1152144" y="169163"/>
                </a:lnTo>
                <a:close/>
              </a:path>
              <a:path w="3291840" h="661669">
                <a:moveTo>
                  <a:pt x="1316735" y="169163"/>
                </a:moveTo>
                <a:lnTo>
                  <a:pt x="1481327" y="169163"/>
                </a:lnTo>
                <a:lnTo>
                  <a:pt x="1481327" y="0"/>
                </a:lnTo>
                <a:lnTo>
                  <a:pt x="1316735" y="0"/>
                </a:lnTo>
                <a:lnTo>
                  <a:pt x="1316735" y="169163"/>
                </a:lnTo>
                <a:close/>
              </a:path>
              <a:path w="3291840" h="661669">
                <a:moveTo>
                  <a:pt x="1481327" y="169163"/>
                </a:moveTo>
                <a:lnTo>
                  <a:pt x="1645920" y="169163"/>
                </a:lnTo>
                <a:lnTo>
                  <a:pt x="1645920" y="0"/>
                </a:lnTo>
                <a:lnTo>
                  <a:pt x="1481327" y="0"/>
                </a:lnTo>
                <a:lnTo>
                  <a:pt x="1481327" y="169163"/>
                </a:lnTo>
                <a:close/>
              </a:path>
              <a:path w="3291840" h="661669">
                <a:moveTo>
                  <a:pt x="1645920" y="169163"/>
                </a:moveTo>
                <a:lnTo>
                  <a:pt x="1810511" y="169163"/>
                </a:lnTo>
                <a:lnTo>
                  <a:pt x="1810511" y="0"/>
                </a:lnTo>
                <a:lnTo>
                  <a:pt x="1645920" y="0"/>
                </a:lnTo>
                <a:lnTo>
                  <a:pt x="1645920" y="169163"/>
                </a:lnTo>
                <a:close/>
              </a:path>
              <a:path w="3291840" h="661669">
                <a:moveTo>
                  <a:pt x="1810511" y="169163"/>
                </a:moveTo>
                <a:lnTo>
                  <a:pt x="1975103" y="169163"/>
                </a:lnTo>
                <a:lnTo>
                  <a:pt x="1975103" y="0"/>
                </a:lnTo>
                <a:lnTo>
                  <a:pt x="1810511" y="0"/>
                </a:lnTo>
                <a:lnTo>
                  <a:pt x="1810511" y="169163"/>
                </a:lnTo>
                <a:close/>
              </a:path>
              <a:path w="3291840" h="661669">
                <a:moveTo>
                  <a:pt x="1975104" y="169163"/>
                </a:moveTo>
                <a:lnTo>
                  <a:pt x="2139696" y="169163"/>
                </a:lnTo>
                <a:lnTo>
                  <a:pt x="2139696" y="0"/>
                </a:lnTo>
                <a:lnTo>
                  <a:pt x="1975104" y="0"/>
                </a:lnTo>
                <a:lnTo>
                  <a:pt x="1975104" y="169163"/>
                </a:lnTo>
                <a:close/>
              </a:path>
              <a:path w="3291840" h="661669">
                <a:moveTo>
                  <a:pt x="2139696" y="169163"/>
                </a:moveTo>
                <a:lnTo>
                  <a:pt x="2304287" y="169163"/>
                </a:lnTo>
                <a:lnTo>
                  <a:pt x="2304287" y="0"/>
                </a:lnTo>
                <a:lnTo>
                  <a:pt x="2139696" y="0"/>
                </a:lnTo>
                <a:lnTo>
                  <a:pt x="2139696" y="169163"/>
                </a:lnTo>
                <a:close/>
              </a:path>
              <a:path w="3291840" h="661669">
                <a:moveTo>
                  <a:pt x="2304287" y="169163"/>
                </a:moveTo>
                <a:lnTo>
                  <a:pt x="2468879" y="169163"/>
                </a:lnTo>
                <a:lnTo>
                  <a:pt x="2468879" y="0"/>
                </a:lnTo>
                <a:lnTo>
                  <a:pt x="2304287" y="0"/>
                </a:lnTo>
                <a:lnTo>
                  <a:pt x="2304287" y="169163"/>
                </a:lnTo>
                <a:close/>
              </a:path>
              <a:path w="3291840" h="661669">
                <a:moveTo>
                  <a:pt x="2468880" y="169163"/>
                </a:moveTo>
                <a:lnTo>
                  <a:pt x="2633472" y="169163"/>
                </a:lnTo>
                <a:lnTo>
                  <a:pt x="2633472" y="0"/>
                </a:lnTo>
                <a:lnTo>
                  <a:pt x="2468880" y="0"/>
                </a:lnTo>
                <a:lnTo>
                  <a:pt x="2468880" y="169163"/>
                </a:lnTo>
                <a:close/>
              </a:path>
              <a:path w="3291840" h="661669">
                <a:moveTo>
                  <a:pt x="2633472" y="169163"/>
                </a:moveTo>
                <a:lnTo>
                  <a:pt x="2798063" y="169163"/>
                </a:lnTo>
                <a:lnTo>
                  <a:pt x="2798063" y="0"/>
                </a:lnTo>
                <a:lnTo>
                  <a:pt x="2633472" y="0"/>
                </a:lnTo>
                <a:lnTo>
                  <a:pt x="2633472" y="169163"/>
                </a:lnTo>
                <a:close/>
              </a:path>
              <a:path w="3291840" h="661669">
                <a:moveTo>
                  <a:pt x="2798063" y="169163"/>
                </a:moveTo>
                <a:lnTo>
                  <a:pt x="2962655" y="169163"/>
                </a:lnTo>
                <a:lnTo>
                  <a:pt x="2962655" y="0"/>
                </a:lnTo>
                <a:lnTo>
                  <a:pt x="2798063" y="0"/>
                </a:lnTo>
                <a:lnTo>
                  <a:pt x="2798063" y="169163"/>
                </a:lnTo>
                <a:close/>
              </a:path>
              <a:path w="3291840" h="661669">
                <a:moveTo>
                  <a:pt x="2962656" y="169163"/>
                </a:moveTo>
                <a:lnTo>
                  <a:pt x="3127247" y="169163"/>
                </a:lnTo>
                <a:lnTo>
                  <a:pt x="3127247" y="0"/>
                </a:lnTo>
                <a:lnTo>
                  <a:pt x="2962656" y="0"/>
                </a:lnTo>
                <a:lnTo>
                  <a:pt x="2962656" y="169163"/>
                </a:lnTo>
                <a:close/>
              </a:path>
              <a:path w="3291840" h="661669">
                <a:moveTo>
                  <a:pt x="3127247" y="169163"/>
                </a:moveTo>
                <a:lnTo>
                  <a:pt x="3291839" y="169163"/>
                </a:lnTo>
                <a:lnTo>
                  <a:pt x="3291839" y="0"/>
                </a:lnTo>
                <a:lnTo>
                  <a:pt x="3127247" y="0"/>
                </a:lnTo>
                <a:lnTo>
                  <a:pt x="3127247" y="169163"/>
                </a:lnTo>
                <a:close/>
              </a:path>
              <a:path w="3291840" h="661669">
                <a:moveTo>
                  <a:pt x="0" y="333755"/>
                </a:moveTo>
                <a:lnTo>
                  <a:pt x="164592" y="333755"/>
                </a:lnTo>
                <a:lnTo>
                  <a:pt x="164592" y="164591"/>
                </a:lnTo>
                <a:lnTo>
                  <a:pt x="0" y="164591"/>
                </a:lnTo>
                <a:lnTo>
                  <a:pt x="0" y="333755"/>
                </a:lnTo>
                <a:close/>
              </a:path>
              <a:path w="3291840" h="661669">
                <a:moveTo>
                  <a:pt x="164591" y="333755"/>
                </a:moveTo>
                <a:lnTo>
                  <a:pt x="329183" y="333755"/>
                </a:lnTo>
                <a:lnTo>
                  <a:pt x="329183" y="164591"/>
                </a:lnTo>
                <a:lnTo>
                  <a:pt x="164591" y="164591"/>
                </a:lnTo>
                <a:lnTo>
                  <a:pt x="164591" y="333755"/>
                </a:lnTo>
                <a:close/>
              </a:path>
              <a:path w="3291840" h="661669">
                <a:moveTo>
                  <a:pt x="329183" y="333755"/>
                </a:moveTo>
                <a:lnTo>
                  <a:pt x="493775" y="333755"/>
                </a:lnTo>
                <a:lnTo>
                  <a:pt x="493775" y="164591"/>
                </a:lnTo>
                <a:lnTo>
                  <a:pt x="329183" y="164591"/>
                </a:lnTo>
                <a:lnTo>
                  <a:pt x="329183" y="333755"/>
                </a:lnTo>
                <a:close/>
              </a:path>
              <a:path w="3291840" h="661669">
                <a:moveTo>
                  <a:pt x="493775" y="333755"/>
                </a:moveTo>
                <a:lnTo>
                  <a:pt x="658368" y="333755"/>
                </a:lnTo>
                <a:lnTo>
                  <a:pt x="658368" y="164591"/>
                </a:lnTo>
                <a:lnTo>
                  <a:pt x="493775" y="164591"/>
                </a:lnTo>
                <a:lnTo>
                  <a:pt x="493775" y="333755"/>
                </a:lnTo>
                <a:close/>
              </a:path>
              <a:path w="3291840" h="661669">
                <a:moveTo>
                  <a:pt x="658368" y="333755"/>
                </a:moveTo>
                <a:lnTo>
                  <a:pt x="822960" y="333755"/>
                </a:lnTo>
                <a:lnTo>
                  <a:pt x="822960" y="164591"/>
                </a:lnTo>
                <a:lnTo>
                  <a:pt x="658368" y="164591"/>
                </a:lnTo>
                <a:lnTo>
                  <a:pt x="658368" y="333755"/>
                </a:lnTo>
                <a:close/>
              </a:path>
              <a:path w="3291840" h="661669">
                <a:moveTo>
                  <a:pt x="822959" y="333755"/>
                </a:moveTo>
                <a:lnTo>
                  <a:pt x="987551" y="333755"/>
                </a:lnTo>
                <a:lnTo>
                  <a:pt x="987551" y="164591"/>
                </a:lnTo>
                <a:lnTo>
                  <a:pt x="822959" y="164591"/>
                </a:lnTo>
                <a:lnTo>
                  <a:pt x="822959" y="333755"/>
                </a:lnTo>
                <a:close/>
              </a:path>
              <a:path w="3291840" h="661669">
                <a:moveTo>
                  <a:pt x="987551" y="333755"/>
                </a:moveTo>
                <a:lnTo>
                  <a:pt x="1152144" y="333755"/>
                </a:lnTo>
                <a:lnTo>
                  <a:pt x="1152144" y="164591"/>
                </a:lnTo>
                <a:lnTo>
                  <a:pt x="987551" y="164591"/>
                </a:lnTo>
                <a:lnTo>
                  <a:pt x="987551" y="333755"/>
                </a:lnTo>
                <a:close/>
              </a:path>
              <a:path w="3291840" h="661669">
                <a:moveTo>
                  <a:pt x="1152144" y="333755"/>
                </a:moveTo>
                <a:lnTo>
                  <a:pt x="1316736" y="333755"/>
                </a:lnTo>
                <a:lnTo>
                  <a:pt x="1316736" y="164591"/>
                </a:lnTo>
                <a:lnTo>
                  <a:pt x="1152144" y="164591"/>
                </a:lnTo>
                <a:lnTo>
                  <a:pt x="1152144" y="333755"/>
                </a:lnTo>
                <a:close/>
              </a:path>
              <a:path w="3291840" h="661669">
                <a:moveTo>
                  <a:pt x="1316735" y="333755"/>
                </a:moveTo>
                <a:lnTo>
                  <a:pt x="1481327" y="333755"/>
                </a:lnTo>
                <a:lnTo>
                  <a:pt x="1481327" y="164591"/>
                </a:lnTo>
                <a:lnTo>
                  <a:pt x="1316735" y="164591"/>
                </a:lnTo>
                <a:lnTo>
                  <a:pt x="1316735" y="333755"/>
                </a:lnTo>
                <a:close/>
              </a:path>
              <a:path w="3291840" h="661669">
                <a:moveTo>
                  <a:pt x="1481327" y="333755"/>
                </a:moveTo>
                <a:lnTo>
                  <a:pt x="1645920" y="333755"/>
                </a:lnTo>
                <a:lnTo>
                  <a:pt x="1645920" y="164591"/>
                </a:lnTo>
                <a:lnTo>
                  <a:pt x="1481327" y="164591"/>
                </a:lnTo>
                <a:lnTo>
                  <a:pt x="1481327" y="333755"/>
                </a:lnTo>
                <a:close/>
              </a:path>
              <a:path w="3291840" h="661669">
                <a:moveTo>
                  <a:pt x="1645920" y="333755"/>
                </a:moveTo>
                <a:lnTo>
                  <a:pt x="1810511" y="333755"/>
                </a:lnTo>
                <a:lnTo>
                  <a:pt x="1810511" y="164591"/>
                </a:lnTo>
                <a:lnTo>
                  <a:pt x="1645920" y="164591"/>
                </a:lnTo>
                <a:lnTo>
                  <a:pt x="1645920" y="333755"/>
                </a:lnTo>
                <a:close/>
              </a:path>
              <a:path w="3291840" h="661669">
                <a:moveTo>
                  <a:pt x="1810511" y="333755"/>
                </a:moveTo>
                <a:lnTo>
                  <a:pt x="1975103" y="333755"/>
                </a:lnTo>
                <a:lnTo>
                  <a:pt x="1975103" y="164591"/>
                </a:lnTo>
                <a:lnTo>
                  <a:pt x="1810511" y="164591"/>
                </a:lnTo>
                <a:lnTo>
                  <a:pt x="1810511" y="333755"/>
                </a:lnTo>
                <a:close/>
              </a:path>
              <a:path w="3291840" h="661669">
                <a:moveTo>
                  <a:pt x="1975104" y="333755"/>
                </a:moveTo>
                <a:lnTo>
                  <a:pt x="2139696" y="333755"/>
                </a:lnTo>
                <a:lnTo>
                  <a:pt x="2139696" y="164591"/>
                </a:lnTo>
                <a:lnTo>
                  <a:pt x="1975104" y="164591"/>
                </a:lnTo>
                <a:lnTo>
                  <a:pt x="1975104" y="333755"/>
                </a:lnTo>
                <a:close/>
              </a:path>
              <a:path w="3291840" h="661669">
                <a:moveTo>
                  <a:pt x="2139696" y="333755"/>
                </a:moveTo>
                <a:lnTo>
                  <a:pt x="2304287" y="333755"/>
                </a:lnTo>
                <a:lnTo>
                  <a:pt x="2304287" y="164591"/>
                </a:lnTo>
                <a:lnTo>
                  <a:pt x="2139696" y="164591"/>
                </a:lnTo>
                <a:lnTo>
                  <a:pt x="2139696" y="333755"/>
                </a:lnTo>
                <a:close/>
              </a:path>
              <a:path w="3291840" h="661669">
                <a:moveTo>
                  <a:pt x="2304287" y="333755"/>
                </a:moveTo>
                <a:lnTo>
                  <a:pt x="2468879" y="333755"/>
                </a:lnTo>
                <a:lnTo>
                  <a:pt x="2468879" y="164591"/>
                </a:lnTo>
                <a:lnTo>
                  <a:pt x="2304287" y="164591"/>
                </a:lnTo>
                <a:lnTo>
                  <a:pt x="2304287" y="333755"/>
                </a:lnTo>
                <a:close/>
              </a:path>
              <a:path w="3291840" h="661669">
                <a:moveTo>
                  <a:pt x="2468880" y="333755"/>
                </a:moveTo>
                <a:lnTo>
                  <a:pt x="2633472" y="333755"/>
                </a:lnTo>
                <a:lnTo>
                  <a:pt x="2633472" y="164591"/>
                </a:lnTo>
                <a:lnTo>
                  <a:pt x="2468880" y="164591"/>
                </a:lnTo>
                <a:lnTo>
                  <a:pt x="2468880" y="333755"/>
                </a:lnTo>
                <a:close/>
              </a:path>
              <a:path w="3291840" h="661669">
                <a:moveTo>
                  <a:pt x="2633472" y="333755"/>
                </a:moveTo>
                <a:lnTo>
                  <a:pt x="2798063" y="333755"/>
                </a:lnTo>
                <a:lnTo>
                  <a:pt x="2798063" y="164591"/>
                </a:lnTo>
                <a:lnTo>
                  <a:pt x="2633472" y="164591"/>
                </a:lnTo>
                <a:lnTo>
                  <a:pt x="2633472" y="333755"/>
                </a:lnTo>
                <a:close/>
              </a:path>
              <a:path w="3291840" h="661669">
                <a:moveTo>
                  <a:pt x="2798063" y="333755"/>
                </a:moveTo>
                <a:lnTo>
                  <a:pt x="2962655" y="333755"/>
                </a:lnTo>
                <a:lnTo>
                  <a:pt x="2962655" y="164591"/>
                </a:lnTo>
                <a:lnTo>
                  <a:pt x="2798063" y="164591"/>
                </a:lnTo>
                <a:lnTo>
                  <a:pt x="2798063" y="333755"/>
                </a:lnTo>
                <a:close/>
              </a:path>
              <a:path w="3291840" h="661669">
                <a:moveTo>
                  <a:pt x="2962656" y="333755"/>
                </a:moveTo>
                <a:lnTo>
                  <a:pt x="3127247" y="333755"/>
                </a:lnTo>
                <a:lnTo>
                  <a:pt x="3127247" y="164591"/>
                </a:lnTo>
                <a:lnTo>
                  <a:pt x="2962656" y="164591"/>
                </a:lnTo>
                <a:lnTo>
                  <a:pt x="2962656" y="333755"/>
                </a:lnTo>
                <a:close/>
              </a:path>
              <a:path w="3291840" h="661669">
                <a:moveTo>
                  <a:pt x="3127247" y="333755"/>
                </a:moveTo>
                <a:lnTo>
                  <a:pt x="3291839" y="333755"/>
                </a:lnTo>
                <a:lnTo>
                  <a:pt x="3291839" y="164591"/>
                </a:lnTo>
                <a:lnTo>
                  <a:pt x="3127247" y="164591"/>
                </a:lnTo>
                <a:lnTo>
                  <a:pt x="3127247" y="333755"/>
                </a:lnTo>
                <a:close/>
              </a:path>
              <a:path w="3291840" h="661669">
                <a:moveTo>
                  <a:pt x="0" y="496824"/>
                </a:moveTo>
                <a:lnTo>
                  <a:pt x="164592" y="496824"/>
                </a:lnTo>
                <a:lnTo>
                  <a:pt x="164592" y="329184"/>
                </a:lnTo>
                <a:lnTo>
                  <a:pt x="0" y="329184"/>
                </a:lnTo>
                <a:lnTo>
                  <a:pt x="0" y="496824"/>
                </a:lnTo>
                <a:close/>
              </a:path>
              <a:path w="3291840" h="661669">
                <a:moveTo>
                  <a:pt x="164591" y="496824"/>
                </a:moveTo>
                <a:lnTo>
                  <a:pt x="329183" y="496824"/>
                </a:lnTo>
                <a:lnTo>
                  <a:pt x="329183" y="329184"/>
                </a:lnTo>
                <a:lnTo>
                  <a:pt x="164591" y="329184"/>
                </a:lnTo>
                <a:lnTo>
                  <a:pt x="164591" y="496824"/>
                </a:lnTo>
                <a:close/>
              </a:path>
              <a:path w="3291840" h="661669">
                <a:moveTo>
                  <a:pt x="329183" y="496824"/>
                </a:moveTo>
                <a:lnTo>
                  <a:pt x="493775" y="496824"/>
                </a:lnTo>
                <a:lnTo>
                  <a:pt x="493775" y="329184"/>
                </a:lnTo>
                <a:lnTo>
                  <a:pt x="329183" y="329184"/>
                </a:lnTo>
                <a:lnTo>
                  <a:pt x="329183" y="496824"/>
                </a:lnTo>
                <a:close/>
              </a:path>
              <a:path w="3291840" h="661669">
                <a:moveTo>
                  <a:pt x="493775" y="496824"/>
                </a:moveTo>
                <a:lnTo>
                  <a:pt x="658368" y="496824"/>
                </a:lnTo>
                <a:lnTo>
                  <a:pt x="658368" y="329184"/>
                </a:lnTo>
                <a:lnTo>
                  <a:pt x="493775" y="329184"/>
                </a:lnTo>
                <a:lnTo>
                  <a:pt x="493775" y="496824"/>
                </a:lnTo>
                <a:close/>
              </a:path>
              <a:path w="3291840" h="661669">
                <a:moveTo>
                  <a:pt x="658368" y="496824"/>
                </a:moveTo>
                <a:lnTo>
                  <a:pt x="822960" y="496824"/>
                </a:lnTo>
                <a:lnTo>
                  <a:pt x="822960" y="329184"/>
                </a:lnTo>
                <a:lnTo>
                  <a:pt x="658368" y="329184"/>
                </a:lnTo>
                <a:lnTo>
                  <a:pt x="658368" y="496824"/>
                </a:lnTo>
                <a:close/>
              </a:path>
              <a:path w="3291840" h="661669">
                <a:moveTo>
                  <a:pt x="822959" y="496824"/>
                </a:moveTo>
                <a:lnTo>
                  <a:pt x="987551" y="496824"/>
                </a:lnTo>
                <a:lnTo>
                  <a:pt x="987551" y="329184"/>
                </a:lnTo>
                <a:lnTo>
                  <a:pt x="822959" y="329184"/>
                </a:lnTo>
                <a:lnTo>
                  <a:pt x="822959" y="496824"/>
                </a:lnTo>
                <a:close/>
              </a:path>
              <a:path w="3291840" h="661669">
                <a:moveTo>
                  <a:pt x="987551" y="496824"/>
                </a:moveTo>
                <a:lnTo>
                  <a:pt x="1152144" y="496824"/>
                </a:lnTo>
                <a:lnTo>
                  <a:pt x="1152144" y="329184"/>
                </a:lnTo>
                <a:lnTo>
                  <a:pt x="987551" y="329184"/>
                </a:lnTo>
                <a:lnTo>
                  <a:pt x="987551" y="496824"/>
                </a:lnTo>
                <a:close/>
              </a:path>
              <a:path w="3291840" h="661669">
                <a:moveTo>
                  <a:pt x="1152144" y="496824"/>
                </a:moveTo>
                <a:lnTo>
                  <a:pt x="1316736" y="496824"/>
                </a:lnTo>
                <a:lnTo>
                  <a:pt x="1316736" y="329184"/>
                </a:lnTo>
                <a:lnTo>
                  <a:pt x="1152144" y="329184"/>
                </a:lnTo>
                <a:lnTo>
                  <a:pt x="1152144" y="496824"/>
                </a:lnTo>
                <a:close/>
              </a:path>
              <a:path w="3291840" h="661669">
                <a:moveTo>
                  <a:pt x="1316735" y="496824"/>
                </a:moveTo>
                <a:lnTo>
                  <a:pt x="1481327" y="496824"/>
                </a:lnTo>
                <a:lnTo>
                  <a:pt x="1481327" y="329184"/>
                </a:lnTo>
                <a:lnTo>
                  <a:pt x="1316735" y="329184"/>
                </a:lnTo>
                <a:lnTo>
                  <a:pt x="1316735" y="496824"/>
                </a:lnTo>
                <a:close/>
              </a:path>
              <a:path w="3291840" h="661669">
                <a:moveTo>
                  <a:pt x="1481327" y="496824"/>
                </a:moveTo>
                <a:lnTo>
                  <a:pt x="1645920" y="496824"/>
                </a:lnTo>
                <a:lnTo>
                  <a:pt x="1645920" y="329184"/>
                </a:lnTo>
                <a:lnTo>
                  <a:pt x="1481327" y="329184"/>
                </a:lnTo>
                <a:lnTo>
                  <a:pt x="1481327" y="496824"/>
                </a:lnTo>
                <a:close/>
              </a:path>
              <a:path w="3291840" h="661669">
                <a:moveTo>
                  <a:pt x="1645920" y="496824"/>
                </a:moveTo>
                <a:lnTo>
                  <a:pt x="1810511" y="496824"/>
                </a:lnTo>
                <a:lnTo>
                  <a:pt x="1810511" y="329184"/>
                </a:lnTo>
                <a:lnTo>
                  <a:pt x="1645920" y="329184"/>
                </a:lnTo>
                <a:lnTo>
                  <a:pt x="1645920" y="496824"/>
                </a:lnTo>
                <a:close/>
              </a:path>
              <a:path w="3291840" h="661669">
                <a:moveTo>
                  <a:pt x="1810511" y="496824"/>
                </a:moveTo>
                <a:lnTo>
                  <a:pt x="1975103" y="496824"/>
                </a:lnTo>
                <a:lnTo>
                  <a:pt x="1975103" y="329184"/>
                </a:lnTo>
                <a:lnTo>
                  <a:pt x="1810511" y="329184"/>
                </a:lnTo>
                <a:lnTo>
                  <a:pt x="1810511" y="496824"/>
                </a:lnTo>
                <a:close/>
              </a:path>
              <a:path w="3291840" h="661669">
                <a:moveTo>
                  <a:pt x="1975104" y="496824"/>
                </a:moveTo>
                <a:lnTo>
                  <a:pt x="2139696" y="496824"/>
                </a:lnTo>
                <a:lnTo>
                  <a:pt x="2139696" y="329184"/>
                </a:lnTo>
                <a:lnTo>
                  <a:pt x="1975104" y="329184"/>
                </a:lnTo>
                <a:lnTo>
                  <a:pt x="1975104" y="496824"/>
                </a:lnTo>
                <a:close/>
              </a:path>
              <a:path w="3291840" h="661669">
                <a:moveTo>
                  <a:pt x="2139696" y="496824"/>
                </a:moveTo>
                <a:lnTo>
                  <a:pt x="2304287" y="496824"/>
                </a:lnTo>
                <a:lnTo>
                  <a:pt x="2304287" y="329184"/>
                </a:lnTo>
                <a:lnTo>
                  <a:pt x="2139696" y="329184"/>
                </a:lnTo>
                <a:lnTo>
                  <a:pt x="2139696" y="496824"/>
                </a:lnTo>
                <a:close/>
              </a:path>
              <a:path w="3291840" h="661669">
                <a:moveTo>
                  <a:pt x="2304287" y="496824"/>
                </a:moveTo>
                <a:lnTo>
                  <a:pt x="2468879" y="496824"/>
                </a:lnTo>
                <a:lnTo>
                  <a:pt x="2468879" y="329184"/>
                </a:lnTo>
                <a:lnTo>
                  <a:pt x="2304287" y="329184"/>
                </a:lnTo>
                <a:lnTo>
                  <a:pt x="2304287" y="496824"/>
                </a:lnTo>
                <a:close/>
              </a:path>
              <a:path w="3291840" h="661669">
                <a:moveTo>
                  <a:pt x="2468880" y="496824"/>
                </a:moveTo>
                <a:lnTo>
                  <a:pt x="2633472" y="496824"/>
                </a:lnTo>
                <a:lnTo>
                  <a:pt x="2633472" y="329184"/>
                </a:lnTo>
                <a:lnTo>
                  <a:pt x="2468880" y="329184"/>
                </a:lnTo>
                <a:lnTo>
                  <a:pt x="2468880" y="496824"/>
                </a:lnTo>
                <a:close/>
              </a:path>
              <a:path w="3291840" h="661669">
                <a:moveTo>
                  <a:pt x="2633472" y="496824"/>
                </a:moveTo>
                <a:lnTo>
                  <a:pt x="2798063" y="496824"/>
                </a:lnTo>
                <a:lnTo>
                  <a:pt x="2798063" y="329184"/>
                </a:lnTo>
                <a:lnTo>
                  <a:pt x="2633472" y="329184"/>
                </a:lnTo>
                <a:lnTo>
                  <a:pt x="2633472" y="496824"/>
                </a:lnTo>
                <a:close/>
              </a:path>
              <a:path w="3291840" h="661669">
                <a:moveTo>
                  <a:pt x="2798063" y="496824"/>
                </a:moveTo>
                <a:lnTo>
                  <a:pt x="2962655" y="496824"/>
                </a:lnTo>
                <a:lnTo>
                  <a:pt x="2962655" y="329184"/>
                </a:lnTo>
                <a:lnTo>
                  <a:pt x="2798063" y="329184"/>
                </a:lnTo>
                <a:lnTo>
                  <a:pt x="2798063" y="496824"/>
                </a:lnTo>
                <a:close/>
              </a:path>
              <a:path w="3291840" h="661669">
                <a:moveTo>
                  <a:pt x="2962656" y="496824"/>
                </a:moveTo>
                <a:lnTo>
                  <a:pt x="3127247" y="496824"/>
                </a:lnTo>
                <a:lnTo>
                  <a:pt x="3127247" y="329184"/>
                </a:lnTo>
                <a:lnTo>
                  <a:pt x="2962656" y="329184"/>
                </a:lnTo>
                <a:lnTo>
                  <a:pt x="2962656" y="496824"/>
                </a:lnTo>
                <a:close/>
              </a:path>
              <a:path w="3291840" h="661669">
                <a:moveTo>
                  <a:pt x="3127247" y="496824"/>
                </a:moveTo>
                <a:lnTo>
                  <a:pt x="3291839" y="496824"/>
                </a:lnTo>
                <a:lnTo>
                  <a:pt x="3291839" y="329184"/>
                </a:lnTo>
                <a:lnTo>
                  <a:pt x="3127247" y="329184"/>
                </a:lnTo>
                <a:lnTo>
                  <a:pt x="3127247" y="496824"/>
                </a:lnTo>
                <a:close/>
              </a:path>
              <a:path w="3291840" h="661669">
                <a:moveTo>
                  <a:pt x="0" y="661415"/>
                </a:moveTo>
                <a:lnTo>
                  <a:pt x="164592" y="661415"/>
                </a:lnTo>
                <a:lnTo>
                  <a:pt x="164592" y="493775"/>
                </a:lnTo>
                <a:lnTo>
                  <a:pt x="0" y="493775"/>
                </a:lnTo>
                <a:lnTo>
                  <a:pt x="0" y="661415"/>
                </a:lnTo>
                <a:close/>
              </a:path>
              <a:path w="3291840" h="661669">
                <a:moveTo>
                  <a:pt x="164591" y="661415"/>
                </a:moveTo>
                <a:lnTo>
                  <a:pt x="329183" y="661415"/>
                </a:lnTo>
                <a:lnTo>
                  <a:pt x="329183" y="493775"/>
                </a:lnTo>
                <a:lnTo>
                  <a:pt x="164591" y="493775"/>
                </a:lnTo>
                <a:lnTo>
                  <a:pt x="164591" y="661415"/>
                </a:lnTo>
                <a:close/>
              </a:path>
              <a:path w="3291840" h="661669">
                <a:moveTo>
                  <a:pt x="329183" y="661415"/>
                </a:moveTo>
                <a:lnTo>
                  <a:pt x="493775" y="661415"/>
                </a:lnTo>
                <a:lnTo>
                  <a:pt x="493775" y="493775"/>
                </a:lnTo>
                <a:lnTo>
                  <a:pt x="329183" y="493775"/>
                </a:lnTo>
                <a:lnTo>
                  <a:pt x="329183" y="661415"/>
                </a:lnTo>
                <a:close/>
              </a:path>
              <a:path w="3291840" h="661669">
                <a:moveTo>
                  <a:pt x="493775" y="661415"/>
                </a:moveTo>
                <a:lnTo>
                  <a:pt x="658368" y="661415"/>
                </a:lnTo>
                <a:lnTo>
                  <a:pt x="658368" y="493775"/>
                </a:lnTo>
                <a:lnTo>
                  <a:pt x="493775" y="493775"/>
                </a:lnTo>
                <a:lnTo>
                  <a:pt x="493775" y="661415"/>
                </a:lnTo>
                <a:close/>
              </a:path>
              <a:path w="3291840" h="661669">
                <a:moveTo>
                  <a:pt x="658368" y="661415"/>
                </a:moveTo>
                <a:lnTo>
                  <a:pt x="822960" y="661415"/>
                </a:lnTo>
                <a:lnTo>
                  <a:pt x="822960" y="493775"/>
                </a:lnTo>
                <a:lnTo>
                  <a:pt x="658368" y="493775"/>
                </a:lnTo>
                <a:lnTo>
                  <a:pt x="658368" y="661415"/>
                </a:lnTo>
                <a:close/>
              </a:path>
              <a:path w="3291840" h="661669">
                <a:moveTo>
                  <a:pt x="822959" y="661415"/>
                </a:moveTo>
                <a:lnTo>
                  <a:pt x="987551" y="661415"/>
                </a:lnTo>
                <a:lnTo>
                  <a:pt x="987551" y="493775"/>
                </a:lnTo>
                <a:lnTo>
                  <a:pt x="822959" y="493775"/>
                </a:lnTo>
                <a:lnTo>
                  <a:pt x="822959" y="661415"/>
                </a:lnTo>
                <a:close/>
              </a:path>
              <a:path w="3291840" h="661669">
                <a:moveTo>
                  <a:pt x="987551" y="661415"/>
                </a:moveTo>
                <a:lnTo>
                  <a:pt x="1152144" y="661415"/>
                </a:lnTo>
                <a:lnTo>
                  <a:pt x="1152144" y="493775"/>
                </a:lnTo>
                <a:lnTo>
                  <a:pt x="987551" y="493775"/>
                </a:lnTo>
                <a:lnTo>
                  <a:pt x="987551" y="661415"/>
                </a:lnTo>
                <a:close/>
              </a:path>
              <a:path w="3291840" h="661669">
                <a:moveTo>
                  <a:pt x="1152144" y="661415"/>
                </a:moveTo>
                <a:lnTo>
                  <a:pt x="1316736" y="661415"/>
                </a:lnTo>
                <a:lnTo>
                  <a:pt x="1316736" y="493775"/>
                </a:lnTo>
                <a:lnTo>
                  <a:pt x="1152144" y="493775"/>
                </a:lnTo>
                <a:lnTo>
                  <a:pt x="1152144" y="661415"/>
                </a:lnTo>
                <a:close/>
              </a:path>
              <a:path w="3291840" h="661669">
                <a:moveTo>
                  <a:pt x="1316735" y="661415"/>
                </a:moveTo>
                <a:lnTo>
                  <a:pt x="1481327" y="661415"/>
                </a:lnTo>
                <a:lnTo>
                  <a:pt x="1481327" y="493775"/>
                </a:lnTo>
                <a:lnTo>
                  <a:pt x="1316735" y="493775"/>
                </a:lnTo>
                <a:lnTo>
                  <a:pt x="1316735" y="661415"/>
                </a:lnTo>
                <a:close/>
              </a:path>
              <a:path w="3291840" h="661669">
                <a:moveTo>
                  <a:pt x="1481327" y="661415"/>
                </a:moveTo>
                <a:lnTo>
                  <a:pt x="1645920" y="661415"/>
                </a:lnTo>
                <a:lnTo>
                  <a:pt x="1645920" y="493775"/>
                </a:lnTo>
                <a:lnTo>
                  <a:pt x="1481327" y="493775"/>
                </a:lnTo>
                <a:lnTo>
                  <a:pt x="1481327" y="661415"/>
                </a:lnTo>
                <a:close/>
              </a:path>
              <a:path w="3291840" h="661669">
                <a:moveTo>
                  <a:pt x="1645920" y="661415"/>
                </a:moveTo>
                <a:lnTo>
                  <a:pt x="1810511" y="661415"/>
                </a:lnTo>
                <a:lnTo>
                  <a:pt x="1810511" y="493775"/>
                </a:lnTo>
                <a:lnTo>
                  <a:pt x="1645920" y="493775"/>
                </a:lnTo>
                <a:lnTo>
                  <a:pt x="1645920" y="661415"/>
                </a:lnTo>
                <a:close/>
              </a:path>
              <a:path w="3291840" h="661669">
                <a:moveTo>
                  <a:pt x="1810511" y="661415"/>
                </a:moveTo>
                <a:lnTo>
                  <a:pt x="1975103" y="661415"/>
                </a:lnTo>
                <a:lnTo>
                  <a:pt x="1975103" y="493775"/>
                </a:lnTo>
                <a:lnTo>
                  <a:pt x="1810511" y="493775"/>
                </a:lnTo>
                <a:lnTo>
                  <a:pt x="1810511" y="661415"/>
                </a:lnTo>
                <a:close/>
              </a:path>
              <a:path w="3291840" h="661669">
                <a:moveTo>
                  <a:pt x="1975104" y="661415"/>
                </a:moveTo>
                <a:lnTo>
                  <a:pt x="2139696" y="661415"/>
                </a:lnTo>
                <a:lnTo>
                  <a:pt x="2139696" y="493775"/>
                </a:lnTo>
                <a:lnTo>
                  <a:pt x="1975104" y="493775"/>
                </a:lnTo>
                <a:lnTo>
                  <a:pt x="1975104" y="661415"/>
                </a:lnTo>
                <a:close/>
              </a:path>
              <a:path w="3291840" h="661669">
                <a:moveTo>
                  <a:pt x="2139696" y="661415"/>
                </a:moveTo>
                <a:lnTo>
                  <a:pt x="2304287" y="661415"/>
                </a:lnTo>
                <a:lnTo>
                  <a:pt x="2304287" y="493775"/>
                </a:lnTo>
                <a:lnTo>
                  <a:pt x="2139696" y="493775"/>
                </a:lnTo>
                <a:lnTo>
                  <a:pt x="2139696" y="661415"/>
                </a:lnTo>
                <a:close/>
              </a:path>
              <a:path w="3291840" h="661669">
                <a:moveTo>
                  <a:pt x="2304287" y="661415"/>
                </a:moveTo>
                <a:lnTo>
                  <a:pt x="2468879" y="661415"/>
                </a:lnTo>
                <a:lnTo>
                  <a:pt x="2468879" y="493775"/>
                </a:lnTo>
                <a:lnTo>
                  <a:pt x="2304287" y="493775"/>
                </a:lnTo>
                <a:lnTo>
                  <a:pt x="2304287" y="661415"/>
                </a:lnTo>
                <a:close/>
              </a:path>
              <a:path w="3291840" h="661669">
                <a:moveTo>
                  <a:pt x="2468880" y="661415"/>
                </a:moveTo>
                <a:lnTo>
                  <a:pt x="2633472" y="661415"/>
                </a:lnTo>
                <a:lnTo>
                  <a:pt x="2633472" y="493775"/>
                </a:lnTo>
                <a:lnTo>
                  <a:pt x="2468880" y="493775"/>
                </a:lnTo>
                <a:lnTo>
                  <a:pt x="2468880" y="661415"/>
                </a:lnTo>
                <a:close/>
              </a:path>
              <a:path w="3291840" h="661669">
                <a:moveTo>
                  <a:pt x="2633472" y="661415"/>
                </a:moveTo>
                <a:lnTo>
                  <a:pt x="2798063" y="661415"/>
                </a:lnTo>
                <a:lnTo>
                  <a:pt x="2798063" y="493775"/>
                </a:lnTo>
                <a:lnTo>
                  <a:pt x="2633472" y="493775"/>
                </a:lnTo>
                <a:lnTo>
                  <a:pt x="2633472" y="661415"/>
                </a:lnTo>
                <a:close/>
              </a:path>
              <a:path w="3291840" h="661669">
                <a:moveTo>
                  <a:pt x="2798063" y="661415"/>
                </a:moveTo>
                <a:lnTo>
                  <a:pt x="2962655" y="661415"/>
                </a:lnTo>
                <a:lnTo>
                  <a:pt x="2962655" y="493775"/>
                </a:lnTo>
                <a:lnTo>
                  <a:pt x="2798063" y="493775"/>
                </a:lnTo>
                <a:lnTo>
                  <a:pt x="2798063" y="661415"/>
                </a:lnTo>
                <a:close/>
              </a:path>
              <a:path w="3291840" h="661669">
                <a:moveTo>
                  <a:pt x="2962656" y="661415"/>
                </a:moveTo>
                <a:lnTo>
                  <a:pt x="3127247" y="661415"/>
                </a:lnTo>
                <a:lnTo>
                  <a:pt x="3127247" y="493775"/>
                </a:lnTo>
                <a:lnTo>
                  <a:pt x="2962656" y="493775"/>
                </a:lnTo>
                <a:lnTo>
                  <a:pt x="2962656" y="661415"/>
                </a:lnTo>
                <a:close/>
              </a:path>
              <a:path w="3291840" h="661669">
                <a:moveTo>
                  <a:pt x="3127247" y="661415"/>
                </a:moveTo>
                <a:lnTo>
                  <a:pt x="3291839" y="661415"/>
                </a:lnTo>
                <a:lnTo>
                  <a:pt x="3291839" y="493775"/>
                </a:lnTo>
                <a:lnTo>
                  <a:pt x="3127247" y="493775"/>
                </a:lnTo>
                <a:lnTo>
                  <a:pt x="3127247" y="661415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1815083" y="5588508"/>
            <a:ext cx="165100" cy="332740"/>
          </a:xfrm>
          <a:custGeom>
            <a:avLst/>
            <a:gdLst/>
            <a:ahLst/>
            <a:cxnLst/>
            <a:rect l="l" t="t" r="r" b="b"/>
            <a:pathLst>
              <a:path w="165100" h="332739">
                <a:moveTo>
                  <a:pt x="0" y="169164"/>
                </a:moveTo>
                <a:lnTo>
                  <a:pt x="164592" y="169164"/>
                </a:lnTo>
                <a:lnTo>
                  <a:pt x="164592" y="0"/>
                </a:lnTo>
                <a:lnTo>
                  <a:pt x="0" y="0"/>
                </a:lnTo>
                <a:lnTo>
                  <a:pt x="0" y="169164"/>
                </a:lnTo>
                <a:close/>
              </a:path>
              <a:path w="165100" h="332739">
                <a:moveTo>
                  <a:pt x="0" y="332232"/>
                </a:moveTo>
                <a:lnTo>
                  <a:pt x="164592" y="332232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332232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27" name="object 927"/>
          <p:cNvGrpSpPr/>
          <p:nvPr/>
        </p:nvGrpSpPr>
        <p:grpSpPr>
          <a:xfrm>
            <a:off x="6678041" y="2480945"/>
            <a:ext cx="1652270" cy="832485"/>
            <a:chOff x="6678041" y="2480945"/>
            <a:chExt cx="1652270" cy="832485"/>
          </a:xfrm>
        </p:grpSpPr>
        <p:sp>
          <p:nvSpPr>
            <p:cNvPr id="928" name="object 928"/>
            <p:cNvSpPr/>
            <p:nvPr/>
          </p:nvSpPr>
          <p:spPr>
            <a:xfrm>
              <a:off x="6681216" y="2484120"/>
              <a:ext cx="1645920" cy="332740"/>
            </a:xfrm>
            <a:custGeom>
              <a:avLst/>
              <a:gdLst/>
              <a:ahLst/>
              <a:cxnLst/>
              <a:rect l="l" t="t" r="r" b="b"/>
              <a:pathLst>
                <a:path w="1645920" h="332739">
                  <a:moveTo>
                    <a:pt x="164591" y="167639"/>
                  </a:moveTo>
                  <a:lnTo>
                    <a:pt x="329183" y="167639"/>
                  </a:lnTo>
                  <a:lnTo>
                    <a:pt x="329183" y="0"/>
                  </a:lnTo>
                  <a:lnTo>
                    <a:pt x="164591" y="0"/>
                  </a:lnTo>
                  <a:lnTo>
                    <a:pt x="164591" y="167639"/>
                  </a:lnTo>
                  <a:close/>
                </a:path>
                <a:path w="1645920" h="332739">
                  <a:moveTo>
                    <a:pt x="329183" y="167639"/>
                  </a:moveTo>
                  <a:lnTo>
                    <a:pt x="493775" y="167639"/>
                  </a:lnTo>
                  <a:lnTo>
                    <a:pt x="493775" y="0"/>
                  </a:lnTo>
                  <a:lnTo>
                    <a:pt x="329183" y="0"/>
                  </a:lnTo>
                  <a:lnTo>
                    <a:pt x="329183" y="167639"/>
                  </a:lnTo>
                  <a:close/>
                </a:path>
                <a:path w="1645920" h="332739">
                  <a:moveTo>
                    <a:pt x="493775" y="167639"/>
                  </a:moveTo>
                  <a:lnTo>
                    <a:pt x="658368" y="167639"/>
                  </a:lnTo>
                  <a:lnTo>
                    <a:pt x="658368" y="0"/>
                  </a:lnTo>
                  <a:lnTo>
                    <a:pt x="493775" y="0"/>
                  </a:lnTo>
                  <a:lnTo>
                    <a:pt x="493775" y="167639"/>
                  </a:lnTo>
                  <a:close/>
                </a:path>
                <a:path w="1645920" h="332739">
                  <a:moveTo>
                    <a:pt x="658367" y="167639"/>
                  </a:moveTo>
                  <a:lnTo>
                    <a:pt x="822959" y="167639"/>
                  </a:lnTo>
                  <a:lnTo>
                    <a:pt x="822959" y="0"/>
                  </a:lnTo>
                  <a:lnTo>
                    <a:pt x="658367" y="0"/>
                  </a:lnTo>
                  <a:lnTo>
                    <a:pt x="658367" y="167639"/>
                  </a:lnTo>
                  <a:close/>
                </a:path>
                <a:path w="1645920" h="332739">
                  <a:moveTo>
                    <a:pt x="822959" y="167639"/>
                  </a:moveTo>
                  <a:lnTo>
                    <a:pt x="987551" y="167639"/>
                  </a:lnTo>
                  <a:lnTo>
                    <a:pt x="987551" y="0"/>
                  </a:lnTo>
                  <a:lnTo>
                    <a:pt x="822959" y="0"/>
                  </a:lnTo>
                  <a:lnTo>
                    <a:pt x="822959" y="167639"/>
                  </a:lnTo>
                  <a:close/>
                </a:path>
                <a:path w="1645920" h="332739">
                  <a:moveTo>
                    <a:pt x="987551" y="167639"/>
                  </a:moveTo>
                  <a:lnTo>
                    <a:pt x="1152144" y="167639"/>
                  </a:lnTo>
                  <a:lnTo>
                    <a:pt x="1152144" y="0"/>
                  </a:lnTo>
                  <a:lnTo>
                    <a:pt x="987551" y="0"/>
                  </a:lnTo>
                  <a:lnTo>
                    <a:pt x="987551" y="167639"/>
                  </a:lnTo>
                  <a:close/>
                </a:path>
                <a:path w="1645920" h="332739">
                  <a:moveTo>
                    <a:pt x="1152143" y="167639"/>
                  </a:moveTo>
                  <a:lnTo>
                    <a:pt x="1316735" y="167639"/>
                  </a:lnTo>
                  <a:lnTo>
                    <a:pt x="1316735" y="0"/>
                  </a:lnTo>
                  <a:lnTo>
                    <a:pt x="1152143" y="0"/>
                  </a:lnTo>
                  <a:lnTo>
                    <a:pt x="1152143" y="167639"/>
                  </a:lnTo>
                  <a:close/>
                </a:path>
                <a:path w="1645920" h="332739">
                  <a:moveTo>
                    <a:pt x="1316735" y="167639"/>
                  </a:moveTo>
                  <a:lnTo>
                    <a:pt x="1481327" y="167639"/>
                  </a:lnTo>
                  <a:lnTo>
                    <a:pt x="1481327" y="0"/>
                  </a:lnTo>
                  <a:lnTo>
                    <a:pt x="1316735" y="0"/>
                  </a:lnTo>
                  <a:lnTo>
                    <a:pt x="1316735" y="167639"/>
                  </a:lnTo>
                  <a:close/>
                </a:path>
                <a:path w="1645920" h="332739">
                  <a:moveTo>
                    <a:pt x="1481327" y="167639"/>
                  </a:moveTo>
                  <a:lnTo>
                    <a:pt x="1645920" y="167639"/>
                  </a:lnTo>
                  <a:lnTo>
                    <a:pt x="1645920" y="0"/>
                  </a:lnTo>
                  <a:lnTo>
                    <a:pt x="1481327" y="0"/>
                  </a:lnTo>
                  <a:lnTo>
                    <a:pt x="1481327" y="167639"/>
                  </a:lnTo>
                  <a:close/>
                </a:path>
                <a:path w="1645920" h="332739">
                  <a:moveTo>
                    <a:pt x="0" y="332231"/>
                  </a:moveTo>
                  <a:lnTo>
                    <a:pt x="164592" y="332231"/>
                  </a:lnTo>
                  <a:lnTo>
                    <a:pt x="164592" y="164591"/>
                  </a:lnTo>
                  <a:lnTo>
                    <a:pt x="0" y="164591"/>
                  </a:lnTo>
                  <a:lnTo>
                    <a:pt x="0" y="332231"/>
                  </a:lnTo>
                  <a:close/>
                </a:path>
                <a:path w="1645920" h="332739">
                  <a:moveTo>
                    <a:pt x="164591" y="332231"/>
                  </a:moveTo>
                  <a:lnTo>
                    <a:pt x="329183" y="332231"/>
                  </a:lnTo>
                  <a:lnTo>
                    <a:pt x="329183" y="164591"/>
                  </a:lnTo>
                  <a:lnTo>
                    <a:pt x="164591" y="164591"/>
                  </a:lnTo>
                  <a:lnTo>
                    <a:pt x="164591" y="332231"/>
                  </a:lnTo>
                  <a:close/>
                </a:path>
                <a:path w="1645920" h="332739">
                  <a:moveTo>
                    <a:pt x="329183" y="332231"/>
                  </a:moveTo>
                  <a:lnTo>
                    <a:pt x="493775" y="332231"/>
                  </a:lnTo>
                  <a:lnTo>
                    <a:pt x="493775" y="164591"/>
                  </a:lnTo>
                  <a:lnTo>
                    <a:pt x="329183" y="164591"/>
                  </a:lnTo>
                  <a:lnTo>
                    <a:pt x="329183" y="332231"/>
                  </a:lnTo>
                  <a:close/>
                </a:path>
                <a:path w="1645920" h="332739">
                  <a:moveTo>
                    <a:pt x="493775" y="332231"/>
                  </a:moveTo>
                  <a:lnTo>
                    <a:pt x="658368" y="332231"/>
                  </a:lnTo>
                  <a:lnTo>
                    <a:pt x="658368" y="164591"/>
                  </a:lnTo>
                  <a:lnTo>
                    <a:pt x="493775" y="164591"/>
                  </a:lnTo>
                  <a:lnTo>
                    <a:pt x="493775" y="332231"/>
                  </a:lnTo>
                  <a:close/>
                </a:path>
                <a:path w="1645920" h="332739">
                  <a:moveTo>
                    <a:pt x="658367" y="332231"/>
                  </a:moveTo>
                  <a:lnTo>
                    <a:pt x="822959" y="332231"/>
                  </a:lnTo>
                  <a:lnTo>
                    <a:pt x="822959" y="164591"/>
                  </a:lnTo>
                  <a:lnTo>
                    <a:pt x="658367" y="164591"/>
                  </a:lnTo>
                  <a:lnTo>
                    <a:pt x="658367" y="332231"/>
                  </a:lnTo>
                  <a:close/>
                </a:path>
                <a:path w="1645920" h="332739">
                  <a:moveTo>
                    <a:pt x="822959" y="332231"/>
                  </a:moveTo>
                  <a:lnTo>
                    <a:pt x="987551" y="332231"/>
                  </a:lnTo>
                  <a:lnTo>
                    <a:pt x="987551" y="164591"/>
                  </a:lnTo>
                  <a:lnTo>
                    <a:pt x="822959" y="164591"/>
                  </a:lnTo>
                  <a:lnTo>
                    <a:pt x="822959" y="332231"/>
                  </a:lnTo>
                  <a:close/>
                </a:path>
                <a:path w="1645920" h="332739">
                  <a:moveTo>
                    <a:pt x="987551" y="332231"/>
                  </a:moveTo>
                  <a:lnTo>
                    <a:pt x="1152144" y="332231"/>
                  </a:lnTo>
                  <a:lnTo>
                    <a:pt x="1152144" y="164591"/>
                  </a:lnTo>
                  <a:lnTo>
                    <a:pt x="987551" y="164591"/>
                  </a:lnTo>
                  <a:lnTo>
                    <a:pt x="987551" y="332231"/>
                  </a:lnTo>
                  <a:close/>
                </a:path>
                <a:path w="1645920" h="332739">
                  <a:moveTo>
                    <a:pt x="1152143" y="332231"/>
                  </a:moveTo>
                  <a:lnTo>
                    <a:pt x="1316735" y="332231"/>
                  </a:lnTo>
                  <a:lnTo>
                    <a:pt x="1316735" y="164591"/>
                  </a:lnTo>
                  <a:lnTo>
                    <a:pt x="1152143" y="164591"/>
                  </a:lnTo>
                  <a:lnTo>
                    <a:pt x="1152143" y="332231"/>
                  </a:lnTo>
                  <a:close/>
                </a:path>
                <a:path w="1645920" h="332739">
                  <a:moveTo>
                    <a:pt x="1316735" y="332231"/>
                  </a:moveTo>
                  <a:lnTo>
                    <a:pt x="1481327" y="332231"/>
                  </a:lnTo>
                  <a:lnTo>
                    <a:pt x="1481327" y="164591"/>
                  </a:lnTo>
                  <a:lnTo>
                    <a:pt x="1316735" y="164591"/>
                  </a:lnTo>
                  <a:lnTo>
                    <a:pt x="1316735" y="332231"/>
                  </a:lnTo>
                  <a:close/>
                </a:path>
                <a:path w="1645920" h="332739">
                  <a:moveTo>
                    <a:pt x="1481327" y="332231"/>
                  </a:moveTo>
                  <a:lnTo>
                    <a:pt x="1645920" y="332231"/>
                  </a:lnTo>
                  <a:lnTo>
                    <a:pt x="1645920" y="164591"/>
                  </a:lnTo>
                  <a:lnTo>
                    <a:pt x="1481327" y="164591"/>
                  </a:lnTo>
                  <a:lnTo>
                    <a:pt x="1481327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/>
            <p:cNvSpPr/>
            <p:nvPr/>
          </p:nvSpPr>
          <p:spPr>
            <a:xfrm>
              <a:off x="668121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/>
            <p:cNvSpPr/>
            <p:nvPr/>
          </p:nvSpPr>
          <p:spPr>
            <a:xfrm>
              <a:off x="668121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/>
            <p:cNvSpPr/>
            <p:nvPr/>
          </p:nvSpPr>
          <p:spPr>
            <a:xfrm>
              <a:off x="684580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/>
            <p:cNvSpPr/>
            <p:nvPr/>
          </p:nvSpPr>
          <p:spPr>
            <a:xfrm>
              <a:off x="684580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/>
            <p:cNvSpPr/>
            <p:nvPr/>
          </p:nvSpPr>
          <p:spPr>
            <a:xfrm>
              <a:off x="701040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/>
            <p:cNvSpPr/>
            <p:nvPr/>
          </p:nvSpPr>
          <p:spPr>
            <a:xfrm>
              <a:off x="701040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/>
            <p:cNvSpPr/>
            <p:nvPr/>
          </p:nvSpPr>
          <p:spPr>
            <a:xfrm>
              <a:off x="7174992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/>
            <p:cNvSpPr/>
            <p:nvPr/>
          </p:nvSpPr>
          <p:spPr>
            <a:xfrm>
              <a:off x="7174992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/>
            <p:cNvSpPr/>
            <p:nvPr/>
          </p:nvSpPr>
          <p:spPr>
            <a:xfrm>
              <a:off x="7339584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/>
            <p:cNvSpPr/>
            <p:nvPr/>
          </p:nvSpPr>
          <p:spPr>
            <a:xfrm>
              <a:off x="7339584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/>
            <p:cNvSpPr/>
            <p:nvPr/>
          </p:nvSpPr>
          <p:spPr>
            <a:xfrm>
              <a:off x="750417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/>
            <p:cNvSpPr/>
            <p:nvPr/>
          </p:nvSpPr>
          <p:spPr>
            <a:xfrm>
              <a:off x="750417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/>
            <p:cNvSpPr/>
            <p:nvPr/>
          </p:nvSpPr>
          <p:spPr>
            <a:xfrm>
              <a:off x="766876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/>
            <p:cNvSpPr/>
            <p:nvPr/>
          </p:nvSpPr>
          <p:spPr>
            <a:xfrm>
              <a:off x="766876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/>
            <p:cNvSpPr/>
            <p:nvPr/>
          </p:nvSpPr>
          <p:spPr>
            <a:xfrm>
              <a:off x="783336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/>
            <p:cNvSpPr/>
            <p:nvPr/>
          </p:nvSpPr>
          <p:spPr>
            <a:xfrm>
              <a:off x="783336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/>
            <p:cNvSpPr/>
            <p:nvPr/>
          </p:nvSpPr>
          <p:spPr>
            <a:xfrm>
              <a:off x="7997952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/>
            <p:cNvSpPr/>
            <p:nvPr/>
          </p:nvSpPr>
          <p:spPr>
            <a:xfrm>
              <a:off x="7997952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/>
            <p:cNvSpPr/>
            <p:nvPr/>
          </p:nvSpPr>
          <p:spPr>
            <a:xfrm>
              <a:off x="8162544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/>
            <p:cNvSpPr/>
            <p:nvPr/>
          </p:nvSpPr>
          <p:spPr>
            <a:xfrm>
              <a:off x="8162544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/>
            <p:cNvSpPr/>
            <p:nvPr/>
          </p:nvSpPr>
          <p:spPr>
            <a:xfrm>
              <a:off x="668121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/>
            <p:cNvSpPr/>
            <p:nvPr/>
          </p:nvSpPr>
          <p:spPr>
            <a:xfrm>
              <a:off x="668121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/>
            <p:cNvSpPr/>
            <p:nvPr/>
          </p:nvSpPr>
          <p:spPr>
            <a:xfrm>
              <a:off x="684580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/>
            <p:cNvSpPr/>
            <p:nvPr/>
          </p:nvSpPr>
          <p:spPr>
            <a:xfrm>
              <a:off x="684580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/>
            <p:cNvSpPr/>
            <p:nvPr/>
          </p:nvSpPr>
          <p:spPr>
            <a:xfrm>
              <a:off x="701040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/>
            <p:cNvSpPr/>
            <p:nvPr/>
          </p:nvSpPr>
          <p:spPr>
            <a:xfrm>
              <a:off x="701040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/>
            <p:cNvSpPr/>
            <p:nvPr/>
          </p:nvSpPr>
          <p:spPr>
            <a:xfrm>
              <a:off x="7174992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/>
            <p:cNvSpPr/>
            <p:nvPr/>
          </p:nvSpPr>
          <p:spPr>
            <a:xfrm>
              <a:off x="7174992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/>
            <p:cNvSpPr/>
            <p:nvPr/>
          </p:nvSpPr>
          <p:spPr>
            <a:xfrm>
              <a:off x="7339584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/>
            <p:cNvSpPr/>
            <p:nvPr/>
          </p:nvSpPr>
          <p:spPr>
            <a:xfrm>
              <a:off x="7339584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/>
            <p:cNvSpPr/>
            <p:nvPr/>
          </p:nvSpPr>
          <p:spPr>
            <a:xfrm>
              <a:off x="750417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/>
            <p:cNvSpPr/>
            <p:nvPr/>
          </p:nvSpPr>
          <p:spPr>
            <a:xfrm>
              <a:off x="750417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/>
            <p:cNvSpPr/>
            <p:nvPr/>
          </p:nvSpPr>
          <p:spPr>
            <a:xfrm>
              <a:off x="766876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/>
            <p:cNvSpPr/>
            <p:nvPr/>
          </p:nvSpPr>
          <p:spPr>
            <a:xfrm>
              <a:off x="766876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/>
            <p:cNvSpPr/>
            <p:nvPr/>
          </p:nvSpPr>
          <p:spPr>
            <a:xfrm>
              <a:off x="783336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/>
            <p:cNvSpPr/>
            <p:nvPr/>
          </p:nvSpPr>
          <p:spPr>
            <a:xfrm>
              <a:off x="783336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/>
            <p:cNvSpPr/>
            <p:nvPr/>
          </p:nvSpPr>
          <p:spPr>
            <a:xfrm>
              <a:off x="7997952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/>
            <p:cNvSpPr/>
            <p:nvPr/>
          </p:nvSpPr>
          <p:spPr>
            <a:xfrm>
              <a:off x="7997952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/>
            <p:cNvSpPr/>
            <p:nvPr/>
          </p:nvSpPr>
          <p:spPr>
            <a:xfrm>
              <a:off x="8162544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/>
            <p:cNvSpPr/>
            <p:nvPr/>
          </p:nvSpPr>
          <p:spPr>
            <a:xfrm>
              <a:off x="8162544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/>
            <p:cNvSpPr/>
            <p:nvPr/>
          </p:nvSpPr>
          <p:spPr>
            <a:xfrm>
              <a:off x="6681216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/>
            <p:cNvSpPr/>
            <p:nvPr/>
          </p:nvSpPr>
          <p:spPr>
            <a:xfrm>
              <a:off x="6681216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/>
            <p:cNvSpPr/>
            <p:nvPr/>
          </p:nvSpPr>
          <p:spPr>
            <a:xfrm>
              <a:off x="684580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/>
            <p:cNvSpPr/>
            <p:nvPr/>
          </p:nvSpPr>
          <p:spPr>
            <a:xfrm>
              <a:off x="684580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/>
            <p:cNvSpPr/>
            <p:nvPr/>
          </p:nvSpPr>
          <p:spPr>
            <a:xfrm>
              <a:off x="701040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/>
            <p:cNvSpPr/>
            <p:nvPr/>
          </p:nvSpPr>
          <p:spPr>
            <a:xfrm>
              <a:off x="701040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/>
            <p:cNvSpPr/>
            <p:nvPr/>
          </p:nvSpPr>
          <p:spPr>
            <a:xfrm>
              <a:off x="7174992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/>
            <p:cNvSpPr/>
            <p:nvPr/>
          </p:nvSpPr>
          <p:spPr>
            <a:xfrm>
              <a:off x="7174992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/>
            <p:cNvSpPr/>
            <p:nvPr/>
          </p:nvSpPr>
          <p:spPr>
            <a:xfrm>
              <a:off x="7339584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/>
            <p:cNvSpPr/>
            <p:nvPr/>
          </p:nvSpPr>
          <p:spPr>
            <a:xfrm>
              <a:off x="7339584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9" name="object 979"/>
          <p:cNvGrpSpPr/>
          <p:nvPr/>
        </p:nvGrpSpPr>
        <p:grpSpPr>
          <a:xfrm>
            <a:off x="6678041" y="3137789"/>
            <a:ext cx="1652270" cy="1326515"/>
            <a:chOff x="6678041" y="3137789"/>
            <a:chExt cx="1652270" cy="1326515"/>
          </a:xfrm>
        </p:grpSpPr>
        <p:sp>
          <p:nvSpPr>
            <p:cNvPr id="980" name="object 980"/>
            <p:cNvSpPr/>
            <p:nvPr/>
          </p:nvSpPr>
          <p:spPr>
            <a:xfrm>
              <a:off x="668121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/>
            <p:cNvSpPr/>
            <p:nvPr/>
          </p:nvSpPr>
          <p:spPr>
            <a:xfrm>
              <a:off x="668121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/>
            <p:cNvSpPr/>
            <p:nvPr/>
          </p:nvSpPr>
          <p:spPr>
            <a:xfrm>
              <a:off x="684580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/>
            <p:cNvSpPr/>
            <p:nvPr/>
          </p:nvSpPr>
          <p:spPr>
            <a:xfrm>
              <a:off x="684580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/>
            <p:cNvSpPr/>
            <p:nvPr/>
          </p:nvSpPr>
          <p:spPr>
            <a:xfrm>
              <a:off x="701040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/>
            <p:cNvSpPr/>
            <p:nvPr/>
          </p:nvSpPr>
          <p:spPr>
            <a:xfrm>
              <a:off x="701040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/>
            <p:cNvSpPr/>
            <p:nvPr/>
          </p:nvSpPr>
          <p:spPr>
            <a:xfrm>
              <a:off x="7174992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/>
            <p:cNvSpPr/>
            <p:nvPr/>
          </p:nvSpPr>
          <p:spPr>
            <a:xfrm>
              <a:off x="7174992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/>
            <p:cNvSpPr/>
            <p:nvPr/>
          </p:nvSpPr>
          <p:spPr>
            <a:xfrm>
              <a:off x="7339584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/>
            <p:cNvSpPr/>
            <p:nvPr/>
          </p:nvSpPr>
          <p:spPr>
            <a:xfrm>
              <a:off x="7339584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/>
            <p:cNvSpPr/>
            <p:nvPr/>
          </p:nvSpPr>
          <p:spPr>
            <a:xfrm>
              <a:off x="750417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/>
            <p:cNvSpPr/>
            <p:nvPr/>
          </p:nvSpPr>
          <p:spPr>
            <a:xfrm>
              <a:off x="750417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/>
            <p:cNvSpPr/>
            <p:nvPr/>
          </p:nvSpPr>
          <p:spPr>
            <a:xfrm>
              <a:off x="766876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/>
            <p:cNvSpPr/>
            <p:nvPr/>
          </p:nvSpPr>
          <p:spPr>
            <a:xfrm>
              <a:off x="766876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/>
            <p:cNvSpPr/>
            <p:nvPr/>
          </p:nvSpPr>
          <p:spPr>
            <a:xfrm>
              <a:off x="783336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/>
            <p:cNvSpPr/>
            <p:nvPr/>
          </p:nvSpPr>
          <p:spPr>
            <a:xfrm>
              <a:off x="783336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/>
            <p:cNvSpPr/>
            <p:nvPr/>
          </p:nvSpPr>
          <p:spPr>
            <a:xfrm>
              <a:off x="7997952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/>
            <p:cNvSpPr/>
            <p:nvPr/>
          </p:nvSpPr>
          <p:spPr>
            <a:xfrm>
              <a:off x="7997952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/>
            <p:cNvSpPr/>
            <p:nvPr/>
          </p:nvSpPr>
          <p:spPr>
            <a:xfrm>
              <a:off x="7504176" y="3140963"/>
              <a:ext cx="822960" cy="661670"/>
            </a:xfrm>
            <a:custGeom>
              <a:avLst/>
              <a:gdLst/>
              <a:ahLst/>
              <a:cxnLst/>
              <a:rect l="l" t="t" r="r" b="b"/>
              <a:pathLst>
                <a:path w="822959" h="661670">
                  <a:moveTo>
                    <a:pt x="164592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164592" y="169164"/>
                  </a:lnTo>
                  <a:lnTo>
                    <a:pt x="164592" y="0"/>
                  </a:lnTo>
                  <a:close/>
                </a:path>
                <a:path w="822959" h="661670">
                  <a:moveTo>
                    <a:pt x="822960" y="493788"/>
                  </a:moveTo>
                  <a:lnTo>
                    <a:pt x="658368" y="493788"/>
                  </a:lnTo>
                  <a:lnTo>
                    <a:pt x="658368" y="661416"/>
                  </a:lnTo>
                  <a:lnTo>
                    <a:pt x="822960" y="661416"/>
                  </a:lnTo>
                  <a:lnTo>
                    <a:pt x="822960" y="4937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/>
            <p:cNvSpPr/>
            <p:nvPr/>
          </p:nvSpPr>
          <p:spPr>
            <a:xfrm>
              <a:off x="7504176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/>
            <p:cNvSpPr/>
            <p:nvPr/>
          </p:nvSpPr>
          <p:spPr>
            <a:xfrm>
              <a:off x="766876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/>
            <p:cNvSpPr/>
            <p:nvPr/>
          </p:nvSpPr>
          <p:spPr>
            <a:xfrm>
              <a:off x="766876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/>
            <p:cNvSpPr/>
            <p:nvPr/>
          </p:nvSpPr>
          <p:spPr>
            <a:xfrm>
              <a:off x="783336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/>
            <p:cNvSpPr/>
            <p:nvPr/>
          </p:nvSpPr>
          <p:spPr>
            <a:xfrm>
              <a:off x="783336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/>
            <p:cNvSpPr/>
            <p:nvPr/>
          </p:nvSpPr>
          <p:spPr>
            <a:xfrm>
              <a:off x="7997952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/>
            <p:cNvSpPr/>
            <p:nvPr/>
          </p:nvSpPr>
          <p:spPr>
            <a:xfrm>
              <a:off x="7997952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/>
            <p:cNvSpPr/>
            <p:nvPr/>
          </p:nvSpPr>
          <p:spPr>
            <a:xfrm>
              <a:off x="8162544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/>
            <p:cNvSpPr/>
            <p:nvPr/>
          </p:nvSpPr>
          <p:spPr>
            <a:xfrm>
              <a:off x="8162544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/>
            <p:cNvSpPr/>
            <p:nvPr/>
          </p:nvSpPr>
          <p:spPr>
            <a:xfrm>
              <a:off x="668121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/>
            <p:cNvSpPr/>
            <p:nvPr/>
          </p:nvSpPr>
          <p:spPr>
            <a:xfrm>
              <a:off x="668121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/>
            <p:cNvSpPr/>
            <p:nvPr/>
          </p:nvSpPr>
          <p:spPr>
            <a:xfrm>
              <a:off x="684580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/>
            <p:cNvSpPr/>
            <p:nvPr/>
          </p:nvSpPr>
          <p:spPr>
            <a:xfrm>
              <a:off x="684580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/>
            <p:cNvSpPr/>
            <p:nvPr/>
          </p:nvSpPr>
          <p:spPr>
            <a:xfrm>
              <a:off x="701040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/>
            <p:cNvSpPr/>
            <p:nvPr/>
          </p:nvSpPr>
          <p:spPr>
            <a:xfrm>
              <a:off x="701040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/>
            <p:cNvSpPr/>
            <p:nvPr/>
          </p:nvSpPr>
          <p:spPr>
            <a:xfrm>
              <a:off x="7174992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/>
            <p:cNvSpPr/>
            <p:nvPr/>
          </p:nvSpPr>
          <p:spPr>
            <a:xfrm>
              <a:off x="7174992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/>
            <p:cNvSpPr/>
            <p:nvPr/>
          </p:nvSpPr>
          <p:spPr>
            <a:xfrm>
              <a:off x="7339584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/>
            <p:cNvSpPr/>
            <p:nvPr/>
          </p:nvSpPr>
          <p:spPr>
            <a:xfrm>
              <a:off x="7339584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/>
            <p:cNvSpPr/>
            <p:nvPr/>
          </p:nvSpPr>
          <p:spPr>
            <a:xfrm>
              <a:off x="750417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/>
            <p:cNvSpPr/>
            <p:nvPr/>
          </p:nvSpPr>
          <p:spPr>
            <a:xfrm>
              <a:off x="750417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/>
            <p:cNvSpPr/>
            <p:nvPr/>
          </p:nvSpPr>
          <p:spPr>
            <a:xfrm>
              <a:off x="766876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/>
            <p:cNvSpPr/>
            <p:nvPr/>
          </p:nvSpPr>
          <p:spPr>
            <a:xfrm>
              <a:off x="766876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/>
            <p:cNvSpPr/>
            <p:nvPr/>
          </p:nvSpPr>
          <p:spPr>
            <a:xfrm>
              <a:off x="783336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/>
            <p:cNvSpPr/>
            <p:nvPr/>
          </p:nvSpPr>
          <p:spPr>
            <a:xfrm>
              <a:off x="783336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/>
            <p:cNvSpPr/>
            <p:nvPr/>
          </p:nvSpPr>
          <p:spPr>
            <a:xfrm>
              <a:off x="7997952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/>
            <p:cNvSpPr/>
            <p:nvPr/>
          </p:nvSpPr>
          <p:spPr>
            <a:xfrm>
              <a:off x="7997952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/>
            <p:cNvSpPr/>
            <p:nvPr/>
          </p:nvSpPr>
          <p:spPr>
            <a:xfrm>
              <a:off x="8162544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/>
            <p:cNvSpPr/>
            <p:nvPr/>
          </p:nvSpPr>
          <p:spPr>
            <a:xfrm>
              <a:off x="8162544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/>
            <p:cNvSpPr/>
            <p:nvPr/>
          </p:nvSpPr>
          <p:spPr>
            <a:xfrm>
              <a:off x="668121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/>
            <p:cNvSpPr/>
            <p:nvPr/>
          </p:nvSpPr>
          <p:spPr>
            <a:xfrm>
              <a:off x="668121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/>
            <p:cNvSpPr/>
            <p:nvPr/>
          </p:nvSpPr>
          <p:spPr>
            <a:xfrm>
              <a:off x="684580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/>
            <p:cNvSpPr/>
            <p:nvPr/>
          </p:nvSpPr>
          <p:spPr>
            <a:xfrm>
              <a:off x="684580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/>
            <p:cNvSpPr/>
            <p:nvPr/>
          </p:nvSpPr>
          <p:spPr>
            <a:xfrm>
              <a:off x="701040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/>
            <p:cNvSpPr/>
            <p:nvPr/>
          </p:nvSpPr>
          <p:spPr>
            <a:xfrm>
              <a:off x="701040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/>
            <p:cNvSpPr/>
            <p:nvPr/>
          </p:nvSpPr>
          <p:spPr>
            <a:xfrm>
              <a:off x="7174992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/>
            <p:cNvSpPr/>
            <p:nvPr/>
          </p:nvSpPr>
          <p:spPr>
            <a:xfrm>
              <a:off x="7174992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/>
            <p:cNvSpPr/>
            <p:nvPr/>
          </p:nvSpPr>
          <p:spPr>
            <a:xfrm>
              <a:off x="7339584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/>
            <p:cNvSpPr/>
            <p:nvPr/>
          </p:nvSpPr>
          <p:spPr>
            <a:xfrm>
              <a:off x="7339584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/>
            <p:cNvSpPr/>
            <p:nvPr/>
          </p:nvSpPr>
          <p:spPr>
            <a:xfrm>
              <a:off x="750417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/>
            <p:cNvSpPr/>
            <p:nvPr/>
          </p:nvSpPr>
          <p:spPr>
            <a:xfrm>
              <a:off x="750417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/>
            <p:cNvSpPr/>
            <p:nvPr/>
          </p:nvSpPr>
          <p:spPr>
            <a:xfrm>
              <a:off x="766876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/>
            <p:cNvSpPr/>
            <p:nvPr/>
          </p:nvSpPr>
          <p:spPr>
            <a:xfrm>
              <a:off x="766876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/>
            <p:cNvSpPr/>
            <p:nvPr/>
          </p:nvSpPr>
          <p:spPr>
            <a:xfrm>
              <a:off x="783336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/>
            <p:cNvSpPr/>
            <p:nvPr/>
          </p:nvSpPr>
          <p:spPr>
            <a:xfrm>
              <a:off x="783336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/>
            <p:cNvSpPr/>
            <p:nvPr/>
          </p:nvSpPr>
          <p:spPr>
            <a:xfrm>
              <a:off x="7997952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/>
            <p:cNvSpPr/>
            <p:nvPr/>
          </p:nvSpPr>
          <p:spPr>
            <a:xfrm>
              <a:off x="7997952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/>
            <p:cNvSpPr/>
            <p:nvPr/>
          </p:nvSpPr>
          <p:spPr>
            <a:xfrm>
              <a:off x="8162544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/>
            <p:cNvSpPr/>
            <p:nvPr/>
          </p:nvSpPr>
          <p:spPr>
            <a:xfrm>
              <a:off x="8162544" y="3470148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  <a:path w="165100" h="332739">
                  <a:moveTo>
                    <a:pt x="0" y="332231"/>
                  </a:moveTo>
                  <a:lnTo>
                    <a:pt x="164592" y="332231"/>
                  </a:lnTo>
                  <a:lnTo>
                    <a:pt x="164592" y="164592"/>
                  </a:lnTo>
                  <a:lnTo>
                    <a:pt x="0" y="164592"/>
                  </a:lnTo>
                  <a:lnTo>
                    <a:pt x="0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/>
            <p:cNvSpPr/>
            <p:nvPr/>
          </p:nvSpPr>
          <p:spPr>
            <a:xfrm>
              <a:off x="668121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/>
            <p:cNvSpPr/>
            <p:nvPr/>
          </p:nvSpPr>
          <p:spPr>
            <a:xfrm>
              <a:off x="668121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/>
            <p:cNvSpPr/>
            <p:nvPr/>
          </p:nvSpPr>
          <p:spPr>
            <a:xfrm>
              <a:off x="684580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/>
            <p:cNvSpPr/>
            <p:nvPr/>
          </p:nvSpPr>
          <p:spPr>
            <a:xfrm>
              <a:off x="684580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/>
            <p:cNvSpPr/>
            <p:nvPr/>
          </p:nvSpPr>
          <p:spPr>
            <a:xfrm>
              <a:off x="701040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/>
            <p:cNvSpPr/>
            <p:nvPr/>
          </p:nvSpPr>
          <p:spPr>
            <a:xfrm>
              <a:off x="701040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/>
            <p:cNvSpPr/>
            <p:nvPr/>
          </p:nvSpPr>
          <p:spPr>
            <a:xfrm>
              <a:off x="7174992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/>
            <p:cNvSpPr/>
            <p:nvPr/>
          </p:nvSpPr>
          <p:spPr>
            <a:xfrm>
              <a:off x="7174992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/>
            <p:cNvSpPr/>
            <p:nvPr/>
          </p:nvSpPr>
          <p:spPr>
            <a:xfrm>
              <a:off x="7339584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/>
            <p:cNvSpPr/>
            <p:nvPr/>
          </p:nvSpPr>
          <p:spPr>
            <a:xfrm>
              <a:off x="7339584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/>
            <p:cNvSpPr/>
            <p:nvPr/>
          </p:nvSpPr>
          <p:spPr>
            <a:xfrm>
              <a:off x="750417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/>
            <p:cNvSpPr/>
            <p:nvPr/>
          </p:nvSpPr>
          <p:spPr>
            <a:xfrm>
              <a:off x="750417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/>
            <p:cNvSpPr/>
            <p:nvPr/>
          </p:nvSpPr>
          <p:spPr>
            <a:xfrm>
              <a:off x="766876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/>
            <p:cNvSpPr/>
            <p:nvPr/>
          </p:nvSpPr>
          <p:spPr>
            <a:xfrm>
              <a:off x="766876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/>
            <p:cNvSpPr/>
            <p:nvPr/>
          </p:nvSpPr>
          <p:spPr>
            <a:xfrm>
              <a:off x="783336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/>
            <p:cNvSpPr/>
            <p:nvPr/>
          </p:nvSpPr>
          <p:spPr>
            <a:xfrm>
              <a:off x="783336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/>
            <p:cNvSpPr/>
            <p:nvPr/>
          </p:nvSpPr>
          <p:spPr>
            <a:xfrm>
              <a:off x="7997952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/>
            <p:cNvSpPr/>
            <p:nvPr/>
          </p:nvSpPr>
          <p:spPr>
            <a:xfrm>
              <a:off x="7997952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/>
            <p:cNvSpPr/>
            <p:nvPr/>
          </p:nvSpPr>
          <p:spPr>
            <a:xfrm>
              <a:off x="8162544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/>
            <p:cNvSpPr/>
            <p:nvPr/>
          </p:nvSpPr>
          <p:spPr>
            <a:xfrm>
              <a:off x="8162544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/>
            <p:cNvSpPr/>
            <p:nvPr/>
          </p:nvSpPr>
          <p:spPr>
            <a:xfrm>
              <a:off x="668121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/>
            <p:cNvSpPr/>
            <p:nvPr/>
          </p:nvSpPr>
          <p:spPr>
            <a:xfrm>
              <a:off x="668121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/>
            <p:cNvSpPr/>
            <p:nvPr/>
          </p:nvSpPr>
          <p:spPr>
            <a:xfrm>
              <a:off x="684580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/>
            <p:cNvSpPr/>
            <p:nvPr/>
          </p:nvSpPr>
          <p:spPr>
            <a:xfrm>
              <a:off x="684580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/>
            <p:cNvSpPr/>
            <p:nvPr/>
          </p:nvSpPr>
          <p:spPr>
            <a:xfrm>
              <a:off x="701040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/>
            <p:cNvSpPr/>
            <p:nvPr/>
          </p:nvSpPr>
          <p:spPr>
            <a:xfrm>
              <a:off x="701040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/>
            <p:cNvSpPr/>
            <p:nvPr/>
          </p:nvSpPr>
          <p:spPr>
            <a:xfrm>
              <a:off x="7174992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/>
            <p:cNvSpPr/>
            <p:nvPr/>
          </p:nvSpPr>
          <p:spPr>
            <a:xfrm>
              <a:off x="7174992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/>
            <p:cNvSpPr/>
            <p:nvPr/>
          </p:nvSpPr>
          <p:spPr>
            <a:xfrm>
              <a:off x="7339584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/>
            <p:cNvSpPr/>
            <p:nvPr/>
          </p:nvSpPr>
          <p:spPr>
            <a:xfrm>
              <a:off x="7339584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/>
            <p:cNvSpPr/>
            <p:nvPr/>
          </p:nvSpPr>
          <p:spPr>
            <a:xfrm>
              <a:off x="750417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/>
            <p:cNvSpPr/>
            <p:nvPr/>
          </p:nvSpPr>
          <p:spPr>
            <a:xfrm>
              <a:off x="750417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/>
            <p:cNvSpPr/>
            <p:nvPr/>
          </p:nvSpPr>
          <p:spPr>
            <a:xfrm>
              <a:off x="766876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/>
            <p:cNvSpPr/>
            <p:nvPr/>
          </p:nvSpPr>
          <p:spPr>
            <a:xfrm>
              <a:off x="766876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/>
            <p:cNvSpPr/>
            <p:nvPr/>
          </p:nvSpPr>
          <p:spPr>
            <a:xfrm>
              <a:off x="783336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/>
            <p:cNvSpPr/>
            <p:nvPr/>
          </p:nvSpPr>
          <p:spPr>
            <a:xfrm>
              <a:off x="783336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/>
            <p:cNvSpPr/>
            <p:nvPr/>
          </p:nvSpPr>
          <p:spPr>
            <a:xfrm>
              <a:off x="7997952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/>
            <p:cNvSpPr/>
            <p:nvPr/>
          </p:nvSpPr>
          <p:spPr>
            <a:xfrm>
              <a:off x="7997952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/>
            <p:cNvSpPr/>
            <p:nvPr/>
          </p:nvSpPr>
          <p:spPr>
            <a:xfrm>
              <a:off x="8162544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/>
            <p:cNvSpPr/>
            <p:nvPr/>
          </p:nvSpPr>
          <p:spPr>
            <a:xfrm>
              <a:off x="8162544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/>
            <p:cNvSpPr/>
            <p:nvPr/>
          </p:nvSpPr>
          <p:spPr>
            <a:xfrm>
              <a:off x="6681216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/>
            <p:cNvSpPr/>
            <p:nvPr/>
          </p:nvSpPr>
          <p:spPr>
            <a:xfrm>
              <a:off x="6681216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/>
            <p:cNvSpPr/>
            <p:nvPr/>
          </p:nvSpPr>
          <p:spPr>
            <a:xfrm>
              <a:off x="684580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/>
            <p:cNvSpPr/>
            <p:nvPr/>
          </p:nvSpPr>
          <p:spPr>
            <a:xfrm>
              <a:off x="684580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/>
            <p:cNvSpPr/>
            <p:nvPr/>
          </p:nvSpPr>
          <p:spPr>
            <a:xfrm>
              <a:off x="701040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/>
            <p:cNvSpPr/>
            <p:nvPr/>
          </p:nvSpPr>
          <p:spPr>
            <a:xfrm>
              <a:off x="701040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/>
            <p:cNvSpPr/>
            <p:nvPr/>
          </p:nvSpPr>
          <p:spPr>
            <a:xfrm>
              <a:off x="7174992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/>
            <p:cNvSpPr/>
            <p:nvPr/>
          </p:nvSpPr>
          <p:spPr>
            <a:xfrm>
              <a:off x="7174992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/>
            <p:cNvSpPr/>
            <p:nvPr/>
          </p:nvSpPr>
          <p:spPr>
            <a:xfrm>
              <a:off x="7339584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/>
            <p:cNvSpPr/>
            <p:nvPr/>
          </p:nvSpPr>
          <p:spPr>
            <a:xfrm>
              <a:off x="7339584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/>
            <p:cNvSpPr/>
            <p:nvPr/>
          </p:nvSpPr>
          <p:spPr>
            <a:xfrm>
              <a:off x="7504176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/>
            <p:cNvSpPr/>
            <p:nvPr/>
          </p:nvSpPr>
          <p:spPr>
            <a:xfrm>
              <a:off x="7504176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/>
            <p:cNvSpPr/>
            <p:nvPr/>
          </p:nvSpPr>
          <p:spPr>
            <a:xfrm>
              <a:off x="766876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/>
            <p:cNvSpPr/>
            <p:nvPr/>
          </p:nvSpPr>
          <p:spPr>
            <a:xfrm>
              <a:off x="766876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2" name="object 1102"/>
            <p:cNvSpPr/>
            <p:nvPr/>
          </p:nvSpPr>
          <p:spPr>
            <a:xfrm>
              <a:off x="783336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/>
            <p:cNvSpPr/>
            <p:nvPr/>
          </p:nvSpPr>
          <p:spPr>
            <a:xfrm>
              <a:off x="783336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/>
            <p:cNvSpPr/>
            <p:nvPr/>
          </p:nvSpPr>
          <p:spPr>
            <a:xfrm>
              <a:off x="7997952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/>
            <p:cNvSpPr/>
            <p:nvPr/>
          </p:nvSpPr>
          <p:spPr>
            <a:xfrm>
              <a:off x="7997952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/>
            <p:cNvSpPr/>
            <p:nvPr/>
          </p:nvSpPr>
          <p:spPr>
            <a:xfrm>
              <a:off x="8162544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/>
            <p:cNvSpPr/>
            <p:nvPr/>
          </p:nvSpPr>
          <p:spPr>
            <a:xfrm>
              <a:off x="8162544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/>
            <p:cNvSpPr/>
            <p:nvPr/>
          </p:nvSpPr>
          <p:spPr>
            <a:xfrm>
              <a:off x="6681216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/>
            <p:cNvSpPr/>
            <p:nvPr/>
          </p:nvSpPr>
          <p:spPr>
            <a:xfrm>
              <a:off x="6681216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10" name="object 1110"/>
          <p:cNvGraphicFramePr>
            <a:graphicFrameLocks noGrp="1"/>
          </p:cNvGraphicFramePr>
          <p:nvPr/>
        </p:nvGraphicFramePr>
        <p:xfrm>
          <a:off x="7171943" y="2988564"/>
          <a:ext cx="347980" cy="33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"/>
                <a:gridCol w="164465"/>
              </a:tblGrid>
              <a:tr h="16611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189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R w="6350">
                      <a:solidFill>
                        <a:srgbClr val="0D0D0D"/>
                      </a:solidFill>
                      <a:prstDash val="solid"/>
                    </a:lnR>
                    <a:lnT w="6350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58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6350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</a:tr>
              <a:tr h="16611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6350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86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6350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1" name="object 1111"/>
          <p:cNvGraphicFramePr>
            <a:graphicFrameLocks noGrp="1"/>
          </p:cNvGraphicFramePr>
          <p:nvPr/>
        </p:nvGraphicFramePr>
        <p:xfrm>
          <a:off x="1014933" y="4139159"/>
          <a:ext cx="5808345" cy="328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164465"/>
                <a:gridCol w="164465"/>
                <a:gridCol w="164465"/>
                <a:gridCol w="164464"/>
                <a:gridCol w="164464"/>
                <a:gridCol w="164464"/>
                <a:gridCol w="808990"/>
                <a:gridCol w="520700"/>
                <a:gridCol w="150495"/>
                <a:gridCol w="164464"/>
                <a:gridCol w="164464"/>
                <a:gridCol w="164464"/>
                <a:gridCol w="164464"/>
                <a:gridCol w="164464"/>
                <a:gridCol w="704850"/>
                <a:gridCol w="681989"/>
              </a:tblGrid>
              <a:tr h="149347">
                <a:tc>
                  <a:txBody>
                    <a:bodyPr/>
                    <a:lstStyle/>
                    <a:p>
                      <a:pPr algn="ctr" marR="1524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890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16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77</a:t>
                      </a:r>
                      <a:r>
                        <a:rPr dirty="0" sz="800" spc="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160</a:t>
                      </a:r>
                      <a:r>
                        <a:rPr dirty="0" sz="800" spc="2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890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66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187</a:t>
                      </a:r>
                      <a:r>
                        <a:rPr dirty="0" sz="800" spc="18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160"/>
                </a:tc>
              </a:tr>
              <a:tr h="179178"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7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7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800" spc="2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249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185</a:t>
                      </a:r>
                      <a:r>
                        <a:rPr dirty="0" sz="800" spc="-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64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/>
                </a:tc>
              </a:tr>
            </a:tbl>
          </a:graphicData>
        </a:graphic>
      </p:graphicFrame>
      <p:graphicFrame>
        <p:nvGraphicFramePr>
          <p:cNvPr id="1112" name="object 1112"/>
          <p:cNvGraphicFramePr>
            <a:graphicFrameLocks noGrp="1"/>
          </p:cNvGraphicFramePr>
          <p:nvPr/>
        </p:nvGraphicFramePr>
        <p:xfrm>
          <a:off x="4965700" y="2329790"/>
          <a:ext cx="4020185" cy="494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244600"/>
                <a:gridCol w="164464"/>
                <a:gridCol w="164464"/>
                <a:gridCol w="164464"/>
                <a:gridCol w="164464"/>
                <a:gridCol w="164464"/>
                <a:gridCol w="164464"/>
                <a:gridCol w="1151889"/>
                <a:gridCol w="163829"/>
              </a:tblGrid>
              <a:tr h="15978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905">
                <a:tc>
                  <a:txBody>
                    <a:bodyPr/>
                    <a:lstStyle/>
                    <a:p>
                      <a:pPr marL="31750">
                        <a:lnSpc>
                          <a:spcPts val="92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925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solidFill>
                      <a:srgbClr val="F1F1F1"/>
                    </a:solidFill>
                  </a:tcPr>
                </a:tc>
              </a:tr>
              <a:tr h="17983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1113" name="object 1113"/>
          <p:cNvGrpSpPr/>
          <p:nvPr/>
        </p:nvGrpSpPr>
        <p:grpSpPr>
          <a:xfrm>
            <a:off x="6678041" y="2480945"/>
            <a:ext cx="2310765" cy="2312670"/>
            <a:chOff x="6678041" y="2480945"/>
            <a:chExt cx="2310765" cy="2312670"/>
          </a:xfrm>
        </p:grpSpPr>
        <p:sp>
          <p:nvSpPr>
            <p:cNvPr id="1114" name="object 1114"/>
            <p:cNvSpPr/>
            <p:nvPr/>
          </p:nvSpPr>
          <p:spPr>
            <a:xfrm>
              <a:off x="8327136" y="2484120"/>
              <a:ext cx="165100" cy="332740"/>
            </a:xfrm>
            <a:custGeom>
              <a:avLst/>
              <a:gdLst/>
              <a:ahLst/>
              <a:cxnLst/>
              <a:rect l="l" t="t" r="r" b="b"/>
              <a:pathLst>
                <a:path w="165100" h="3327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  <a:path w="165100" h="332739">
                  <a:moveTo>
                    <a:pt x="0" y="332231"/>
                  </a:moveTo>
                  <a:lnTo>
                    <a:pt x="164592" y="332231"/>
                  </a:lnTo>
                  <a:lnTo>
                    <a:pt x="164592" y="164591"/>
                  </a:lnTo>
                  <a:lnTo>
                    <a:pt x="0" y="164591"/>
                  </a:lnTo>
                  <a:lnTo>
                    <a:pt x="0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/>
            <p:cNvSpPr/>
            <p:nvPr/>
          </p:nvSpPr>
          <p:spPr>
            <a:xfrm>
              <a:off x="832713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/>
            <p:cNvSpPr/>
            <p:nvPr/>
          </p:nvSpPr>
          <p:spPr>
            <a:xfrm>
              <a:off x="8327136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/>
            <p:cNvSpPr/>
            <p:nvPr/>
          </p:nvSpPr>
          <p:spPr>
            <a:xfrm>
              <a:off x="832713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/>
            <p:cNvSpPr/>
            <p:nvPr/>
          </p:nvSpPr>
          <p:spPr>
            <a:xfrm>
              <a:off x="8327136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/>
            <p:cNvSpPr/>
            <p:nvPr/>
          </p:nvSpPr>
          <p:spPr>
            <a:xfrm>
              <a:off x="8327136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/>
            <p:cNvSpPr/>
            <p:nvPr/>
          </p:nvSpPr>
          <p:spPr>
            <a:xfrm>
              <a:off x="8327136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/>
            <p:cNvSpPr/>
            <p:nvPr/>
          </p:nvSpPr>
          <p:spPr>
            <a:xfrm>
              <a:off x="832713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/>
            <p:cNvSpPr/>
            <p:nvPr/>
          </p:nvSpPr>
          <p:spPr>
            <a:xfrm>
              <a:off x="8327136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/>
            <p:cNvSpPr/>
            <p:nvPr/>
          </p:nvSpPr>
          <p:spPr>
            <a:xfrm>
              <a:off x="668121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/>
            <p:cNvSpPr/>
            <p:nvPr/>
          </p:nvSpPr>
          <p:spPr>
            <a:xfrm>
              <a:off x="668121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/>
            <p:cNvSpPr/>
            <p:nvPr/>
          </p:nvSpPr>
          <p:spPr>
            <a:xfrm>
              <a:off x="684580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/>
            <p:cNvSpPr/>
            <p:nvPr/>
          </p:nvSpPr>
          <p:spPr>
            <a:xfrm>
              <a:off x="684580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/>
            <p:cNvSpPr/>
            <p:nvPr/>
          </p:nvSpPr>
          <p:spPr>
            <a:xfrm>
              <a:off x="701040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/>
            <p:cNvSpPr/>
            <p:nvPr/>
          </p:nvSpPr>
          <p:spPr>
            <a:xfrm>
              <a:off x="701040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/>
            <p:cNvSpPr/>
            <p:nvPr/>
          </p:nvSpPr>
          <p:spPr>
            <a:xfrm>
              <a:off x="7174992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/>
            <p:cNvSpPr/>
            <p:nvPr/>
          </p:nvSpPr>
          <p:spPr>
            <a:xfrm>
              <a:off x="7174992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/>
            <p:cNvSpPr/>
            <p:nvPr/>
          </p:nvSpPr>
          <p:spPr>
            <a:xfrm>
              <a:off x="7339584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/>
            <p:cNvSpPr/>
            <p:nvPr/>
          </p:nvSpPr>
          <p:spPr>
            <a:xfrm>
              <a:off x="7339584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/>
            <p:cNvSpPr/>
            <p:nvPr/>
          </p:nvSpPr>
          <p:spPr>
            <a:xfrm>
              <a:off x="750417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/>
            <p:cNvSpPr/>
            <p:nvPr/>
          </p:nvSpPr>
          <p:spPr>
            <a:xfrm>
              <a:off x="750417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/>
            <p:cNvSpPr/>
            <p:nvPr/>
          </p:nvSpPr>
          <p:spPr>
            <a:xfrm>
              <a:off x="766876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/>
            <p:cNvSpPr/>
            <p:nvPr/>
          </p:nvSpPr>
          <p:spPr>
            <a:xfrm>
              <a:off x="766876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/>
            <p:cNvSpPr/>
            <p:nvPr/>
          </p:nvSpPr>
          <p:spPr>
            <a:xfrm>
              <a:off x="783336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/>
            <p:cNvSpPr/>
            <p:nvPr/>
          </p:nvSpPr>
          <p:spPr>
            <a:xfrm>
              <a:off x="783336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/>
            <p:cNvSpPr/>
            <p:nvPr/>
          </p:nvSpPr>
          <p:spPr>
            <a:xfrm>
              <a:off x="7997952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/>
            <p:cNvSpPr/>
            <p:nvPr/>
          </p:nvSpPr>
          <p:spPr>
            <a:xfrm>
              <a:off x="7997952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/>
            <p:cNvSpPr/>
            <p:nvPr/>
          </p:nvSpPr>
          <p:spPr>
            <a:xfrm>
              <a:off x="6845808" y="4293120"/>
              <a:ext cx="1481455" cy="332740"/>
            </a:xfrm>
            <a:custGeom>
              <a:avLst/>
              <a:gdLst/>
              <a:ahLst/>
              <a:cxnLst/>
              <a:rect l="l" t="t" r="r" b="b"/>
              <a:pathLst>
                <a:path w="1481454" h="332739">
                  <a:moveTo>
                    <a:pt x="164592" y="0"/>
                  </a:moveTo>
                  <a:lnTo>
                    <a:pt x="0" y="0"/>
                  </a:lnTo>
                  <a:lnTo>
                    <a:pt x="0" y="167627"/>
                  </a:lnTo>
                  <a:lnTo>
                    <a:pt x="164592" y="167627"/>
                  </a:lnTo>
                  <a:lnTo>
                    <a:pt x="164592" y="0"/>
                  </a:lnTo>
                  <a:close/>
                </a:path>
                <a:path w="1481454" h="332739">
                  <a:moveTo>
                    <a:pt x="1481328" y="164579"/>
                  </a:moveTo>
                  <a:lnTo>
                    <a:pt x="1316736" y="164579"/>
                  </a:lnTo>
                  <a:lnTo>
                    <a:pt x="1316736" y="332219"/>
                  </a:lnTo>
                  <a:lnTo>
                    <a:pt x="1481328" y="332219"/>
                  </a:lnTo>
                  <a:lnTo>
                    <a:pt x="1481328" y="1645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/>
            <p:cNvSpPr/>
            <p:nvPr/>
          </p:nvSpPr>
          <p:spPr>
            <a:xfrm>
              <a:off x="6845808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/>
            <p:cNvSpPr/>
            <p:nvPr/>
          </p:nvSpPr>
          <p:spPr>
            <a:xfrm>
              <a:off x="7010400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/>
            <p:cNvSpPr/>
            <p:nvPr/>
          </p:nvSpPr>
          <p:spPr>
            <a:xfrm>
              <a:off x="7010400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/>
            <p:cNvSpPr/>
            <p:nvPr/>
          </p:nvSpPr>
          <p:spPr>
            <a:xfrm>
              <a:off x="7174992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/>
            <p:cNvSpPr/>
            <p:nvPr/>
          </p:nvSpPr>
          <p:spPr>
            <a:xfrm>
              <a:off x="7174992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/>
            <p:cNvSpPr/>
            <p:nvPr/>
          </p:nvSpPr>
          <p:spPr>
            <a:xfrm>
              <a:off x="7339584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/>
            <p:cNvSpPr/>
            <p:nvPr/>
          </p:nvSpPr>
          <p:spPr>
            <a:xfrm>
              <a:off x="7339584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/>
            <p:cNvSpPr/>
            <p:nvPr/>
          </p:nvSpPr>
          <p:spPr>
            <a:xfrm>
              <a:off x="7504176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/>
            <p:cNvSpPr/>
            <p:nvPr/>
          </p:nvSpPr>
          <p:spPr>
            <a:xfrm>
              <a:off x="7504176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/>
            <p:cNvSpPr/>
            <p:nvPr/>
          </p:nvSpPr>
          <p:spPr>
            <a:xfrm>
              <a:off x="7668768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/>
            <p:cNvSpPr/>
            <p:nvPr/>
          </p:nvSpPr>
          <p:spPr>
            <a:xfrm>
              <a:off x="7668768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/>
            <p:cNvSpPr/>
            <p:nvPr/>
          </p:nvSpPr>
          <p:spPr>
            <a:xfrm>
              <a:off x="7833360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/>
            <p:cNvSpPr/>
            <p:nvPr/>
          </p:nvSpPr>
          <p:spPr>
            <a:xfrm>
              <a:off x="7833360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/>
            <p:cNvSpPr/>
            <p:nvPr/>
          </p:nvSpPr>
          <p:spPr>
            <a:xfrm>
              <a:off x="7997952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/>
            <p:cNvSpPr/>
            <p:nvPr/>
          </p:nvSpPr>
          <p:spPr>
            <a:xfrm>
              <a:off x="7997952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/>
            <p:cNvSpPr/>
            <p:nvPr/>
          </p:nvSpPr>
          <p:spPr>
            <a:xfrm>
              <a:off x="8162544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/>
            <p:cNvSpPr/>
            <p:nvPr/>
          </p:nvSpPr>
          <p:spPr>
            <a:xfrm>
              <a:off x="8162544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/>
            <p:cNvSpPr/>
            <p:nvPr/>
          </p:nvSpPr>
          <p:spPr>
            <a:xfrm>
              <a:off x="832713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/>
            <p:cNvSpPr/>
            <p:nvPr/>
          </p:nvSpPr>
          <p:spPr>
            <a:xfrm>
              <a:off x="8327136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/>
            <p:cNvSpPr/>
            <p:nvPr/>
          </p:nvSpPr>
          <p:spPr>
            <a:xfrm>
              <a:off x="832713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/>
            <p:cNvSpPr/>
            <p:nvPr/>
          </p:nvSpPr>
          <p:spPr>
            <a:xfrm>
              <a:off x="8327136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/>
            <p:cNvSpPr/>
            <p:nvPr/>
          </p:nvSpPr>
          <p:spPr>
            <a:xfrm>
              <a:off x="832713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/>
            <p:cNvSpPr/>
            <p:nvPr/>
          </p:nvSpPr>
          <p:spPr>
            <a:xfrm>
              <a:off x="8327136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/>
            <p:cNvSpPr/>
            <p:nvPr/>
          </p:nvSpPr>
          <p:spPr>
            <a:xfrm>
              <a:off x="832713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/>
            <p:cNvSpPr/>
            <p:nvPr/>
          </p:nvSpPr>
          <p:spPr>
            <a:xfrm>
              <a:off x="8327136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/>
            <p:cNvSpPr/>
            <p:nvPr/>
          </p:nvSpPr>
          <p:spPr>
            <a:xfrm>
              <a:off x="8327136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/>
            <p:cNvSpPr/>
            <p:nvPr/>
          </p:nvSpPr>
          <p:spPr>
            <a:xfrm>
              <a:off x="8162544" y="4128516"/>
              <a:ext cx="329565" cy="497205"/>
            </a:xfrm>
            <a:custGeom>
              <a:avLst/>
              <a:gdLst/>
              <a:ahLst/>
              <a:cxnLst/>
              <a:rect l="l" t="t" r="r" b="b"/>
              <a:pathLst>
                <a:path w="329565" h="497204">
                  <a:moveTo>
                    <a:pt x="164591" y="167639"/>
                  </a:moveTo>
                  <a:lnTo>
                    <a:pt x="329183" y="167639"/>
                  </a:lnTo>
                  <a:lnTo>
                    <a:pt x="329183" y="0"/>
                  </a:lnTo>
                  <a:lnTo>
                    <a:pt x="164591" y="0"/>
                  </a:lnTo>
                  <a:lnTo>
                    <a:pt x="164591" y="167639"/>
                  </a:lnTo>
                  <a:close/>
                </a:path>
                <a:path w="329565" h="497204">
                  <a:moveTo>
                    <a:pt x="0" y="496823"/>
                  </a:moveTo>
                  <a:lnTo>
                    <a:pt x="164592" y="496823"/>
                  </a:lnTo>
                  <a:lnTo>
                    <a:pt x="164592" y="329183"/>
                  </a:lnTo>
                  <a:lnTo>
                    <a:pt x="0" y="329183"/>
                  </a:lnTo>
                  <a:lnTo>
                    <a:pt x="0" y="49682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/>
            <p:cNvSpPr/>
            <p:nvPr/>
          </p:nvSpPr>
          <p:spPr>
            <a:xfrm>
              <a:off x="668121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/>
            <p:cNvSpPr/>
            <p:nvPr/>
          </p:nvSpPr>
          <p:spPr>
            <a:xfrm>
              <a:off x="668121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/>
            <p:cNvSpPr/>
            <p:nvPr/>
          </p:nvSpPr>
          <p:spPr>
            <a:xfrm>
              <a:off x="684580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/>
            <p:cNvSpPr/>
            <p:nvPr/>
          </p:nvSpPr>
          <p:spPr>
            <a:xfrm>
              <a:off x="684580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/>
            <p:cNvSpPr/>
            <p:nvPr/>
          </p:nvSpPr>
          <p:spPr>
            <a:xfrm>
              <a:off x="701040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/>
            <p:cNvSpPr/>
            <p:nvPr/>
          </p:nvSpPr>
          <p:spPr>
            <a:xfrm>
              <a:off x="701040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/>
            <p:cNvSpPr/>
            <p:nvPr/>
          </p:nvSpPr>
          <p:spPr>
            <a:xfrm>
              <a:off x="7174992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/>
            <p:cNvSpPr/>
            <p:nvPr/>
          </p:nvSpPr>
          <p:spPr>
            <a:xfrm>
              <a:off x="7174992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/>
            <p:cNvSpPr/>
            <p:nvPr/>
          </p:nvSpPr>
          <p:spPr>
            <a:xfrm>
              <a:off x="7339584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/>
            <p:cNvSpPr/>
            <p:nvPr/>
          </p:nvSpPr>
          <p:spPr>
            <a:xfrm>
              <a:off x="7339584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/>
            <p:cNvSpPr/>
            <p:nvPr/>
          </p:nvSpPr>
          <p:spPr>
            <a:xfrm>
              <a:off x="750417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/>
            <p:cNvSpPr/>
            <p:nvPr/>
          </p:nvSpPr>
          <p:spPr>
            <a:xfrm>
              <a:off x="750417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/>
            <p:cNvSpPr/>
            <p:nvPr/>
          </p:nvSpPr>
          <p:spPr>
            <a:xfrm>
              <a:off x="766876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/>
            <p:cNvSpPr/>
            <p:nvPr/>
          </p:nvSpPr>
          <p:spPr>
            <a:xfrm>
              <a:off x="766876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/>
            <p:cNvSpPr/>
            <p:nvPr/>
          </p:nvSpPr>
          <p:spPr>
            <a:xfrm>
              <a:off x="783336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/>
            <p:cNvSpPr/>
            <p:nvPr/>
          </p:nvSpPr>
          <p:spPr>
            <a:xfrm>
              <a:off x="783336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/>
            <p:cNvSpPr/>
            <p:nvPr/>
          </p:nvSpPr>
          <p:spPr>
            <a:xfrm>
              <a:off x="7997952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/>
            <p:cNvSpPr/>
            <p:nvPr/>
          </p:nvSpPr>
          <p:spPr>
            <a:xfrm>
              <a:off x="7997952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/>
            <p:cNvSpPr/>
            <p:nvPr/>
          </p:nvSpPr>
          <p:spPr>
            <a:xfrm>
              <a:off x="8162544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/>
            <p:cNvSpPr/>
            <p:nvPr/>
          </p:nvSpPr>
          <p:spPr>
            <a:xfrm>
              <a:off x="8162544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/>
            <p:cNvSpPr/>
            <p:nvPr/>
          </p:nvSpPr>
          <p:spPr>
            <a:xfrm>
              <a:off x="8327136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/>
            <p:cNvSpPr/>
            <p:nvPr/>
          </p:nvSpPr>
          <p:spPr>
            <a:xfrm>
              <a:off x="8327136" y="2484120"/>
              <a:ext cx="329565" cy="1976755"/>
            </a:xfrm>
            <a:custGeom>
              <a:avLst/>
              <a:gdLst/>
              <a:ahLst/>
              <a:cxnLst/>
              <a:rect l="l" t="t" r="r" b="b"/>
              <a:pathLst>
                <a:path w="329565" h="1976754">
                  <a:moveTo>
                    <a:pt x="0" y="1976627"/>
                  </a:moveTo>
                  <a:lnTo>
                    <a:pt x="164592" y="1976627"/>
                  </a:lnTo>
                  <a:lnTo>
                    <a:pt x="164592" y="1808988"/>
                  </a:lnTo>
                  <a:lnTo>
                    <a:pt x="0" y="1808988"/>
                  </a:lnTo>
                  <a:lnTo>
                    <a:pt x="0" y="1976627"/>
                  </a:lnTo>
                  <a:close/>
                </a:path>
                <a:path w="329565" h="1976754">
                  <a:moveTo>
                    <a:pt x="164592" y="167639"/>
                  </a:moveTo>
                  <a:lnTo>
                    <a:pt x="329184" y="167639"/>
                  </a:lnTo>
                  <a:lnTo>
                    <a:pt x="329184" y="0"/>
                  </a:lnTo>
                  <a:lnTo>
                    <a:pt x="164592" y="0"/>
                  </a:lnTo>
                  <a:lnTo>
                    <a:pt x="164592" y="167639"/>
                  </a:lnTo>
                  <a:close/>
                </a:path>
                <a:path w="329565" h="1976754">
                  <a:moveTo>
                    <a:pt x="164592" y="332231"/>
                  </a:moveTo>
                  <a:lnTo>
                    <a:pt x="329184" y="332231"/>
                  </a:lnTo>
                  <a:lnTo>
                    <a:pt x="329184" y="164591"/>
                  </a:lnTo>
                  <a:lnTo>
                    <a:pt x="164592" y="164591"/>
                  </a:lnTo>
                  <a:lnTo>
                    <a:pt x="164592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/>
            <p:cNvSpPr/>
            <p:nvPr/>
          </p:nvSpPr>
          <p:spPr>
            <a:xfrm>
              <a:off x="849172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/>
            <p:cNvSpPr/>
            <p:nvPr/>
          </p:nvSpPr>
          <p:spPr>
            <a:xfrm>
              <a:off x="8491728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/>
            <p:cNvSpPr/>
            <p:nvPr/>
          </p:nvSpPr>
          <p:spPr>
            <a:xfrm>
              <a:off x="849172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/>
            <p:cNvSpPr/>
            <p:nvPr/>
          </p:nvSpPr>
          <p:spPr>
            <a:xfrm>
              <a:off x="8491728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/>
            <p:cNvSpPr/>
            <p:nvPr/>
          </p:nvSpPr>
          <p:spPr>
            <a:xfrm>
              <a:off x="849172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/>
            <p:cNvSpPr/>
            <p:nvPr/>
          </p:nvSpPr>
          <p:spPr>
            <a:xfrm>
              <a:off x="8491728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/>
            <p:cNvSpPr/>
            <p:nvPr/>
          </p:nvSpPr>
          <p:spPr>
            <a:xfrm>
              <a:off x="849172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/>
            <p:cNvSpPr/>
            <p:nvPr/>
          </p:nvSpPr>
          <p:spPr>
            <a:xfrm>
              <a:off x="8491728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/>
            <p:cNvSpPr/>
            <p:nvPr/>
          </p:nvSpPr>
          <p:spPr>
            <a:xfrm>
              <a:off x="849172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/>
            <p:cNvSpPr/>
            <p:nvPr/>
          </p:nvSpPr>
          <p:spPr>
            <a:xfrm>
              <a:off x="8491728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/>
            <p:cNvSpPr/>
            <p:nvPr/>
          </p:nvSpPr>
          <p:spPr>
            <a:xfrm>
              <a:off x="849172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/>
            <p:cNvSpPr/>
            <p:nvPr/>
          </p:nvSpPr>
          <p:spPr>
            <a:xfrm>
              <a:off x="8491728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/>
            <p:cNvSpPr/>
            <p:nvPr/>
          </p:nvSpPr>
          <p:spPr>
            <a:xfrm>
              <a:off x="849172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/>
            <p:cNvSpPr/>
            <p:nvPr/>
          </p:nvSpPr>
          <p:spPr>
            <a:xfrm>
              <a:off x="8491728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/>
            <p:cNvSpPr/>
            <p:nvPr/>
          </p:nvSpPr>
          <p:spPr>
            <a:xfrm>
              <a:off x="849172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/>
            <p:cNvSpPr/>
            <p:nvPr/>
          </p:nvSpPr>
          <p:spPr>
            <a:xfrm>
              <a:off x="8491728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/>
            <p:cNvSpPr/>
            <p:nvPr/>
          </p:nvSpPr>
          <p:spPr>
            <a:xfrm>
              <a:off x="849172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/>
            <p:cNvSpPr/>
            <p:nvPr/>
          </p:nvSpPr>
          <p:spPr>
            <a:xfrm>
              <a:off x="8491728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/>
            <p:cNvSpPr/>
            <p:nvPr/>
          </p:nvSpPr>
          <p:spPr>
            <a:xfrm>
              <a:off x="832713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/>
            <p:cNvSpPr/>
            <p:nvPr/>
          </p:nvSpPr>
          <p:spPr>
            <a:xfrm>
              <a:off x="8327136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/>
            <p:cNvSpPr/>
            <p:nvPr/>
          </p:nvSpPr>
          <p:spPr>
            <a:xfrm>
              <a:off x="832713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/>
            <p:cNvSpPr/>
            <p:nvPr/>
          </p:nvSpPr>
          <p:spPr>
            <a:xfrm>
              <a:off x="8327136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/>
            <p:cNvSpPr/>
            <p:nvPr/>
          </p:nvSpPr>
          <p:spPr>
            <a:xfrm>
              <a:off x="8491728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/>
            <p:cNvSpPr/>
            <p:nvPr/>
          </p:nvSpPr>
          <p:spPr>
            <a:xfrm>
              <a:off x="8491728" y="2484120"/>
              <a:ext cx="329565" cy="1976755"/>
            </a:xfrm>
            <a:custGeom>
              <a:avLst/>
              <a:gdLst/>
              <a:ahLst/>
              <a:cxnLst/>
              <a:rect l="l" t="t" r="r" b="b"/>
              <a:pathLst>
                <a:path w="329565" h="1976754">
                  <a:moveTo>
                    <a:pt x="0" y="1976627"/>
                  </a:moveTo>
                  <a:lnTo>
                    <a:pt x="164592" y="1976627"/>
                  </a:lnTo>
                  <a:lnTo>
                    <a:pt x="164592" y="1808988"/>
                  </a:lnTo>
                  <a:lnTo>
                    <a:pt x="0" y="1808988"/>
                  </a:lnTo>
                  <a:lnTo>
                    <a:pt x="0" y="1976627"/>
                  </a:lnTo>
                  <a:close/>
                </a:path>
                <a:path w="329565" h="1976754">
                  <a:moveTo>
                    <a:pt x="164592" y="167639"/>
                  </a:moveTo>
                  <a:lnTo>
                    <a:pt x="329184" y="167639"/>
                  </a:lnTo>
                  <a:lnTo>
                    <a:pt x="329184" y="0"/>
                  </a:lnTo>
                  <a:lnTo>
                    <a:pt x="164592" y="0"/>
                  </a:lnTo>
                  <a:lnTo>
                    <a:pt x="164592" y="167639"/>
                  </a:lnTo>
                  <a:close/>
                </a:path>
                <a:path w="329565" h="1976754">
                  <a:moveTo>
                    <a:pt x="164592" y="332231"/>
                  </a:moveTo>
                  <a:lnTo>
                    <a:pt x="329184" y="332231"/>
                  </a:lnTo>
                  <a:lnTo>
                    <a:pt x="329184" y="164591"/>
                  </a:lnTo>
                  <a:lnTo>
                    <a:pt x="164592" y="164591"/>
                  </a:lnTo>
                  <a:lnTo>
                    <a:pt x="164592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/>
            <p:cNvSpPr/>
            <p:nvPr/>
          </p:nvSpPr>
          <p:spPr>
            <a:xfrm>
              <a:off x="865632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/>
            <p:cNvSpPr/>
            <p:nvPr/>
          </p:nvSpPr>
          <p:spPr>
            <a:xfrm>
              <a:off x="8656320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/>
            <p:cNvSpPr/>
            <p:nvPr/>
          </p:nvSpPr>
          <p:spPr>
            <a:xfrm>
              <a:off x="865632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/>
            <p:cNvSpPr/>
            <p:nvPr/>
          </p:nvSpPr>
          <p:spPr>
            <a:xfrm>
              <a:off x="8656320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9" name="object 1219"/>
            <p:cNvSpPr/>
            <p:nvPr/>
          </p:nvSpPr>
          <p:spPr>
            <a:xfrm>
              <a:off x="865632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0" name="object 1220"/>
            <p:cNvSpPr/>
            <p:nvPr/>
          </p:nvSpPr>
          <p:spPr>
            <a:xfrm>
              <a:off x="8656320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/>
            <p:cNvSpPr/>
            <p:nvPr/>
          </p:nvSpPr>
          <p:spPr>
            <a:xfrm>
              <a:off x="865632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/>
            <p:cNvSpPr/>
            <p:nvPr/>
          </p:nvSpPr>
          <p:spPr>
            <a:xfrm>
              <a:off x="8656320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/>
            <p:cNvSpPr/>
            <p:nvPr/>
          </p:nvSpPr>
          <p:spPr>
            <a:xfrm>
              <a:off x="865632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/>
            <p:cNvSpPr/>
            <p:nvPr/>
          </p:nvSpPr>
          <p:spPr>
            <a:xfrm>
              <a:off x="8656320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/>
            <p:cNvSpPr/>
            <p:nvPr/>
          </p:nvSpPr>
          <p:spPr>
            <a:xfrm>
              <a:off x="865632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/>
            <p:cNvSpPr/>
            <p:nvPr/>
          </p:nvSpPr>
          <p:spPr>
            <a:xfrm>
              <a:off x="8656320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/>
            <p:cNvSpPr/>
            <p:nvPr/>
          </p:nvSpPr>
          <p:spPr>
            <a:xfrm>
              <a:off x="865632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/>
            <p:cNvSpPr/>
            <p:nvPr/>
          </p:nvSpPr>
          <p:spPr>
            <a:xfrm>
              <a:off x="8656320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/>
            <p:cNvSpPr/>
            <p:nvPr/>
          </p:nvSpPr>
          <p:spPr>
            <a:xfrm>
              <a:off x="865632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/>
            <p:cNvSpPr/>
            <p:nvPr/>
          </p:nvSpPr>
          <p:spPr>
            <a:xfrm>
              <a:off x="8656320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/>
            <p:cNvSpPr/>
            <p:nvPr/>
          </p:nvSpPr>
          <p:spPr>
            <a:xfrm>
              <a:off x="865632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/>
            <p:cNvSpPr/>
            <p:nvPr/>
          </p:nvSpPr>
          <p:spPr>
            <a:xfrm>
              <a:off x="8656320" y="4128516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3" name="object 1233"/>
            <p:cNvSpPr/>
            <p:nvPr/>
          </p:nvSpPr>
          <p:spPr>
            <a:xfrm>
              <a:off x="849172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4" name="object 1234"/>
            <p:cNvSpPr/>
            <p:nvPr/>
          </p:nvSpPr>
          <p:spPr>
            <a:xfrm>
              <a:off x="8491728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/>
            <p:cNvSpPr/>
            <p:nvPr/>
          </p:nvSpPr>
          <p:spPr>
            <a:xfrm>
              <a:off x="849172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6" name="object 1236"/>
            <p:cNvSpPr/>
            <p:nvPr/>
          </p:nvSpPr>
          <p:spPr>
            <a:xfrm>
              <a:off x="8491728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7" name="object 1237"/>
            <p:cNvSpPr/>
            <p:nvPr/>
          </p:nvSpPr>
          <p:spPr>
            <a:xfrm>
              <a:off x="8656320" y="429310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/>
            <p:cNvSpPr/>
            <p:nvPr/>
          </p:nvSpPr>
          <p:spPr>
            <a:xfrm>
              <a:off x="8656320" y="2484120"/>
              <a:ext cx="329565" cy="1976755"/>
            </a:xfrm>
            <a:custGeom>
              <a:avLst/>
              <a:gdLst/>
              <a:ahLst/>
              <a:cxnLst/>
              <a:rect l="l" t="t" r="r" b="b"/>
              <a:pathLst>
                <a:path w="329565" h="1976754">
                  <a:moveTo>
                    <a:pt x="0" y="1976627"/>
                  </a:moveTo>
                  <a:lnTo>
                    <a:pt x="164592" y="1976627"/>
                  </a:lnTo>
                  <a:lnTo>
                    <a:pt x="164592" y="1808988"/>
                  </a:lnTo>
                  <a:lnTo>
                    <a:pt x="0" y="1808988"/>
                  </a:lnTo>
                  <a:lnTo>
                    <a:pt x="0" y="1976627"/>
                  </a:lnTo>
                  <a:close/>
                </a:path>
                <a:path w="329565" h="1976754">
                  <a:moveTo>
                    <a:pt x="164591" y="167639"/>
                  </a:moveTo>
                  <a:lnTo>
                    <a:pt x="329183" y="167639"/>
                  </a:lnTo>
                  <a:lnTo>
                    <a:pt x="329183" y="0"/>
                  </a:lnTo>
                  <a:lnTo>
                    <a:pt x="164591" y="0"/>
                  </a:lnTo>
                  <a:lnTo>
                    <a:pt x="164591" y="167639"/>
                  </a:lnTo>
                  <a:close/>
                </a:path>
                <a:path w="329565" h="1976754">
                  <a:moveTo>
                    <a:pt x="164591" y="332231"/>
                  </a:moveTo>
                  <a:lnTo>
                    <a:pt x="329183" y="332231"/>
                  </a:lnTo>
                  <a:lnTo>
                    <a:pt x="329183" y="164591"/>
                  </a:lnTo>
                  <a:lnTo>
                    <a:pt x="164591" y="164591"/>
                  </a:lnTo>
                  <a:lnTo>
                    <a:pt x="164591" y="33223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/>
            <p:cNvSpPr/>
            <p:nvPr/>
          </p:nvSpPr>
          <p:spPr>
            <a:xfrm>
              <a:off x="865632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/>
            <p:cNvSpPr/>
            <p:nvPr/>
          </p:nvSpPr>
          <p:spPr>
            <a:xfrm>
              <a:off x="8656320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/>
            <p:cNvSpPr/>
            <p:nvPr/>
          </p:nvSpPr>
          <p:spPr>
            <a:xfrm>
              <a:off x="865632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/>
            <p:cNvSpPr/>
            <p:nvPr/>
          </p:nvSpPr>
          <p:spPr>
            <a:xfrm>
              <a:off x="8656320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3" name="object 1243"/>
          <p:cNvGrpSpPr/>
          <p:nvPr/>
        </p:nvGrpSpPr>
        <p:grpSpPr>
          <a:xfrm>
            <a:off x="8817736" y="2810129"/>
            <a:ext cx="171450" cy="831215"/>
            <a:chOff x="8817736" y="2810129"/>
            <a:chExt cx="171450" cy="831215"/>
          </a:xfrm>
        </p:grpSpPr>
        <p:sp>
          <p:nvSpPr>
            <p:cNvPr id="1244" name="object 1244"/>
            <p:cNvSpPr/>
            <p:nvPr/>
          </p:nvSpPr>
          <p:spPr>
            <a:xfrm>
              <a:off x="8820911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/>
            <p:cNvSpPr/>
            <p:nvPr/>
          </p:nvSpPr>
          <p:spPr>
            <a:xfrm>
              <a:off x="8820911" y="281330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/>
            <p:cNvSpPr/>
            <p:nvPr/>
          </p:nvSpPr>
          <p:spPr>
            <a:xfrm>
              <a:off x="8820911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/>
            <p:cNvSpPr/>
            <p:nvPr/>
          </p:nvSpPr>
          <p:spPr>
            <a:xfrm>
              <a:off x="8820911" y="2976372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/>
            <p:cNvSpPr/>
            <p:nvPr/>
          </p:nvSpPr>
          <p:spPr>
            <a:xfrm>
              <a:off x="8820911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/>
            <p:cNvSpPr/>
            <p:nvPr/>
          </p:nvSpPr>
          <p:spPr>
            <a:xfrm>
              <a:off x="8820911" y="3140964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/>
            <p:cNvSpPr/>
            <p:nvPr/>
          </p:nvSpPr>
          <p:spPr>
            <a:xfrm>
              <a:off x="8820911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/>
            <p:cNvSpPr/>
            <p:nvPr/>
          </p:nvSpPr>
          <p:spPr>
            <a:xfrm>
              <a:off x="8820911" y="3305556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5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/>
            <p:cNvSpPr/>
            <p:nvPr/>
          </p:nvSpPr>
          <p:spPr>
            <a:xfrm>
              <a:off x="8820911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/>
            <p:cNvSpPr/>
            <p:nvPr/>
          </p:nvSpPr>
          <p:spPr>
            <a:xfrm>
              <a:off x="8820911" y="3470148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4" name="object 1254"/>
          <p:cNvSpPr txBox="1"/>
          <p:nvPr/>
        </p:nvSpPr>
        <p:spPr>
          <a:xfrm>
            <a:off x="6723633" y="2778862"/>
            <a:ext cx="2219960" cy="84772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118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149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89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127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5"/>
              </a:spcBef>
              <a:tabLst>
                <a:tab pos="795020" algn="l"/>
              </a:tabLst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	60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83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3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158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71</a:t>
            </a:r>
            <a:r>
              <a:rPr dirty="0" sz="800" spc="2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47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131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5"/>
              </a:spcBef>
              <a:tabLst>
                <a:tab pos="795020" algn="l"/>
              </a:tabLst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2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	46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94</a:t>
            </a:r>
            <a:r>
              <a:rPr dirty="0" sz="800" spc="2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65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154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153188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r>
              <a:rPr dirty="0" sz="800" spc="24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179206</a:t>
            </a:r>
            <a:r>
              <a:rPr dirty="0" sz="800" spc="-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70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107</a:t>
            </a:r>
            <a:r>
              <a:rPr dirty="0" sz="800" spc="2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1255" name="object 1255"/>
          <p:cNvGraphicFramePr>
            <a:graphicFrameLocks noGrp="1"/>
          </p:cNvGraphicFramePr>
          <p:nvPr/>
        </p:nvGraphicFramePr>
        <p:xfrm>
          <a:off x="4307078" y="3645637"/>
          <a:ext cx="4655820" cy="494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/>
                <a:gridCol w="164465"/>
                <a:gridCol w="164464"/>
                <a:gridCol w="164465"/>
                <a:gridCol w="164465"/>
                <a:gridCol w="164465"/>
                <a:gridCol w="164465"/>
                <a:gridCol w="704850"/>
                <a:gridCol w="704850"/>
                <a:gridCol w="164464"/>
                <a:gridCol w="164464"/>
                <a:gridCol w="164464"/>
                <a:gridCol w="150494"/>
                <a:gridCol w="1014730"/>
                <a:gridCol w="150495"/>
                <a:gridCol w="163829"/>
                <a:gridCol w="140970"/>
              </a:tblGrid>
              <a:tr h="149411">
                <a:tc>
                  <a:txBody>
                    <a:bodyPr/>
                    <a:lstStyle/>
                    <a:p>
                      <a:pPr marL="3175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800" spc="2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159141103123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</a:tr>
              <a:tr h="1644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6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</a:t>
                      </a:r>
                      <a:r>
                        <a:rPr dirty="0" sz="800" spc="19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77</a:t>
                      </a:r>
                      <a:r>
                        <a:rPr dirty="0" sz="800" spc="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249187</a:t>
                      </a:r>
                      <a:r>
                        <a:rPr dirty="0" sz="800" spc="-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64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</a:tr>
              <a:tr h="1796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0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6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39</a:t>
                      </a:r>
                      <a:r>
                        <a:rPr dirty="0" sz="800" spc="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109</a:t>
                      </a:r>
                      <a:r>
                        <a:rPr dirty="0" sz="800" spc="-1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84</a:t>
                      </a:r>
                      <a:r>
                        <a:rPr dirty="0" sz="800" spc="2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70</a:t>
                      </a:r>
                      <a:r>
                        <a:rPr dirty="0" sz="800" spc="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205</a:t>
                      </a:r>
                      <a:r>
                        <a:rPr dirty="0" sz="800" spc="2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1256" name="object 1256"/>
          <p:cNvGrpSpPr/>
          <p:nvPr/>
        </p:nvGrpSpPr>
        <p:grpSpPr>
          <a:xfrm>
            <a:off x="8817736" y="3631565"/>
            <a:ext cx="171450" cy="503555"/>
            <a:chOff x="8817736" y="3631565"/>
            <a:chExt cx="171450" cy="503555"/>
          </a:xfrm>
        </p:grpSpPr>
        <p:sp>
          <p:nvSpPr>
            <p:cNvPr id="1257" name="object 1257"/>
            <p:cNvSpPr/>
            <p:nvPr/>
          </p:nvSpPr>
          <p:spPr>
            <a:xfrm>
              <a:off x="8820911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/>
            <p:cNvSpPr/>
            <p:nvPr/>
          </p:nvSpPr>
          <p:spPr>
            <a:xfrm>
              <a:off x="8820911" y="363474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/>
            <p:cNvSpPr/>
            <p:nvPr/>
          </p:nvSpPr>
          <p:spPr>
            <a:xfrm>
              <a:off x="8820911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/>
            <p:cNvSpPr/>
            <p:nvPr/>
          </p:nvSpPr>
          <p:spPr>
            <a:xfrm>
              <a:off x="8820911" y="379933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/>
            <p:cNvSpPr/>
            <p:nvPr/>
          </p:nvSpPr>
          <p:spPr>
            <a:xfrm>
              <a:off x="8820911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/>
            <p:cNvSpPr/>
            <p:nvPr/>
          </p:nvSpPr>
          <p:spPr>
            <a:xfrm>
              <a:off x="8820911" y="3963924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3" name="object 1263"/>
          <p:cNvGrpSpPr/>
          <p:nvPr/>
        </p:nvGrpSpPr>
        <p:grpSpPr>
          <a:xfrm>
            <a:off x="8817736" y="4125340"/>
            <a:ext cx="171450" cy="339090"/>
            <a:chOff x="8817736" y="4125340"/>
            <a:chExt cx="171450" cy="339090"/>
          </a:xfrm>
        </p:grpSpPr>
        <p:sp>
          <p:nvSpPr>
            <p:cNvPr id="1264" name="object 1264"/>
            <p:cNvSpPr/>
            <p:nvPr/>
          </p:nvSpPr>
          <p:spPr>
            <a:xfrm>
              <a:off x="8820911" y="41285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/>
            <p:cNvSpPr/>
            <p:nvPr/>
          </p:nvSpPr>
          <p:spPr>
            <a:xfrm>
              <a:off x="8820911" y="4128515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/>
            <p:cNvSpPr/>
            <p:nvPr/>
          </p:nvSpPr>
          <p:spPr>
            <a:xfrm>
              <a:off x="8820911" y="42931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/>
            <p:cNvSpPr/>
            <p:nvPr/>
          </p:nvSpPr>
          <p:spPr>
            <a:xfrm>
              <a:off x="8820911" y="4293107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8" name="object 1268"/>
          <p:cNvSpPr txBox="1"/>
          <p:nvPr/>
        </p:nvSpPr>
        <p:spPr>
          <a:xfrm>
            <a:off x="6860793" y="4094454"/>
            <a:ext cx="2082800" cy="3549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434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23</a:t>
            </a:r>
            <a:r>
              <a:rPr dirty="0" sz="800" spc="2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147107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32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217123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78 </a:t>
            </a:r>
            <a:r>
              <a:rPr dirty="0" sz="800" spc="204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55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117153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</a:t>
            </a:r>
            <a:r>
              <a:rPr dirty="0" sz="800" spc="2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111122</a:t>
            </a:r>
            <a:r>
              <a:rPr dirty="0" sz="80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71 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</p:txBody>
      </p:sp>
      <p:graphicFrame>
        <p:nvGraphicFramePr>
          <p:cNvPr id="1269" name="object 1269"/>
          <p:cNvGraphicFramePr>
            <a:graphicFrameLocks noGrp="1"/>
          </p:cNvGraphicFramePr>
          <p:nvPr/>
        </p:nvGraphicFramePr>
        <p:xfrm>
          <a:off x="3950461" y="4467685"/>
          <a:ext cx="5012690" cy="29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/>
                <a:gridCol w="165100"/>
                <a:gridCol w="165100"/>
                <a:gridCol w="165100"/>
                <a:gridCol w="165100"/>
                <a:gridCol w="165100"/>
                <a:gridCol w="165100"/>
                <a:gridCol w="705485"/>
                <a:gridCol w="1692910"/>
                <a:gridCol w="165100"/>
                <a:gridCol w="165100"/>
                <a:gridCol w="165100"/>
                <a:gridCol w="165100"/>
                <a:gridCol w="165100"/>
                <a:gridCol w="165100"/>
                <a:gridCol w="142239"/>
              </a:tblGrid>
              <a:tr h="149814">
                <a:tc>
                  <a:txBody>
                    <a:bodyPr/>
                    <a:lstStyle/>
                    <a:p>
                      <a:pPr marL="31750">
                        <a:lnSpc>
                          <a:spcPts val="890"/>
                        </a:lnSpc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46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2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205</a:t>
                      </a:r>
                      <a:r>
                        <a:rPr dirty="0" sz="800" spc="18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890"/>
                        </a:lnSpc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sz="800" spc="22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136117</a:t>
                      </a:r>
                      <a:r>
                        <a:rPr dirty="0" sz="800" spc="-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41</a:t>
                      </a:r>
                      <a:r>
                        <a:rPr dirty="0" sz="800" spc="2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77</a:t>
                      </a:r>
                      <a:r>
                        <a:rPr dirty="0" sz="800" spc="1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116</a:t>
                      </a:r>
                      <a:r>
                        <a:rPr dirty="0" sz="800" spc="204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795">
                    <a:solidFill>
                      <a:srgbClr val="F1F1F1"/>
                    </a:solidFill>
                  </a:tcPr>
                </a:tc>
              </a:tr>
              <a:tr h="1492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68</a:t>
                      </a: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182</a:t>
                      </a:r>
                      <a:r>
                        <a:rPr dirty="0" sz="800" spc="18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9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  </a:t>
                      </a:r>
                      <a:r>
                        <a:rPr dirty="0" sz="800" spc="18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75"/>
                        </a:lnSpc>
                        <a:spcBef>
                          <a:spcPts val="20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grpSp>
        <p:nvGrpSpPr>
          <p:cNvPr id="1270" name="object 1270"/>
          <p:cNvGrpSpPr/>
          <p:nvPr/>
        </p:nvGrpSpPr>
        <p:grpSpPr>
          <a:xfrm>
            <a:off x="8817736" y="4454525"/>
            <a:ext cx="171450" cy="339090"/>
            <a:chOff x="8817736" y="4454525"/>
            <a:chExt cx="171450" cy="339090"/>
          </a:xfrm>
        </p:grpSpPr>
        <p:sp>
          <p:nvSpPr>
            <p:cNvPr id="1271" name="object 1271"/>
            <p:cNvSpPr/>
            <p:nvPr/>
          </p:nvSpPr>
          <p:spPr>
            <a:xfrm>
              <a:off x="8820911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/>
            <p:cNvSpPr/>
            <p:nvPr/>
          </p:nvSpPr>
          <p:spPr>
            <a:xfrm>
              <a:off x="8820911" y="4457700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/>
            <p:cNvSpPr/>
            <p:nvPr/>
          </p:nvSpPr>
          <p:spPr>
            <a:xfrm>
              <a:off x="8820911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/>
            <p:cNvSpPr/>
            <p:nvPr/>
          </p:nvSpPr>
          <p:spPr>
            <a:xfrm>
              <a:off x="8820911" y="4622292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5" name="object 1275"/>
          <p:cNvSpPr txBox="1"/>
          <p:nvPr/>
        </p:nvSpPr>
        <p:spPr>
          <a:xfrm>
            <a:off x="5635497" y="2820670"/>
            <a:ext cx="11938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050" spc="15">
                <a:latin typeface="Malgun Gothic"/>
                <a:cs typeface="Malgun Gothic"/>
              </a:rPr>
              <a:t>2</a:t>
            </a:r>
            <a:r>
              <a:rPr dirty="0" sz="1050" spc="45">
                <a:latin typeface="Malgun Gothic"/>
                <a:cs typeface="Malgun Gothic"/>
              </a:rPr>
              <a:t>x</a:t>
            </a:r>
            <a:r>
              <a:rPr dirty="0" sz="1050" spc="15">
                <a:latin typeface="Malgun Gothic"/>
                <a:cs typeface="Malgun Gothic"/>
              </a:rPr>
              <a:t>2</a:t>
            </a:r>
            <a:r>
              <a:rPr dirty="0" sz="1050" spc="-90">
                <a:latin typeface="Malgun Gothic"/>
                <a:cs typeface="Malgun Gothic"/>
              </a:rPr>
              <a:t> </a:t>
            </a:r>
            <a:r>
              <a:rPr dirty="0" sz="1050" spc="-45">
                <a:latin typeface="Malgun Gothic"/>
                <a:cs typeface="Malgun Gothic"/>
              </a:rPr>
              <a:t>M</a:t>
            </a:r>
            <a:r>
              <a:rPr dirty="0" sz="1050" spc="-15">
                <a:latin typeface="Malgun Gothic"/>
                <a:cs typeface="Malgun Gothic"/>
              </a:rPr>
              <a:t>a</a:t>
            </a:r>
            <a:r>
              <a:rPr dirty="0" sz="1050" spc="45">
                <a:latin typeface="Malgun Gothic"/>
                <a:cs typeface="Malgun Gothic"/>
              </a:rPr>
              <a:t>x</a:t>
            </a:r>
            <a:r>
              <a:rPr dirty="0" sz="1050" spc="-90">
                <a:latin typeface="Malgun Gothic"/>
                <a:cs typeface="Malgun Gothic"/>
              </a:rPr>
              <a:t> </a:t>
            </a:r>
            <a:r>
              <a:rPr dirty="0" sz="1050" spc="40">
                <a:latin typeface="Malgun Gothic"/>
                <a:cs typeface="Malgun Gothic"/>
              </a:rPr>
              <a:t>P</a:t>
            </a:r>
            <a:r>
              <a:rPr dirty="0" sz="1050" spc="-55">
                <a:latin typeface="Malgun Gothic"/>
                <a:cs typeface="Malgun Gothic"/>
              </a:rPr>
              <a:t>oo</a:t>
            </a:r>
            <a:r>
              <a:rPr dirty="0" sz="1050" spc="-25">
                <a:latin typeface="Malgun Gothic"/>
                <a:cs typeface="Malgun Gothic"/>
              </a:rPr>
              <a:t>li</a:t>
            </a:r>
            <a:r>
              <a:rPr dirty="0" sz="1050" spc="-25">
                <a:latin typeface="Malgun Gothic"/>
                <a:cs typeface="Malgun Gothic"/>
              </a:rPr>
              <a:t>n</a:t>
            </a:r>
            <a:r>
              <a:rPr dirty="0" sz="1050" spc="-40">
                <a:latin typeface="Malgun Gothic"/>
                <a:cs typeface="Malgun Gothic"/>
              </a:rPr>
              <a:t>g</a:t>
            </a:r>
            <a:r>
              <a:rPr dirty="0" sz="1050">
                <a:latin typeface="Malgun Gothic"/>
                <a:cs typeface="Malgun Gothic"/>
              </a:rPr>
              <a:t> </a:t>
            </a:r>
            <a:r>
              <a:rPr dirty="0" sz="1050" spc="-120">
                <a:latin typeface="Malgun Gothic"/>
                <a:cs typeface="Malgun Gothic"/>
              </a:rPr>
              <a:t> </a:t>
            </a:r>
            <a:r>
              <a:rPr dirty="0" baseline="17361" sz="1200" spc="44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baseline="17361" sz="1200">
              <a:latin typeface="Times New Roman"/>
              <a:cs typeface="Times New Roman"/>
            </a:endParaRPr>
          </a:p>
        </p:txBody>
      </p:sp>
      <p:sp>
        <p:nvSpPr>
          <p:cNvPr id="1276" name="object 1276"/>
          <p:cNvSpPr txBox="1"/>
          <p:nvPr/>
        </p:nvSpPr>
        <p:spPr>
          <a:xfrm>
            <a:off x="3189223" y="1060195"/>
            <a:ext cx="1841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15">
                <a:latin typeface="Malgun Gothic"/>
                <a:cs typeface="Malgun Gothic"/>
              </a:rPr>
              <a:t>28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277" name="object 1277"/>
          <p:cNvSpPr/>
          <p:nvPr/>
        </p:nvSpPr>
        <p:spPr>
          <a:xfrm>
            <a:off x="9025128" y="2485644"/>
            <a:ext cx="216535" cy="2296795"/>
          </a:xfrm>
          <a:custGeom>
            <a:avLst/>
            <a:gdLst/>
            <a:ahLst/>
            <a:cxnLst/>
            <a:rect l="l" t="t" r="r" b="b"/>
            <a:pathLst>
              <a:path w="216534" h="2296795">
                <a:moveTo>
                  <a:pt x="0" y="0"/>
                </a:moveTo>
                <a:lnTo>
                  <a:pt x="54638" y="30019"/>
                </a:lnTo>
                <a:lnTo>
                  <a:pt x="76533" y="64404"/>
                </a:lnTo>
                <a:lnTo>
                  <a:pt x="93443" y="108918"/>
                </a:lnTo>
                <a:lnTo>
                  <a:pt x="104342" y="161469"/>
                </a:lnTo>
                <a:lnTo>
                  <a:pt x="108203" y="219963"/>
                </a:lnTo>
                <a:lnTo>
                  <a:pt x="108203" y="928369"/>
                </a:lnTo>
                <a:lnTo>
                  <a:pt x="112065" y="986864"/>
                </a:lnTo>
                <a:lnTo>
                  <a:pt x="122964" y="1039415"/>
                </a:lnTo>
                <a:lnTo>
                  <a:pt x="139874" y="1083929"/>
                </a:lnTo>
                <a:lnTo>
                  <a:pt x="161769" y="1118314"/>
                </a:lnTo>
                <a:lnTo>
                  <a:pt x="216407" y="1148333"/>
                </a:lnTo>
                <a:lnTo>
                  <a:pt x="187623" y="1156187"/>
                </a:lnTo>
                <a:lnTo>
                  <a:pt x="139874" y="1212738"/>
                </a:lnTo>
                <a:lnTo>
                  <a:pt x="122964" y="1257252"/>
                </a:lnTo>
                <a:lnTo>
                  <a:pt x="112065" y="1309803"/>
                </a:lnTo>
                <a:lnTo>
                  <a:pt x="108203" y="1368297"/>
                </a:lnTo>
                <a:lnTo>
                  <a:pt x="108203" y="2076703"/>
                </a:lnTo>
                <a:lnTo>
                  <a:pt x="104342" y="2135198"/>
                </a:lnTo>
                <a:lnTo>
                  <a:pt x="93443" y="2187749"/>
                </a:lnTo>
                <a:lnTo>
                  <a:pt x="76533" y="2232263"/>
                </a:lnTo>
                <a:lnTo>
                  <a:pt x="54638" y="2266648"/>
                </a:lnTo>
                <a:lnTo>
                  <a:pt x="28784" y="2288814"/>
                </a:lnTo>
                <a:lnTo>
                  <a:pt x="0" y="22966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 txBox="1"/>
          <p:nvPr/>
        </p:nvSpPr>
        <p:spPr>
          <a:xfrm>
            <a:off x="7785861" y="4942077"/>
            <a:ext cx="1841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5">
                <a:latin typeface="Malgun Gothic"/>
                <a:cs typeface="Malgun Gothic"/>
              </a:rPr>
              <a:t>14</a:t>
            </a:r>
            <a:endParaRPr sz="1100">
              <a:latin typeface="Malgun Gothic"/>
              <a:cs typeface="Malgun Gothic"/>
            </a:endParaRPr>
          </a:p>
        </p:txBody>
      </p:sp>
      <p:grpSp>
        <p:nvGrpSpPr>
          <p:cNvPr id="1279" name="object 1279"/>
          <p:cNvGrpSpPr/>
          <p:nvPr/>
        </p:nvGrpSpPr>
        <p:grpSpPr>
          <a:xfrm>
            <a:off x="729805" y="1232725"/>
            <a:ext cx="4843780" cy="4857750"/>
            <a:chOff x="729805" y="1232725"/>
            <a:chExt cx="4843780" cy="4857750"/>
          </a:xfrm>
        </p:grpSpPr>
        <p:sp>
          <p:nvSpPr>
            <p:cNvPr id="1280" name="object 1280"/>
            <p:cNvSpPr/>
            <p:nvPr/>
          </p:nvSpPr>
          <p:spPr>
            <a:xfrm>
              <a:off x="992124" y="1237488"/>
              <a:ext cx="4577080" cy="264160"/>
            </a:xfrm>
            <a:custGeom>
              <a:avLst/>
              <a:gdLst/>
              <a:ahLst/>
              <a:cxnLst/>
              <a:rect l="l" t="t" r="r" b="b"/>
              <a:pathLst>
                <a:path w="4577080" h="264159">
                  <a:moveTo>
                    <a:pt x="4576572" y="263651"/>
                  </a:moveTo>
                  <a:lnTo>
                    <a:pt x="4549328" y="205693"/>
                  </a:lnTo>
                  <a:lnTo>
                    <a:pt x="4517689" y="181216"/>
                  </a:lnTo>
                  <a:lnTo>
                    <a:pt x="4476186" y="160797"/>
                  </a:lnTo>
                  <a:lnTo>
                    <a:pt x="4426430" y="145230"/>
                  </a:lnTo>
                  <a:lnTo>
                    <a:pt x="4370032" y="135309"/>
                  </a:lnTo>
                  <a:lnTo>
                    <a:pt x="4308602" y="131825"/>
                  </a:lnTo>
                  <a:lnTo>
                    <a:pt x="2556255" y="131825"/>
                  </a:lnTo>
                  <a:lnTo>
                    <a:pt x="2494825" y="128342"/>
                  </a:lnTo>
                  <a:lnTo>
                    <a:pt x="2438427" y="118421"/>
                  </a:lnTo>
                  <a:lnTo>
                    <a:pt x="2388671" y="102854"/>
                  </a:lnTo>
                  <a:lnTo>
                    <a:pt x="2347168" y="82435"/>
                  </a:lnTo>
                  <a:lnTo>
                    <a:pt x="2315529" y="57958"/>
                  </a:lnTo>
                  <a:lnTo>
                    <a:pt x="2288286" y="0"/>
                  </a:lnTo>
                  <a:lnTo>
                    <a:pt x="2281206" y="30215"/>
                  </a:lnTo>
                  <a:lnTo>
                    <a:pt x="2229403" y="82435"/>
                  </a:lnTo>
                  <a:lnTo>
                    <a:pt x="2187900" y="102854"/>
                  </a:lnTo>
                  <a:lnTo>
                    <a:pt x="2138144" y="118421"/>
                  </a:lnTo>
                  <a:lnTo>
                    <a:pt x="2081746" y="128342"/>
                  </a:lnTo>
                  <a:lnTo>
                    <a:pt x="2020315" y="131825"/>
                  </a:lnTo>
                  <a:lnTo>
                    <a:pt x="267969" y="131825"/>
                  </a:lnTo>
                  <a:lnTo>
                    <a:pt x="206527" y="135309"/>
                  </a:lnTo>
                  <a:lnTo>
                    <a:pt x="150124" y="145230"/>
                  </a:lnTo>
                  <a:lnTo>
                    <a:pt x="100369" y="160797"/>
                  </a:lnTo>
                  <a:lnTo>
                    <a:pt x="58870" y="181216"/>
                  </a:lnTo>
                  <a:lnTo>
                    <a:pt x="27237" y="205693"/>
                  </a:lnTo>
                  <a:lnTo>
                    <a:pt x="7077" y="233436"/>
                  </a:lnTo>
                  <a:lnTo>
                    <a:pt x="0" y="2636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/>
            <p:cNvSpPr/>
            <p:nvPr/>
          </p:nvSpPr>
          <p:spPr>
            <a:xfrm>
              <a:off x="734568" y="1508760"/>
              <a:ext cx="265430" cy="4577080"/>
            </a:xfrm>
            <a:custGeom>
              <a:avLst/>
              <a:gdLst/>
              <a:ahLst/>
              <a:cxnLst/>
              <a:rect l="l" t="t" r="r" b="b"/>
              <a:pathLst>
                <a:path w="265430" h="4577080">
                  <a:moveTo>
                    <a:pt x="265175" y="0"/>
                  </a:moveTo>
                  <a:lnTo>
                    <a:pt x="206866" y="27390"/>
                  </a:lnTo>
                  <a:lnTo>
                    <a:pt x="182248" y="59202"/>
                  </a:lnTo>
                  <a:lnTo>
                    <a:pt x="161715" y="100936"/>
                  </a:lnTo>
                  <a:lnTo>
                    <a:pt x="146064" y="150974"/>
                  </a:lnTo>
                  <a:lnTo>
                    <a:pt x="136089" y="207699"/>
                  </a:lnTo>
                  <a:lnTo>
                    <a:pt x="132587" y="269493"/>
                  </a:lnTo>
                  <a:lnTo>
                    <a:pt x="132587" y="2018791"/>
                  </a:lnTo>
                  <a:lnTo>
                    <a:pt x="129086" y="2080586"/>
                  </a:lnTo>
                  <a:lnTo>
                    <a:pt x="119111" y="2137311"/>
                  </a:lnTo>
                  <a:lnTo>
                    <a:pt x="103460" y="2187349"/>
                  </a:lnTo>
                  <a:lnTo>
                    <a:pt x="82927" y="2229083"/>
                  </a:lnTo>
                  <a:lnTo>
                    <a:pt x="58309" y="2260895"/>
                  </a:lnTo>
                  <a:lnTo>
                    <a:pt x="0" y="2288285"/>
                  </a:lnTo>
                  <a:lnTo>
                    <a:pt x="30401" y="2295403"/>
                  </a:lnTo>
                  <a:lnTo>
                    <a:pt x="82927" y="2347488"/>
                  </a:lnTo>
                  <a:lnTo>
                    <a:pt x="103460" y="2389222"/>
                  </a:lnTo>
                  <a:lnTo>
                    <a:pt x="119111" y="2439260"/>
                  </a:lnTo>
                  <a:lnTo>
                    <a:pt x="129086" y="2495985"/>
                  </a:lnTo>
                  <a:lnTo>
                    <a:pt x="132587" y="2557779"/>
                  </a:lnTo>
                  <a:lnTo>
                    <a:pt x="132587" y="4307052"/>
                  </a:lnTo>
                  <a:lnTo>
                    <a:pt x="136089" y="4368852"/>
                  </a:lnTo>
                  <a:lnTo>
                    <a:pt x="146064" y="4425582"/>
                  </a:lnTo>
                  <a:lnTo>
                    <a:pt x="161715" y="4475625"/>
                  </a:lnTo>
                  <a:lnTo>
                    <a:pt x="182248" y="4517363"/>
                  </a:lnTo>
                  <a:lnTo>
                    <a:pt x="206866" y="4549178"/>
                  </a:lnTo>
                  <a:lnTo>
                    <a:pt x="234774" y="4569454"/>
                  </a:lnTo>
                  <a:lnTo>
                    <a:pt x="265175" y="4576572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2" name="object 1282"/>
          <p:cNvSpPr txBox="1"/>
          <p:nvPr/>
        </p:nvSpPr>
        <p:spPr>
          <a:xfrm>
            <a:off x="556666" y="3672077"/>
            <a:ext cx="1841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5">
                <a:latin typeface="Malgun Gothic"/>
                <a:cs typeface="Malgun Gothic"/>
              </a:rPr>
              <a:t>28</a:t>
            </a:r>
            <a:endParaRPr sz="1100">
              <a:latin typeface="Malgun Gothic"/>
              <a:cs typeface="Malgun Gothic"/>
            </a:endParaRPr>
          </a:p>
        </p:txBody>
      </p:sp>
      <p:graphicFrame>
        <p:nvGraphicFramePr>
          <p:cNvPr id="1283" name="object 1283"/>
          <p:cNvGraphicFramePr>
            <a:graphicFrameLocks noGrp="1"/>
          </p:cNvGraphicFramePr>
          <p:nvPr/>
        </p:nvGraphicFramePr>
        <p:xfrm>
          <a:off x="8295131" y="1551432"/>
          <a:ext cx="339090" cy="337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"/>
                <a:gridCol w="164465"/>
              </a:tblGrid>
              <a:tr h="168402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189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FF9696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58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</a:tr>
              <a:tr h="168402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FFE596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800" spc="3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86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C3A9D7"/>
                    </a:solidFill>
                  </a:tcPr>
                </a:tc>
              </a:tr>
            </a:tbl>
          </a:graphicData>
        </a:graphic>
      </p:graphicFrame>
      <p:grpSp>
        <p:nvGrpSpPr>
          <p:cNvPr id="1284" name="object 1284"/>
          <p:cNvGrpSpPr/>
          <p:nvPr/>
        </p:nvGrpSpPr>
        <p:grpSpPr>
          <a:xfrm>
            <a:off x="7124572" y="1388236"/>
            <a:ext cx="664845" cy="672465"/>
            <a:chOff x="7124572" y="1388236"/>
            <a:chExt cx="664845" cy="672465"/>
          </a:xfrm>
        </p:grpSpPr>
        <p:sp>
          <p:nvSpPr>
            <p:cNvPr id="1285" name="object 1285"/>
            <p:cNvSpPr/>
            <p:nvPr/>
          </p:nvSpPr>
          <p:spPr>
            <a:xfrm>
              <a:off x="7127748" y="1391411"/>
              <a:ext cx="329565" cy="167640"/>
            </a:xfrm>
            <a:custGeom>
              <a:avLst/>
              <a:gdLst/>
              <a:ahLst/>
              <a:cxnLst/>
              <a:rect l="l" t="t" r="r" b="b"/>
              <a:pathLst>
                <a:path w="329565" h="167640">
                  <a:moveTo>
                    <a:pt x="329184" y="0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164592" y="167640"/>
                  </a:lnTo>
                  <a:lnTo>
                    <a:pt x="329184" y="16764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/>
            <p:cNvSpPr/>
            <p:nvPr/>
          </p:nvSpPr>
          <p:spPr>
            <a:xfrm>
              <a:off x="7292339" y="13914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/>
            <p:cNvSpPr/>
            <p:nvPr/>
          </p:nvSpPr>
          <p:spPr>
            <a:xfrm>
              <a:off x="7127747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/>
            <p:cNvSpPr/>
            <p:nvPr/>
          </p:nvSpPr>
          <p:spPr>
            <a:xfrm>
              <a:off x="7127747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/>
            <p:cNvSpPr/>
            <p:nvPr/>
          </p:nvSpPr>
          <p:spPr>
            <a:xfrm>
              <a:off x="7292339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/>
            <p:cNvSpPr/>
            <p:nvPr/>
          </p:nvSpPr>
          <p:spPr>
            <a:xfrm>
              <a:off x="7292339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/>
            <p:cNvSpPr/>
            <p:nvPr/>
          </p:nvSpPr>
          <p:spPr>
            <a:xfrm>
              <a:off x="7456931" y="13914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/>
            <p:cNvSpPr/>
            <p:nvPr/>
          </p:nvSpPr>
          <p:spPr>
            <a:xfrm>
              <a:off x="7456931" y="13914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/>
            <p:cNvSpPr/>
            <p:nvPr/>
          </p:nvSpPr>
          <p:spPr>
            <a:xfrm>
              <a:off x="7621523" y="13914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/>
            <p:cNvSpPr/>
            <p:nvPr/>
          </p:nvSpPr>
          <p:spPr>
            <a:xfrm>
              <a:off x="7621523" y="1391411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40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/>
            <p:cNvSpPr/>
            <p:nvPr/>
          </p:nvSpPr>
          <p:spPr>
            <a:xfrm>
              <a:off x="7456931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/>
            <p:cNvSpPr/>
            <p:nvPr/>
          </p:nvSpPr>
          <p:spPr>
            <a:xfrm>
              <a:off x="7456931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/>
            <p:cNvSpPr/>
            <p:nvPr/>
          </p:nvSpPr>
          <p:spPr>
            <a:xfrm>
              <a:off x="7621523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16459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164592" y="167639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/>
            <p:cNvSpPr/>
            <p:nvPr/>
          </p:nvSpPr>
          <p:spPr>
            <a:xfrm>
              <a:off x="7621523" y="1556003"/>
              <a:ext cx="165100" cy="167640"/>
            </a:xfrm>
            <a:custGeom>
              <a:avLst/>
              <a:gdLst/>
              <a:ahLst/>
              <a:cxnLst/>
              <a:rect l="l" t="t" r="r" b="b"/>
              <a:pathLst>
                <a:path w="165100" h="167639">
                  <a:moveTo>
                    <a:pt x="0" y="167639"/>
                  </a:moveTo>
                  <a:lnTo>
                    <a:pt x="164592" y="167639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7639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/>
            <p:cNvSpPr/>
            <p:nvPr/>
          </p:nvSpPr>
          <p:spPr>
            <a:xfrm>
              <a:off x="7127747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/>
            <p:cNvSpPr/>
            <p:nvPr/>
          </p:nvSpPr>
          <p:spPr>
            <a:xfrm>
              <a:off x="7127747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/>
            <p:cNvSpPr/>
            <p:nvPr/>
          </p:nvSpPr>
          <p:spPr>
            <a:xfrm>
              <a:off x="7292339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/>
            <p:cNvSpPr/>
            <p:nvPr/>
          </p:nvSpPr>
          <p:spPr>
            <a:xfrm>
              <a:off x="7292339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/>
            <p:cNvSpPr/>
            <p:nvPr/>
          </p:nvSpPr>
          <p:spPr>
            <a:xfrm>
              <a:off x="7127747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/>
            <p:cNvSpPr/>
            <p:nvPr/>
          </p:nvSpPr>
          <p:spPr>
            <a:xfrm>
              <a:off x="7127747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/>
            <p:cNvSpPr/>
            <p:nvPr/>
          </p:nvSpPr>
          <p:spPr>
            <a:xfrm>
              <a:off x="7292339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/>
            <p:cNvSpPr/>
            <p:nvPr/>
          </p:nvSpPr>
          <p:spPr>
            <a:xfrm>
              <a:off x="7292339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/>
            <p:cNvSpPr/>
            <p:nvPr/>
          </p:nvSpPr>
          <p:spPr>
            <a:xfrm>
              <a:off x="7456931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/>
            <p:cNvSpPr/>
            <p:nvPr/>
          </p:nvSpPr>
          <p:spPr>
            <a:xfrm>
              <a:off x="7456931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/>
            <p:cNvSpPr/>
            <p:nvPr/>
          </p:nvSpPr>
          <p:spPr>
            <a:xfrm>
              <a:off x="7621523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/>
            <p:cNvSpPr/>
            <p:nvPr/>
          </p:nvSpPr>
          <p:spPr>
            <a:xfrm>
              <a:off x="7621523" y="1723643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/>
            <p:cNvSpPr/>
            <p:nvPr/>
          </p:nvSpPr>
          <p:spPr>
            <a:xfrm>
              <a:off x="7456931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/>
            <p:cNvSpPr/>
            <p:nvPr/>
          </p:nvSpPr>
          <p:spPr>
            <a:xfrm>
              <a:off x="7456931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/>
            <p:cNvSpPr/>
            <p:nvPr/>
          </p:nvSpPr>
          <p:spPr>
            <a:xfrm>
              <a:off x="7621523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164592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164592" y="169163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/>
            <p:cNvSpPr/>
            <p:nvPr/>
          </p:nvSpPr>
          <p:spPr>
            <a:xfrm>
              <a:off x="7621523" y="1888235"/>
              <a:ext cx="165100" cy="169545"/>
            </a:xfrm>
            <a:custGeom>
              <a:avLst/>
              <a:gdLst/>
              <a:ahLst/>
              <a:cxnLst/>
              <a:rect l="l" t="t" r="r" b="b"/>
              <a:pathLst>
                <a:path w="165100" h="169544">
                  <a:moveTo>
                    <a:pt x="0" y="169163"/>
                  </a:moveTo>
                  <a:lnTo>
                    <a:pt x="164592" y="169163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5" name="object 1315"/>
          <p:cNvSpPr txBox="1"/>
          <p:nvPr/>
        </p:nvSpPr>
        <p:spPr>
          <a:xfrm>
            <a:off x="7127747" y="1391411"/>
            <a:ext cx="658495" cy="66611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16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18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30 </a:t>
            </a:r>
            <a:r>
              <a:rPr dirty="0" sz="800" spc="19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6 </a:t>
            </a:r>
            <a:r>
              <a:rPr dirty="0" sz="800" spc="19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58</a:t>
            </a:r>
            <a:endParaRPr sz="80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33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r>
              <a:rPr dirty="0" sz="800" spc="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189</a:t>
            </a:r>
            <a:r>
              <a:rPr dirty="0" sz="800" spc="-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15 </a:t>
            </a:r>
            <a:r>
              <a:rPr dirty="0" sz="800" spc="16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370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18</a:t>
            </a:r>
            <a:r>
              <a:rPr dirty="0" sz="800" spc="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201</a:t>
            </a:r>
            <a:r>
              <a:rPr dirty="0" sz="800" spc="-1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34 </a:t>
            </a:r>
            <a:r>
              <a:rPr dirty="0" sz="800" spc="165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335"/>
              </a:spcBef>
            </a:pP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0 </a:t>
            </a:r>
            <a:r>
              <a:rPr dirty="0" sz="800" spc="18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80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86</a:t>
            </a:r>
            <a:r>
              <a:rPr dirty="0" sz="800" spc="210" b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800" spc="30" b="1">
                <a:solidFill>
                  <a:srgbClr val="404040"/>
                </a:solidFill>
                <a:latin typeface="Times New Roman"/>
                <a:cs typeface="Times New Roman"/>
              </a:rPr>
              <a:t>49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16" name="object 1316"/>
          <p:cNvSpPr txBox="1"/>
          <p:nvPr/>
        </p:nvSpPr>
        <p:spPr>
          <a:xfrm>
            <a:off x="7374128" y="1115694"/>
            <a:ext cx="98869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90">
                <a:latin typeface="Malgun Gothic"/>
                <a:cs typeface="Malgun Gothic"/>
              </a:rPr>
              <a:t>x</a:t>
            </a: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95">
                <a:latin typeface="Malgun Gothic"/>
                <a:cs typeface="Malgun Gothic"/>
              </a:rPr>
              <a:t>M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90">
                <a:latin typeface="Malgun Gothic"/>
                <a:cs typeface="Malgun Gothic"/>
              </a:rPr>
              <a:t>x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20">
                <a:latin typeface="Malgun Gothic"/>
                <a:cs typeface="Malgun Gothic"/>
              </a:rPr>
              <a:t>P</a:t>
            </a:r>
            <a:r>
              <a:rPr dirty="0" cap="small" sz="1000" spc="-55">
                <a:latin typeface="Malgun Gothic"/>
                <a:cs typeface="Malgun Gothic"/>
              </a:rPr>
              <a:t>o</a:t>
            </a:r>
            <a:r>
              <a:rPr dirty="0" cap="small" sz="1000" spc="-60">
                <a:latin typeface="Malgun Gothic"/>
                <a:cs typeface="Malgun Gothic"/>
              </a:rPr>
              <a:t>o</a:t>
            </a:r>
            <a:r>
              <a:rPr dirty="0" sz="1000" spc="15">
                <a:latin typeface="Malgun Gothic"/>
                <a:cs typeface="Malgun Gothic"/>
              </a:rPr>
              <a:t>li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-105">
                <a:latin typeface="Malgun Gothic"/>
                <a:cs typeface="Malgun Gothic"/>
              </a:rPr>
              <a:t>g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317" name="object 1317"/>
          <p:cNvGrpSpPr/>
          <p:nvPr/>
        </p:nvGrpSpPr>
        <p:grpSpPr>
          <a:xfrm>
            <a:off x="7121652" y="1380744"/>
            <a:ext cx="670560" cy="683260"/>
            <a:chOff x="7121652" y="1380744"/>
            <a:chExt cx="670560" cy="683260"/>
          </a:xfrm>
        </p:grpSpPr>
        <p:sp>
          <p:nvSpPr>
            <p:cNvPr id="1318" name="object 1318"/>
            <p:cNvSpPr/>
            <p:nvPr/>
          </p:nvSpPr>
          <p:spPr>
            <a:xfrm>
              <a:off x="7127748" y="1386840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4">
                  <a:moveTo>
                    <a:pt x="0" y="53594"/>
                  </a:moveTo>
                  <a:lnTo>
                    <a:pt x="4212" y="32736"/>
                  </a:lnTo>
                  <a:lnTo>
                    <a:pt x="15700" y="15700"/>
                  </a:lnTo>
                  <a:lnTo>
                    <a:pt x="32736" y="4212"/>
                  </a:lnTo>
                  <a:lnTo>
                    <a:pt x="53594" y="0"/>
                  </a:lnTo>
                  <a:lnTo>
                    <a:pt x="267970" y="0"/>
                  </a:lnTo>
                  <a:lnTo>
                    <a:pt x="288827" y="4212"/>
                  </a:lnTo>
                  <a:lnTo>
                    <a:pt x="305863" y="15700"/>
                  </a:lnTo>
                  <a:lnTo>
                    <a:pt x="317351" y="32736"/>
                  </a:lnTo>
                  <a:lnTo>
                    <a:pt x="321563" y="53594"/>
                  </a:lnTo>
                  <a:lnTo>
                    <a:pt x="321563" y="267970"/>
                  </a:lnTo>
                  <a:lnTo>
                    <a:pt x="317351" y="288827"/>
                  </a:lnTo>
                  <a:lnTo>
                    <a:pt x="305863" y="305863"/>
                  </a:lnTo>
                  <a:lnTo>
                    <a:pt x="288827" y="317351"/>
                  </a:lnTo>
                  <a:lnTo>
                    <a:pt x="267970" y="321563"/>
                  </a:lnTo>
                  <a:lnTo>
                    <a:pt x="53594" y="321563"/>
                  </a:lnTo>
                  <a:lnTo>
                    <a:pt x="32736" y="317351"/>
                  </a:lnTo>
                  <a:lnTo>
                    <a:pt x="15700" y="305863"/>
                  </a:lnTo>
                  <a:lnTo>
                    <a:pt x="4212" y="288827"/>
                  </a:lnTo>
                  <a:lnTo>
                    <a:pt x="0" y="267970"/>
                  </a:lnTo>
                  <a:lnTo>
                    <a:pt x="0" y="53594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/>
            <p:cNvSpPr/>
            <p:nvPr/>
          </p:nvSpPr>
          <p:spPr>
            <a:xfrm>
              <a:off x="7467600" y="1386840"/>
              <a:ext cx="318770" cy="321945"/>
            </a:xfrm>
            <a:custGeom>
              <a:avLst/>
              <a:gdLst/>
              <a:ahLst/>
              <a:cxnLst/>
              <a:rect l="l" t="t" r="r" b="b"/>
              <a:pathLst>
                <a:path w="318770" h="321944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5" y="0"/>
                  </a:lnTo>
                  <a:lnTo>
                    <a:pt x="265429" y="0"/>
                  </a:lnTo>
                  <a:lnTo>
                    <a:pt x="286101" y="4169"/>
                  </a:lnTo>
                  <a:lnTo>
                    <a:pt x="302974" y="15541"/>
                  </a:lnTo>
                  <a:lnTo>
                    <a:pt x="314346" y="32414"/>
                  </a:lnTo>
                  <a:lnTo>
                    <a:pt x="318516" y="53086"/>
                  </a:lnTo>
                  <a:lnTo>
                    <a:pt x="318516" y="268477"/>
                  </a:lnTo>
                  <a:lnTo>
                    <a:pt x="314346" y="289149"/>
                  </a:lnTo>
                  <a:lnTo>
                    <a:pt x="302974" y="306022"/>
                  </a:lnTo>
                  <a:lnTo>
                    <a:pt x="286101" y="317394"/>
                  </a:lnTo>
                  <a:lnTo>
                    <a:pt x="265429" y="321563"/>
                  </a:lnTo>
                  <a:lnTo>
                    <a:pt x="53085" y="321563"/>
                  </a:lnTo>
                  <a:lnTo>
                    <a:pt x="32414" y="317394"/>
                  </a:lnTo>
                  <a:lnTo>
                    <a:pt x="15541" y="306022"/>
                  </a:lnTo>
                  <a:lnTo>
                    <a:pt x="4169" y="289149"/>
                  </a:lnTo>
                  <a:lnTo>
                    <a:pt x="0" y="268477"/>
                  </a:lnTo>
                  <a:lnTo>
                    <a:pt x="0" y="53086"/>
                  </a:lnTo>
                  <a:close/>
                </a:path>
              </a:pathLst>
            </a:custGeom>
            <a:ln w="12191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/>
            <p:cNvSpPr/>
            <p:nvPr/>
          </p:nvSpPr>
          <p:spPr>
            <a:xfrm>
              <a:off x="7467600" y="1737360"/>
              <a:ext cx="318770" cy="320040"/>
            </a:xfrm>
            <a:custGeom>
              <a:avLst/>
              <a:gdLst/>
              <a:ahLst/>
              <a:cxnLst/>
              <a:rect l="l" t="t" r="r" b="b"/>
              <a:pathLst>
                <a:path w="318770" h="320039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5" y="0"/>
                  </a:lnTo>
                  <a:lnTo>
                    <a:pt x="265429" y="0"/>
                  </a:lnTo>
                  <a:lnTo>
                    <a:pt x="286101" y="4169"/>
                  </a:lnTo>
                  <a:lnTo>
                    <a:pt x="302974" y="15541"/>
                  </a:lnTo>
                  <a:lnTo>
                    <a:pt x="314346" y="32414"/>
                  </a:lnTo>
                  <a:lnTo>
                    <a:pt x="318516" y="53086"/>
                  </a:lnTo>
                  <a:lnTo>
                    <a:pt x="318516" y="266953"/>
                  </a:lnTo>
                  <a:lnTo>
                    <a:pt x="314346" y="287625"/>
                  </a:lnTo>
                  <a:lnTo>
                    <a:pt x="302974" y="304498"/>
                  </a:lnTo>
                  <a:lnTo>
                    <a:pt x="286101" y="315870"/>
                  </a:lnTo>
                  <a:lnTo>
                    <a:pt x="265429" y="320039"/>
                  </a:lnTo>
                  <a:lnTo>
                    <a:pt x="53085" y="320039"/>
                  </a:lnTo>
                  <a:lnTo>
                    <a:pt x="32414" y="315870"/>
                  </a:lnTo>
                  <a:lnTo>
                    <a:pt x="15541" y="304498"/>
                  </a:lnTo>
                  <a:lnTo>
                    <a:pt x="4169" y="287625"/>
                  </a:lnTo>
                  <a:lnTo>
                    <a:pt x="0" y="266953"/>
                  </a:lnTo>
                  <a:lnTo>
                    <a:pt x="0" y="53086"/>
                  </a:lnTo>
                  <a:close/>
                </a:path>
              </a:pathLst>
            </a:custGeom>
            <a:ln w="1219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1" name="object 1321"/>
            <p:cNvSpPr/>
            <p:nvPr/>
          </p:nvSpPr>
          <p:spPr>
            <a:xfrm>
              <a:off x="7127748" y="1737360"/>
              <a:ext cx="321945" cy="320040"/>
            </a:xfrm>
            <a:custGeom>
              <a:avLst/>
              <a:gdLst/>
              <a:ahLst/>
              <a:cxnLst/>
              <a:rect l="l" t="t" r="r" b="b"/>
              <a:pathLst>
                <a:path w="321945" h="320039">
                  <a:moveTo>
                    <a:pt x="0" y="53339"/>
                  </a:moveTo>
                  <a:lnTo>
                    <a:pt x="4191" y="32575"/>
                  </a:lnTo>
                  <a:lnTo>
                    <a:pt x="15621" y="15621"/>
                  </a:lnTo>
                  <a:lnTo>
                    <a:pt x="32575" y="4191"/>
                  </a:lnTo>
                  <a:lnTo>
                    <a:pt x="53340" y="0"/>
                  </a:lnTo>
                  <a:lnTo>
                    <a:pt x="268224" y="0"/>
                  </a:lnTo>
                  <a:lnTo>
                    <a:pt x="288988" y="4190"/>
                  </a:lnTo>
                  <a:lnTo>
                    <a:pt x="305942" y="15620"/>
                  </a:lnTo>
                  <a:lnTo>
                    <a:pt x="317372" y="32575"/>
                  </a:lnTo>
                  <a:lnTo>
                    <a:pt x="321563" y="53339"/>
                  </a:lnTo>
                  <a:lnTo>
                    <a:pt x="321563" y="266700"/>
                  </a:lnTo>
                  <a:lnTo>
                    <a:pt x="317372" y="287464"/>
                  </a:lnTo>
                  <a:lnTo>
                    <a:pt x="305942" y="304418"/>
                  </a:lnTo>
                  <a:lnTo>
                    <a:pt x="288988" y="315848"/>
                  </a:lnTo>
                  <a:lnTo>
                    <a:pt x="268224" y="320039"/>
                  </a:lnTo>
                  <a:lnTo>
                    <a:pt x="53340" y="320039"/>
                  </a:lnTo>
                  <a:lnTo>
                    <a:pt x="32575" y="315849"/>
                  </a:lnTo>
                  <a:lnTo>
                    <a:pt x="15621" y="304419"/>
                  </a:lnTo>
                  <a:lnTo>
                    <a:pt x="4191" y="287464"/>
                  </a:lnTo>
                  <a:lnTo>
                    <a:pt x="0" y="266700"/>
                  </a:lnTo>
                  <a:lnTo>
                    <a:pt x="0" y="53339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2" name="object 1322"/>
          <p:cNvGrpSpPr/>
          <p:nvPr/>
        </p:nvGrpSpPr>
        <p:grpSpPr>
          <a:xfrm>
            <a:off x="7943088" y="1548383"/>
            <a:ext cx="228600" cy="302260"/>
            <a:chOff x="7943088" y="1548383"/>
            <a:chExt cx="228600" cy="302260"/>
          </a:xfrm>
        </p:grpSpPr>
        <p:sp>
          <p:nvSpPr>
            <p:cNvPr id="1323" name="object 1323"/>
            <p:cNvSpPr/>
            <p:nvPr/>
          </p:nvSpPr>
          <p:spPr>
            <a:xfrm>
              <a:off x="7949184" y="1554479"/>
              <a:ext cx="216535" cy="289560"/>
            </a:xfrm>
            <a:custGeom>
              <a:avLst/>
              <a:gdLst/>
              <a:ahLst/>
              <a:cxnLst/>
              <a:rect l="l" t="t" r="r" b="b"/>
              <a:pathLst>
                <a:path w="216534" h="289560">
                  <a:moveTo>
                    <a:pt x="108204" y="0"/>
                  </a:moveTo>
                  <a:lnTo>
                    <a:pt x="108204" y="72390"/>
                  </a:lnTo>
                  <a:lnTo>
                    <a:pt x="0" y="72390"/>
                  </a:lnTo>
                  <a:lnTo>
                    <a:pt x="0" y="217170"/>
                  </a:lnTo>
                  <a:lnTo>
                    <a:pt x="108204" y="217170"/>
                  </a:lnTo>
                  <a:lnTo>
                    <a:pt x="108204" y="289560"/>
                  </a:lnTo>
                  <a:lnTo>
                    <a:pt x="216408" y="144780"/>
                  </a:lnTo>
                  <a:lnTo>
                    <a:pt x="1082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4" name="object 1324"/>
            <p:cNvSpPr/>
            <p:nvPr/>
          </p:nvSpPr>
          <p:spPr>
            <a:xfrm>
              <a:off x="7949184" y="1554479"/>
              <a:ext cx="216535" cy="289560"/>
            </a:xfrm>
            <a:custGeom>
              <a:avLst/>
              <a:gdLst/>
              <a:ahLst/>
              <a:cxnLst/>
              <a:rect l="l" t="t" r="r" b="b"/>
              <a:pathLst>
                <a:path w="216534" h="289560">
                  <a:moveTo>
                    <a:pt x="0" y="72390"/>
                  </a:moveTo>
                  <a:lnTo>
                    <a:pt x="108204" y="72390"/>
                  </a:lnTo>
                  <a:lnTo>
                    <a:pt x="108204" y="0"/>
                  </a:lnTo>
                  <a:lnTo>
                    <a:pt x="216408" y="144780"/>
                  </a:lnTo>
                  <a:lnTo>
                    <a:pt x="108204" y="289560"/>
                  </a:lnTo>
                  <a:lnTo>
                    <a:pt x="108204" y="217170"/>
                  </a:lnTo>
                  <a:lnTo>
                    <a:pt x="0" y="217170"/>
                  </a:lnTo>
                  <a:lnTo>
                    <a:pt x="0" y="72390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5" name="object 1325"/>
          <p:cNvGrpSpPr/>
          <p:nvPr/>
        </p:nvGrpSpPr>
        <p:grpSpPr>
          <a:xfrm>
            <a:off x="1979676" y="2453639"/>
            <a:ext cx="672465" cy="683260"/>
            <a:chOff x="1979676" y="2453639"/>
            <a:chExt cx="672465" cy="683260"/>
          </a:xfrm>
        </p:grpSpPr>
        <p:sp>
          <p:nvSpPr>
            <p:cNvPr id="1326" name="object 1326"/>
            <p:cNvSpPr/>
            <p:nvPr/>
          </p:nvSpPr>
          <p:spPr>
            <a:xfrm>
              <a:off x="1985772" y="2459735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0" y="53848"/>
                  </a:moveTo>
                  <a:lnTo>
                    <a:pt x="4234" y="32896"/>
                  </a:lnTo>
                  <a:lnTo>
                    <a:pt x="15779" y="15779"/>
                  </a:lnTo>
                  <a:lnTo>
                    <a:pt x="32896" y="4234"/>
                  </a:lnTo>
                  <a:lnTo>
                    <a:pt x="53847" y="0"/>
                  </a:lnTo>
                  <a:lnTo>
                    <a:pt x="269239" y="0"/>
                  </a:lnTo>
                  <a:lnTo>
                    <a:pt x="290191" y="4234"/>
                  </a:lnTo>
                  <a:lnTo>
                    <a:pt x="307308" y="15779"/>
                  </a:lnTo>
                  <a:lnTo>
                    <a:pt x="318853" y="32896"/>
                  </a:lnTo>
                  <a:lnTo>
                    <a:pt x="323088" y="53848"/>
                  </a:lnTo>
                  <a:lnTo>
                    <a:pt x="323088" y="269239"/>
                  </a:lnTo>
                  <a:lnTo>
                    <a:pt x="318853" y="290191"/>
                  </a:lnTo>
                  <a:lnTo>
                    <a:pt x="307308" y="307308"/>
                  </a:lnTo>
                  <a:lnTo>
                    <a:pt x="290191" y="318853"/>
                  </a:lnTo>
                  <a:lnTo>
                    <a:pt x="269239" y="323088"/>
                  </a:lnTo>
                  <a:lnTo>
                    <a:pt x="53847" y="323088"/>
                  </a:lnTo>
                  <a:lnTo>
                    <a:pt x="32896" y="318853"/>
                  </a:lnTo>
                  <a:lnTo>
                    <a:pt x="15779" y="307308"/>
                  </a:lnTo>
                  <a:lnTo>
                    <a:pt x="4234" y="290191"/>
                  </a:lnTo>
                  <a:lnTo>
                    <a:pt x="0" y="269239"/>
                  </a:lnTo>
                  <a:lnTo>
                    <a:pt x="0" y="5384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7" name="object 1327"/>
            <p:cNvSpPr/>
            <p:nvPr/>
          </p:nvSpPr>
          <p:spPr>
            <a:xfrm>
              <a:off x="2327148" y="2459735"/>
              <a:ext cx="318770" cy="323215"/>
            </a:xfrm>
            <a:custGeom>
              <a:avLst/>
              <a:gdLst/>
              <a:ahLst/>
              <a:cxnLst/>
              <a:rect l="l" t="t" r="r" b="b"/>
              <a:pathLst>
                <a:path w="318769" h="323214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5" y="0"/>
                  </a:lnTo>
                  <a:lnTo>
                    <a:pt x="265429" y="0"/>
                  </a:lnTo>
                  <a:lnTo>
                    <a:pt x="286101" y="4169"/>
                  </a:lnTo>
                  <a:lnTo>
                    <a:pt x="302974" y="15541"/>
                  </a:lnTo>
                  <a:lnTo>
                    <a:pt x="314346" y="32414"/>
                  </a:lnTo>
                  <a:lnTo>
                    <a:pt x="318515" y="53086"/>
                  </a:lnTo>
                  <a:lnTo>
                    <a:pt x="318515" y="270001"/>
                  </a:lnTo>
                  <a:lnTo>
                    <a:pt x="314346" y="290673"/>
                  </a:lnTo>
                  <a:lnTo>
                    <a:pt x="302974" y="307546"/>
                  </a:lnTo>
                  <a:lnTo>
                    <a:pt x="286101" y="318918"/>
                  </a:lnTo>
                  <a:lnTo>
                    <a:pt x="265429" y="323088"/>
                  </a:lnTo>
                  <a:lnTo>
                    <a:pt x="53085" y="323088"/>
                  </a:lnTo>
                  <a:lnTo>
                    <a:pt x="32414" y="318918"/>
                  </a:lnTo>
                  <a:lnTo>
                    <a:pt x="15541" y="307546"/>
                  </a:lnTo>
                  <a:lnTo>
                    <a:pt x="4169" y="290673"/>
                  </a:lnTo>
                  <a:lnTo>
                    <a:pt x="0" y="270001"/>
                  </a:lnTo>
                  <a:lnTo>
                    <a:pt x="0" y="5308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8" name="object 1328"/>
            <p:cNvSpPr/>
            <p:nvPr/>
          </p:nvSpPr>
          <p:spPr>
            <a:xfrm>
              <a:off x="2327148" y="2811779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69" h="318769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5" y="0"/>
                  </a:lnTo>
                  <a:lnTo>
                    <a:pt x="265429" y="0"/>
                  </a:lnTo>
                  <a:lnTo>
                    <a:pt x="286101" y="4169"/>
                  </a:lnTo>
                  <a:lnTo>
                    <a:pt x="302974" y="15541"/>
                  </a:lnTo>
                  <a:lnTo>
                    <a:pt x="314346" y="32414"/>
                  </a:lnTo>
                  <a:lnTo>
                    <a:pt x="318515" y="53086"/>
                  </a:lnTo>
                  <a:lnTo>
                    <a:pt x="318515" y="265430"/>
                  </a:lnTo>
                  <a:lnTo>
                    <a:pt x="314346" y="286101"/>
                  </a:lnTo>
                  <a:lnTo>
                    <a:pt x="302974" y="302974"/>
                  </a:lnTo>
                  <a:lnTo>
                    <a:pt x="286101" y="314346"/>
                  </a:lnTo>
                  <a:lnTo>
                    <a:pt x="265429" y="318516"/>
                  </a:lnTo>
                  <a:lnTo>
                    <a:pt x="53085" y="318516"/>
                  </a:lnTo>
                  <a:lnTo>
                    <a:pt x="32414" y="314346"/>
                  </a:lnTo>
                  <a:lnTo>
                    <a:pt x="15541" y="302974"/>
                  </a:lnTo>
                  <a:lnTo>
                    <a:pt x="4169" y="286101"/>
                  </a:lnTo>
                  <a:lnTo>
                    <a:pt x="0" y="265430"/>
                  </a:lnTo>
                  <a:lnTo>
                    <a:pt x="0" y="53086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9" name="object 1329"/>
            <p:cNvSpPr/>
            <p:nvPr/>
          </p:nvSpPr>
          <p:spPr>
            <a:xfrm>
              <a:off x="1985772" y="2811779"/>
              <a:ext cx="323215" cy="318770"/>
            </a:xfrm>
            <a:custGeom>
              <a:avLst/>
              <a:gdLst/>
              <a:ahLst/>
              <a:cxnLst/>
              <a:rect l="l" t="t" r="r" b="b"/>
              <a:pathLst>
                <a:path w="323214" h="318769">
                  <a:moveTo>
                    <a:pt x="0" y="53086"/>
                  </a:moveTo>
                  <a:lnTo>
                    <a:pt x="4169" y="32414"/>
                  </a:lnTo>
                  <a:lnTo>
                    <a:pt x="15541" y="15541"/>
                  </a:lnTo>
                  <a:lnTo>
                    <a:pt x="32414" y="4169"/>
                  </a:lnTo>
                  <a:lnTo>
                    <a:pt x="53085" y="0"/>
                  </a:lnTo>
                  <a:lnTo>
                    <a:pt x="270001" y="0"/>
                  </a:lnTo>
                  <a:lnTo>
                    <a:pt x="290673" y="4169"/>
                  </a:lnTo>
                  <a:lnTo>
                    <a:pt x="307546" y="15541"/>
                  </a:lnTo>
                  <a:lnTo>
                    <a:pt x="318918" y="32414"/>
                  </a:lnTo>
                  <a:lnTo>
                    <a:pt x="323088" y="53086"/>
                  </a:lnTo>
                  <a:lnTo>
                    <a:pt x="323088" y="265430"/>
                  </a:lnTo>
                  <a:lnTo>
                    <a:pt x="318918" y="286101"/>
                  </a:lnTo>
                  <a:lnTo>
                    <a:pt x="307546" y="302974"/>
                  </a:lnTo>
                  <a:lnTo>
                    <a:pt x="290673" y="314346"/>
                  </a:lnTo>
                  <a:lnTo>
                    <a:pt x="270001" y="318516"/>
                  </a:lnTo>
                  <a:lnTo>
                    <a:pt x="53085" y="318516"/>
                  </a:lnTo>
                  <a:lnTo>
                    <a:pt x="32414" y="314346"/>
                  </a:lnTo>
                  <a:lnTo>
                    <a:pt x="15541" y="302974"/>
                  </a:lnTo>
                  <a:lnTo>
                    <a:pt x="4169" y="286101"/>
                  </a:lnTo>
                  <a:lnTo>
                    <a:pt x="0" y="265430"/>
                  </a:lnTo>
                  <a:lnTo>
                    <a:pt x="0" y="53086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0" name="object 1330"/>
          <p:cNvSpPr/>
          <p:nvPr/>
        </p:nvSpPr>
        <p:spPr>
          <a:xfrm>
            <a:off x="2637663" y="2870961"/>
            <a:ext cx="4619625" cy="318770"/>
          </a:xfrm>
          <a:custGeom>
            <a:avLst/>
            <a:gdLst/>
            <a:ahLst/>
            <a:cxnLst/>
            <a:rect l="l" t="t" r="r" b="b"/>
            <a:pathLst>
              <a:path w="4619625" h="318769">
                <a:moveTo>
                  <a:pt x="4545457" y="242188"/>
                </a:moveTo>
                <a:lnTo>
                  <a:pt x="4543549" y="273934"/>
                </a:lnTo>
                <a:lnTo>
                  <a:pt x="4556252" y="274700"/>
                </a:lnTo>
                <a:lnTo>
                  <a:pt x="4555490" y="287400"/>
                </a:lnTo>
                <a:lnTo>
                  <a:pt x="4542739" y="287400"/>
                </a:lnTo>
                <a:lnTo>
                  <a:pt x="4540885" y="318262"/>
                </a:lnTo>
                <a:lnTo>
                  <a:pt x="4613285" y="287400"/>
                </a:lnTo>
                <a:lnTo>
                  <a:pt x="4555490" y="287400"/>
                </a:lnTo>
                <a:lnTo>
                  <a:pt x="4542785" y="286634"/>
                </a:lnTo>
                <a:lnTo>
                  <a:pt x="4615082" y="286634"/>
                </a:lnTo>
                <a:lnTo>
                  <a:pt x="4619244" y="284861"/>
                </a:lnTo>
                <a:lnTo>
                  <a:pt x="4545457" y="242188"/>
                </a:lnTo>
                <a:close/>
              </a:path>
              <a:path w="4619625" h="318769">
                <a:moveTo>
                  <a:pt x="4543549" y="273934"/>
                </a:moveTo>
                <a:lnTo>
                  <a:pt x="4542785" y="286634"/>
                </a:lnTo>
                <a:lnTo>
                  <a:pt x="4555490" y="287400"/>
                </a:lnTo>
                <a:lnTo>
                  <a:pt x="4556252" y="274700"/>
                </a:lnTo>
                <a:lnTo>
                  <a:pt x="4543549" y="273934"/>
                </a:lnTo>
                <a:close/>
              </a:path>
              <a:path w="4619625" h="318769">
                <a:moveTo>
                  <a:pt x="762" y="0"/>
                </a:moveTo>
                <a:lnTo>
                  <a:pt x="0" y="12700"/>
                </a:lnTo>
                <a:lnTo>
                  <a:pt x="4542785" y="286634"/>
                </a:lnTo>
                <a:lnTo>
                  <a:pt x="4543549" y="273934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 txBox="1"/>
          <p:nvPr/>
        </p:nvSpPr>
        <p:spPr>
          <a:xfrm>
            <a:off x="9263253" y="3511422"/>
            <a:ext cx="1841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15">
                <a:latin typeface="Malgun Gothic"/>
                <a:cs typeface="Malgun Gothic"/>
              </a:rPr>
              <a:t>14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332" name="object 133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33" name="object 13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089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맥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풀</a:t>
            </a:r>
            <a:r>
              <a:rPr dirty="0" sz="2800" spc="-365"/>
              <a:t>링</a:t>
            </a:r>
            <a:r>
              <a:rPr dirty="0" sz="2800" spc="-175"/>
              <a:t> </a:t>
            </a:r>
            <a:r>
              <a:rPr dirty="0" sz="2800" spc="-365"/>
              <a:t>구현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풀링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01" y="2540889"/>
            <a:ext cx="9210299" cy="3571875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421623" y="1592580"/>
          <a:ext cx="542925" cy="551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/>
                <a:gridCol w="266700"/>
              </a:tblGrid>
              <a:tr h="273558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189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302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6350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FF969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58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302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6350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6C3E5"/>
                    </a:solidFill>
                  </a:tcPr>
                </a:tc>
              </a:tr>
              <a:tr h="272034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201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6350">
                      <a:solidFill>
                        <a:srgbClr val="0D0D0D"/>
                      </a:solidFill>
                      <a:prstDash val="solid"/>
                    </a:lnB>
                    <a:solidFill>
                      <a:srgbClr val="FFE59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86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6350">
                      <a:solidFill>
                        <a:srgbClr val="0D0D0D"/>
                      </a:solidFill>
                      <a:prstDash val="solid"/>
                    </a:lnB>
                    <a:solidFill>
                      <a:srgbClr val="C3A9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37959" y="1338072"/>
          <a:ext cx="1065530" cy="1076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9465"/>
                <a:gridCol w="265429"/>
              </a:tblGrid>
              <a:tr h="260708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0"/>
                        </a:spcBef>
                        <a:tabLst>
                          <a:tab pos="323215" algn="l"/>
                          <a:tab pos="628015" algn="l"/>
                          <a:tab pos="855980" algn="l"/>
                        </a:tabLst>
                      </a:pP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0	30	6	</a:t>
                      </a: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58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175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9303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49</a:t>
                      </a:r>
                      <a:r>
                        <a:rPr dirty="0" sz="1050" spc="19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189</a:t>
                      </a:r>
                      <a:r>
                        <a:rPr dirty="0" sz="1050" spc="204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15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683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5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6830">
                    <a:solidFill>
                      <a:srgbClr val="F1F1F1"/>
                    </a:solidFill>
                  </a:tcPr>
                </a:tc>
              </a:tr>
              <a:tr h="269303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18</a:t>
                      </a:r>
                      <a:r>
                        <a:rPr dirty="0" sz="1050" spc="19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201</a:t>
                      </a:r>
                      <a:r>
                        <a:rPr dirty="0" sz="1050" spc="204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34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5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40005">
                    <a:solidFill>
                      <a:srgbClr val="F1F1F1"/>
                    </a:solidFill>
                  </a:tcPr>
                </a:tc>
              </a:tr>
              <a:tr h="276628">
                <a:tc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266700" algn="l"/>
                        </a:tabLst>
                      </a:pPr>
                      <a:r>
                        <a:rPr dirty="0" sz="1050" spc="-1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0	80</a:t>
                      </a:r>
                      <a:r>
                        <a:rPr dirty="0" sz="1050" spc="465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86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683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50" spc="-10" b="1">
                          <a:solidFill>
                            <a:srgbClr val="404040"/>
                          </a:solidFill>
                          <a:latin typeface="Malgun Gothic"/>
                          <a:cs typeface="Malgun Gothic"/>
                        </a:rPr>
                        <a:t>49</a:t>
                      </a:r>
                      <a:endParaRPr sz="1050">
                        <a:latin typeface="Malgun Gothic"/>
                        <a:cs typeface="Malgun Gothic"/>
                      </a:endParaRPr>
                    </a:p>
                  </a:txBody>
                  <a:tcPr marL="0" marR="0" marB="0" marT="3683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537959" y="1338072"/>
            <a:ext cx="1065530" cy="1076325"/>
          </a:xfrm>
          <a:custGeom>
            <a:avLst/>
            <a:gdLst/>
            <a:ahLst/>
            <a:cxnLst/>
            <a:rect l="l" t="t" r="r" b="b"/>
            <a:pathLst>
              <a:path w="1065529" h="1076325">
                <a:moveTo>
                  <a:pt x="265175" y="271272"/>
                </a:moveTo>
                <a:lnTo>
                  <a:pt x="531876" y="271272"/>
                </a:lnTo>
                <a:lnTo>
                  <a:pt x="531876" y="0"/>
                </a:lnTo>
                <a:lnTo>
                  <a:pt x="265175" y="0"/>
                </a:lnTo>
                <a:lnTo>
                  <a:pt x="265175" y="271272"/>
                </a:lnTo>
                <a:close/>
              </a:path>
              <a:path w="1065529" h="1076325">
                <a:moveTo>
                  <a:pt x="0" y="536448"/>
                </a:moveTo>
                <a:lnTo>
                  <a:pt x="265175" y="536448"/>
                </a:lnTo>
                <a:lnTo>
                  <a:pt x="265175" y="265175"/>
                </a:lnTo>
                <a:lnTo>
                  <a:pt x="0" y="265175"/>
                </a:lnTo>
                <a:lnTo>
                  <a:pt x="0" y="536448"/>
                </a:lnTo>
                <a:close/>
              </a:path>
              <a:path w="1065529" h="1076325">
                <a:moveTo>
                  <a:pt x="265175" y="536448"/>
                </a:moveTo>
                <a:lnTo>
                  <a:pt x="531876" y="536448"/>
                </a:lnTo>
                <a:lnTo>
                  <a:pt x="531876" y="265175"/>
                </a:lnTo>
                <a:lnTo>
                  <a:pt x="265175" y="265175"/>
                </a:lnTo>
                <a:lnTo>
                  <a:pt x="265175" y="536448"/>
                </a:lnTo>
                <a:close/>
              </a:path>
              <a:path w="1065529" h="1076325">
                <a:moveTo>
                  <a:pt x="531876" y="271272"/>
                </a:moveTo>
                <a:lnTo>
                  <a:pt x="798576" y="271272"/>
                </a:lnTo>
                <a:lnTo>
                  <a:pt x="798576" y="0"/>
                </a:lnTo>
                <a:lnTo>
                  <a:pt x="531876" y="0"/>
                </a:lnTo>
                <a:lnTo>
                  <a:pt x="531876" y="271272"/>
                </a:lnTo>
                <a:close/>
              </a:path>
              <a:path w="1065529" h="1076325">
                <a:moveTo>
                  <a:pt x="798576" y="271272"/>
                </a:moveTo>
                <a:lnTo>
                  <a:pt x="1065276" y="271272"/>
                </a:lnTo>
                <a:lnTo>
                  <a:pt x="1065276" y="0"/>
                </a:lnTo>
                <a:lnTo>
                  <a:pt x="798576" y="0"/>
                </a:lnTo>
                <a:lnTo>
                  <a:pt x="798576" y="271272"/>
                </a:lnTo>
                <a:close/>
              </a:path>
              <a:path w="1065529" h="1076325">
                <a:moveTo>
                  <a:pt x="531876" y="536448"/>
                </a:moveTo>
                <a:lnTo>
                  <a:pt x="798576" y="536448"/>
                </a:lnTo>
                <a:lnTo>
                  <a:pt x="798576" y="265175"/>
                </a:lnTo>
                <a:lnTo>
                  <a:pt x="531876" y="265175"/>
                </a:lnTo>
                <a:lnTo>
                  <a:pt x="531876" y="536448"/>
                </a:lnTo>
                <a:close/>
              </a:path>
              <a:path w="1065529" h="1076325">
                <a:moveTo>
                  <a:pt x="798576" y="536448"/>
                </a:moveTo>
                <a:lnTo>
                  <a:pt x="1065276" y="536448"/>
                </a:lnTo>
                <a:lnTo>
                  <a:pt x="1065276" y="265175"/>
                </a:lnTo>
                <a:lnTo>
                  <a:pt x="798576" y="265175"/>
                </a:lnTo>
                <a:lnTo>
                  <a:pt x="798576" y="536448"/>
                </a:lnTo>
                <a:close/>
              </a:path>
              <a:path w="1065529" h="1076325">
                <a:moveTo>
                  <a:pt x="0" y="809243"/>
                </a:moveTo>
                <a:lnTo>
                  <a:pt x="265175" y="809243"/>
                </a:lnTo>
                <a:lnTo>
                  <a:pt x="265175" y="537971"/>
                </a:lnTo>
                <a:lnTo>
                  <a:pt x="0" y="537971"/>
                </a:lnTo>
                <a:lnTo>
                  <a:pt x="0" y="809243"/>
                </a:lnTo>
                <a:close/>
              </a:path>
              <a:path w="1065529" h="1076325">
                <a:moveTo>
                  <a:pt x="265175" y="809243"/>
                </a:moveTo>
                <a:lnTo>
                  <a:pt x="531876" y="809243"/>
                </a:lnTo>
                <a:lnTo>
                  <a:pt x="531876" y="537971"/>
                </a:lnTo>
                <a:lnTo>
                  <a:pt x="265175" y="537971"/>
                </a:lnTo>
                <a:lnTo>
                  <a:pt x="265175" y="809243"/>
                </a:lnTo>
                <a:close/>
              </a:path>
              <a:path w="1065529" h="1076325">
                <a:moveTo>
                  <a:pt x="0" y="1075943"/>
                </a:moveTo>
                <a:lnTo>
                  <a:pt x="265175" y="1075943"/>
                </a:lnTo>
                <a:lnTo>
                  <a:pt x="265175" y="803147"/>
                </a:lnTo>
                <a:lnTo>
                  <a:pt x="0" y="803147"/>
                </a:lnTo>
                <a:lnTo>
                  <a:pt x="0" y="1075943"/>
                </a:lnTo>
                <a:close/>
              </a:path>
              <a:path w="1065529" h="1076325">
                <a:moveTo>
                  <a:pt x="265175" y="1075943"/>
                </a:moveTo>
                <a:lnTo>
                  <a:pt x="531876" y="1075943"/>
                </a:lnTo>
                <a:lnTo>
                  <a:pt x="531876" y="803147"/>
                </a:lnTo>
                <a:lnTo>
                  <a:pt x="265175" y="803147"/>
                </a:lnTo>
                <a:lnTo>
                  <a:pt x="265175" y="1075943"/>
                </a:lnTo>
                <a:close/>
              </a:path>
              <a:path w="1065529" h="1076325">
                <a:moveTo>
                  <a:pt x="531876" y="809243"/>
                </a:moveTo>
                <a:lnTo>
                  <a:pt x="798576" y="809243"/>
                </a:lnTo>
                <a:lnTo>
                  <a:pt x="798576" y="537971"/>
                </a:lnTo>
                <a:lnTo>
                  <a:pt x="531876" y="537971"/>
                </a:lnTo>
                <a:lnTo>
                  <a:pt x="531876" y="809243"/>
                </a:lnTo>
                <a:close/>
              </a:path>
              <a:path w="1065529" h="1076325">
                <a:moveTo>
                  <a:pt x="798576" y="809243"/>
                </a:moveTo>
                <a:lnTo>
                  <a:pt x="1065276" y="809243"/>
                </a:lnTo>
                <a:lnTo>
                  <a:pt x="1065276" y="537971"/>
                </a:lnTo>
                <a:lnTo>
                  <a:pt x="798576" y="537971"/>
                </a:lnTo>
                <a:lnTo>
                  <a:pt x="798576" y="809243"/>
                </a:lnTo>
                <a:close/>
              </a:path>
              <a:path w="1065529" h="1076325">
                <a:moveTo>
                  <a:pt x="531876" y="1075943"/>
                </a:moveTo>
                <a:lnTo>
                  <a:pt x="798576" y="1075943"/>
                </a:lnTo>
                <a:lnTo>
                  <a:pt x="798576" y="803147"/>
                </a:lnTo>
                <a:lnTo>
                  <a:pt x="531876" y="803147"/>
                </a:lnTo>
                <a:lnTo>
                  <a:pt x="531876" y="1075943"/>
                </a:lnTo>
                <a:close/>
              </a:path>
              <a:path w="1065529" h="1076325">
                <a:moveTo>
                  <a:pt x="798576" y="1075943"/>
                </a:moveTo>
                <a:lnTo>
                  <a:pt x="1065276" y="1075943"/>
                </a:lnTo>
                <a:lnTo>
                  <a:pt x="1065276" y="803147"/>
                </a:lnTo>
                <a:lnTo>
                  <a:pt x="798576" y="803147"/>
                </a:lnTo>
                <a:lnTo>
                  <a:pt x="798576" y="1075943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95235" y="1007745"/>
            <a:ext cx="13392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latin typeface="Malgun Gothic"/>
                <a:cs typeface="Malgun Gothic"/>
              </a:rPr>
              <a:t>2x2</a:t>
            </a:r>
            <a:r>
              <a:rPr dirty="0" sz="1400" spc="-95" b="1">
                <a:latin typeface="Malgun Gothic"/>
                <a:cs typeface="Malgun Gothic"/>
              </a:rPr>
              <a:t> </a:t>
            </a:r>
            <a:r>
              <a:rPr dirty="0" sz="1400" spc="-75" b="1">
                <a:latin typeface="Malgun Gothic"/>
                <a:cs typeface="Malgun Gothic"/>
              </a:rPr>
              <a:t>Max</a:t>
            </a:r>
            <a:r>
              <a:rPr dirty="0" sz="1400" spc="-95" b="1">
                <a:latin typeface="Malgun Gothic"/>
                <a:cs typeface="Malgun Gothic"/>
              </a:rPr>
              <a:t> </a:t>
            </a:r>
            <a:r>
              <a:rPr dirty="0" sz="1400" spc="-25" b="1">
                <a:latin typeface="Malgun Gothic"/>
                <a:cs typeface="Malgun Gothic"/>
              </a:rPr>
              <a:t>P</a:t>
            </a:r>
            <a:r>
              <a:rPr dirty="0" sz="1400" spc="-100" b="1">
                <a:latin typeface="Malgun Gothic"/>
                <a:cs typeface="Malgun Gothic"/>
              </a:rPr>
              <a:t>o</a:t>
            </a:r>
            <a:r>
              <a:rPr dirty="0" sz="1400" spc="-110" b="1">
                <a:latin typeface="Malgun Gothic"/>
                <a:cs typeface="Malgun Gothic"/>
              </a:rPr>
              <a:t>o</a:t>
            </a:r>
            <a:r>
              <a:rPr dirty="0" sz="1400" spc="-70" b="1">
                <a:latin typeface="Malgun Gothic"/>
                <a:cs typeface="Malgun Gothic"/>
              </a:rPr>
              <a:t>ling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30340" y="1322832"/>
            <a:ext cx="1077595" cy="1097280"/>
            <a:chOff x="6530340" y="1322832"/>
            <a:chExt cx="1077595" cy="1097280"/>
          </a:xfrm>
        </p:grpSpPr>
        <p:sp>
          <p:nvSpPr>
            <p:cNvPr id="10" name="object 10"/>
            <p:cNvSpPr/>
            <p:nvPr/>
          </p:nvSpPr>
          <p:spPr>
            <a:xfrm>
              <a:off x="6537960" y="1328928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5" h="521335">
                  <a:moveTo>
                    <a:pt x="0" y="86613"/>
                  </a:moveTo>
                  <a:lnTo>
                    <a:pt x="6800" y="52881"/>
                  </a:lnTo>
                  <a:lnTo>
                    <a:pt x="25352" y="25352"/>
                  </a:lnTo>
                  <a:lnTo>
                    <a:pt x="52881" y="6800"/>
                  </a:lnTo>
                  <a:lnTo>
                    <a:pt x="86614" y="0"/>
                  </a:lnTo>
                  <a:lnTo>
                    <a:pt x="433070" y="0"/>
                  </a:lnTo>
                  <a:lnTo>
                    <a:pt x="466802" y="6800"/>
                  </a:lnTo>
                  <a:lnTo>
                    <a:pt x="494331" y="25352"/>
                  </a:lnTo>
                  <a:lnTo>
                    <a:pt x="512883" y="52881"/>
                  </a:lnTo>
                  <a:lnTo>
                    <a:pt x="519684" y="86613"/>
                  </a:lnTo>
                  <a:lnTo>
                    <a:pt x="519684" y="434594"/>
                  </a:lnTo>
                  <a:lnTo>
                    <a:pt x="512883" y="468326"/>
                  </a:lnTo>
                  <a:lnTo>
                    <a:pt x="494331" y="495855"/>
                  </a:lnTo>
                  <a:lnTo>
                    <a:pt x="466802" y="514407"/>
                  </a:lnTo>
                  <a:lnTo>
                    <a:pt x="433070" y="521208"/>
                  </a:lnTo>
                  <a:lnTo>
                    <a:pt x="86614" y="521208"/>
                  </a:lnTo>
                  <a:lnTo>
                    <a:pt x="52881" y="514407"/>
                  </a:lnTo>
                  <a:lnTo>
                    <a:pt x="25352" y="495855"/>
                  </a:lnTo>
                  <a:lnTo>
                    <a:pt x="6800" y="468326"/>
                  </a:lnTo>
                  <a:lnTo>
                    <a:pt x="0" y="434594"/>
                  </a:lnTo>
                  <a:lnTo>
                    <a:pt x="0" y="86613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88124" y="1328928"/>
              <a:ext cx="513715" cy="521334"/>
            </a:xfrm>
            <a:custGeom>
              <a:avLst/>
              <a:gdLst/>
              <a:ahLst/>
              <a:cxnLst/>
              <a:rect l="l" t="t" r="r" b="b"/>
              <a:pathLst>
                <a:path w="513715" h="521335">
                  <a:moveTo>
                    <a:pt x="0" y="85598"/>
                  </a:moveTo>
                  <a:lnTo>
                    <a:pt x="6730" y="52292"/>
                  </a:lnTo>
                  <a:lnTo>
                    <a:pt x="25082" y="25082"/>
                  </a:lnTo>
                  <a:lnTo>
                    <a:pt x="52292" y="6731"/>
                  </a:lnTo>
                  <a:lnTo>
                    <a:pt x="85598" y="0"/>
                  </a:lnTo>
                  <a:lnTo>
                    <a:pt x="427990" y="0"/>
                  </a:lnTo>
                  <a:lnTo>
                    <a:pt x="461295" y="6731"/>
                  </a:lnTo>
                  <a:lnTo>
                    <a:pt x="488505" y="25082"/>
                  </a:lnTo>
                  <a:lnTo>
                    <a:pt x="506856" y="52292"/>
                  </a:lnTo>
                  <a:lnTo>
                    <a:pt x="513587" y="85598"/>
                  </a:lnTo>
                  <a:lnTo>
                    <a:pt x="513587" y="435610"/>
                  </a:lnTo>
                  <a:lnTo>
                    <a:pt x="506856" y="468915"/>
                  </a:lnTo>
                  <a:lnTo>
                    <a:pt x="488505" y="496125"/>
                  </a:lnTo>
                  <a:lnTo>
                    <a:pt x="461295" y="514476"/>
                  </a:lnTo>
                  <a:lnTo>
                    <a:pt x="427990" y="521208"/>
                  </a:lnTo>
                  <a:lnTo>
                    <a:pt x="85598" y="521208"/>
                  </a:lnTo>
                  <a:lnTo>
                    <a:pt x="52292" y="514477"/>
                  </a:lnTo>
                  <a:lnTo>
                    <a:pt x="25082" y="496125"/>
                  </a:lnTo>
                  <a:lnTo>
                    <a:pt x="6730" y="468915"/>
                  </a:lnTo>
                  <a:lnTo>
                    <a:pt x="0" y="435610"/>
                  </a:lnTo>
                  <a:lnTo>
                    <a:pt x="0" y="85598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88124" y="1897380"/>
              <a:ext cx="513715" cy="516890"/>
            </a:xfrm>
            <a:custGeom>
              <a:avLst/>
              <a:gdLst/>
              <a:ahLst/>
              <a:cxnLst/>
              <a:rect l="l" t="t" r="r" b="b"/>
              <a:pathLst>
                <a:path w="513715" h="516889">
                  <a:moveTo>
                    <a:pt x="0" y="85598"/>
                  </a:moveTo>
                  <a:lnTo>
                    <a:pt x="6730" y="52292"/>
                  </a:lnTo>
                  <a:lnTo>
                    <a:pt x="25082" y="25082"/>
                  </a:lnTo>
                  <a:lnTo>
                    <a:pt x="52292" y="6731"/>
                  </a:lnTo>
                  <a:lnTo>
                    <a:pt x="85598" y="0"/>
                  </a:lnTo>
                  <a:lnTo>
                    <a:pt x="427990" y="0"/>
                  </a:lnTo>
                  <a:lnTo>
                    <a:pt x="461295" y="6731"/>
                  </a:lnTo>
                  <a:lnTo>
                    <a:pt x="488505" y="25082"/>
                  </a:lnTo>
                  <a:lnTo>
                    <a:pt x="506856" y="52292"/>
                  </a:lnTo>
                  <a:lnTo>
                    <a:pt x="513587" y="85598"/>
                  </a:lnTo>
                  <a:lnTo>
                    <a:pt x="513587" y="431038"/>
                  </a:lnTo>
                  <a:lnTo>
                    <a:pt x="506856" y="464343"/>
                  </a:lnTo>
                  <a:lnTo>
                    <a:pt x="488505" y="491553"/>
                  </a:lnTo>
                  <a:lnTo>
                    <a:pt x="461295" y="509904"/>
                  </a:lnTo>
                  <a:lnTo>
                    <a:pt x="427990" y="516636"/>
                  </a:lnTo>
                  <a:lnTo>
                    <a:pt x="85598" y="516636"/>
                  </a:lnTo>
                  <a:lnTo>
                    <a:pt x="52292" y="509905"/>
                  </a:lnTo>
                  <a:lnTo>
                    <a:pt x="25082" y="491553"/>
                  </a:lnTo>
                  <a:lnTo>
                    <a:pt x="6730" y="464343"/>
                  </a:lnTo>
                  <a:lnTo>
                    <a:pt x="0" y="431038"/>
                  </a:lnTo>
                  <a:lnTo>
                    <a:pt x="0" y="85598"/>
                  </a:lnTo>
                  <a:close/>
                </a:path>
              </a:pathLst>
            </a:custGeom>
            <a:ln w="1219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6436" y="1897380"/>
              <a:ext cx="521334" cy="516890"/>
            </a:xfrm>
            <a:custGeom>
              <a:avLst/>
              <a:gdLst/>
              <a:ahLst/>
              <a:cxnLst/>
              <a:rect l="l" t="t" r="r" b="b"/>
              <a:pathLst>
                <a:path w="521334" h="516889">
                  <a:moveTo>
                    <a:pt x="0" y="86106"/>
                  </a:moveTo>
                  <a:lnTo>
                    <a:pt x="6774" y="52613"/>
                  </a:lnTo>
                  <a:lnTo>
                    <a:pt x="25241" y="25241"/>
                  </a:lnTo>
                  <a:lnTo>
                    <a:pt x="52613" y="6774"/>
                  </a:lnTo>
                  <a:lnTo>
                    <a:pt x="86106" y="0"/>
                  </a:lnTo>
                  <a:lnTo>
                    <a:pt x="435102" y="0"/>
                  </a:lnTo>
                  <a:lnTo>
                    <a:pt x="468594" y="6774"/>
                  </a:lnTo>
                  <a:lnTo>
                    <a:pt x="495966" y="25241"/>
                  </a:lnTo>
                  <a:lnTo>
                    <a:pt x="514433" y="52613"/>
                  </a:lnTo>
                  <a:lnTo>
                    <a:pt x="521208" y="86106"/>
                  </a:lnTo>
                  <a:lnTo>
                    <a:pt x="521208" y="430530"/>
                  </a:lnTo>
                  <a:lnTo>
                    <a:pt x="514433" y="464022"/>
                  </a:lnTo>
                  <a:lnTo>
                    <a:pt x="495966" y="491394"/>
                  </a:lnTo>
                  <a:lnTo>
                    <a:pt x="468594" y="509861"/>
                  </a:lnTo>
                  <a:lnTo>
                    <a:pt x="435102" y="516636"/>
                  </a:lnTo>
                  <a:lnTo>
                    <a:pt x="86106" y="516636"/>
                  </a:lnTo>
                  <a:lnTo>
                    <a:pt x="52613" y="509861"/>
                  </a:lnTo>
                  <a:lnTo>
                    <a:pt x="25241" y="491394"/>
                  </a:lnTo>
                  <a:lnTo>
                    <a:pt x="6774" y="464022"/>
                  </a:lnTo>
                  <a:lnTo>
                    <a:pt x="0" y="430530"/>
                  </a:lnTo>
                  <a:lnTo>
                    <a:pt x="0" y="86106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859268" y="1595627"/>
            <a:ext cx="361315" cy="480059"/>
            <a:chOff x="7859268" y="1595627"/>
            <a:chExt cx="361315" cy="480059"/>
          </a:xfrm>
        </p:grpSpPr>
        <p:sp>
          <p:nvSpPr>
            <p:cNvPr id="15" name="object 15"/>
            <p:cNvSpPr/>
            <p:nvPr/>
          </p:nvSpPr>
          <p:spPr>
            <a:xfrm>
              <a:off x="7865364" y="1601723"/>
              <a:ext cx="349250" cy="467995"/>
            </a:xfrm>
            <a:custGeom>
              <a:avLst/>
              <a:gdLst/>
              <a:ahLst/>
              <a:cxnLst/>
              <a:rect l="l" t="t" r="r" b="b"/>
              <a:pathLst>
                <a:path w="349250" h="467994">
                  <a:moveTo>
                    <a:pt x="174497" y="0"/>
                  </a:moveTo>
                  <a:lnTo>
                    <a:pt x="174497" y="116966"/>
                  </a:lnTo>
                  <a:lnTo>
                    <a:pt x="0" y="116966"/>
                  </a:lnTo>
                  <a:lnTo>
                    <a:pt x="0" y="350900"/>
                  </a:lnTo>
                  <a:lnTo>
                    <a:pt x="174497" y="350900"/>
                  </a:lnTo>
                  <a:lnTo>
                    <a:pt x="174497" y="467867"/>
                  </a:lnTo>
                  <a:lnTo>
                    <a:pt x="348995" y="233934"/>
                  </a:lnTo>
                  <a:lnTo>
                    <a:pt x="17449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65364" y="1601723"/>
              <a:ext cx="349250" cy="467995"/>
            </a:xfrm>
            <a:custGeom>
              <a:avLst/>
              <a:gdLst/>
              <a:ahLst/>
              <a:cxnLst/>
              <a:rect l="l" t="t" r="r" b="b"/>
              <a:pathLst>
                <a:path w="349250" h="467994">
                  <a:moveTo>
                    <a:pt x="0" y="116966"/>
                  </a:moveTo>
                  <a:lnTo>
                    <a:pt x="174497" y="116966"/>
                  </a:lnTo>
                  <a:lnTo>
                    <a:pt x="174497" y="0"/>
                  </a:lnTo>
                  <a:lnTo>
                    <a:pt x="348995" y="233934"/>
                  </a:lnTo>
                  <a:lnTo>
                    <a:pt x="174497" y="467867"/>
                  </a:lnTo>
                  <a:lnTo>
                    <a:pt x="174497" y="350900"/>
                  </a:lnTo>
                  <a:lnTo>
                    <a:pt x="0" y="350900"/>
                  </a:lnTo>
                  <a:lnTo>
                    <a:pt x="0" y="116966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3" y="1431036"/>
            <a:ext cx="5288280" cy="4312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50823" y="1434160"/>
            <a:ext cx="27628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큰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화소의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선택함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9936" y="1315186"/>
            <a:ext cx="666115" cy="768350"/>
            <a:chOff x="249936" y="1315186"/>
            <a:chExt cx="666115" cy="76835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315186"/>
              <a:ext cx="665962" cy="7681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" y="1341119"/>
              <a:ext cx="563880" cy="66598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30752"/>
            <a:ext cx="9906000" cy="3127375"/>
            <a:chOff x="0" y="3730752"/>
            <a:chExt cx="9906000" cy="3127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051" y="3730752"/>
              <a:ext cx="2532888" cy="2534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7591" y="3733800"/>
              <a:ext cx="2534412" cy="25328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70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/>
              <a:t>R</a:t>
            </a:r>
            <a:r>
              <a:rPr dirty="0" sz="2800" spc="-10"/>
              <a:t>esize</a:t>
            </a:r>
            <a:r>
              <a:rPr dirty="0" sz="2800" spc="-160"/>
              <a:t> </a:t>
            </a:r>
            <a:r>
              <a:rPr dirty="0" sz="2800" spc="-125"/>
              <a:t>v</a:t>
            </a:r>
            <a:r>
              <a:rPr dirty="0" sz="2800" spc="110"/>
              <a:t>s.</a:t>
            </a:r>
            <a:r>
              <a:rPr dirty="0" sz="2800" spc="-175"/>
              <a:t> </a:t>
            </a:r>
            <a:r>
              <a:rPr dirty="0" sz="2800" spc="-155"/>
              <a:t>Max</a:t>
            </a:r>
            <a:r>
              <a:rPr dirty="0" sz="2800" spc="-175"/>
              <a:t> </a:t>
            </a:r>
            <a:r>
              <a:rPr dirty="0" sz="2800" spc="-165"/>
              <a:t>pooling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풀링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993647"/>
            <a:ext cx="2542032" cy="25435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9971" y="993647"/>
            <a:ext cx="2532887" cy="25344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1167" y="3484879"/>
            <a:ext cx="12477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60" b="1">
                <a:latin typeface="Malgun Gothic"/>
                <a:cs typeface="Malgun Gothic"/>
              </a:rPr>
              <a:t>e</a:t>
            </a:r>
            <a:r>
              <a:rPr dirty="0" sz="2000" spc="55" b="1">
                <a:latin typeface="Malgun Gothic"/>
                <a:cs typeface="Malgun Gothic"/>
              </a:rPr>
              <a:t>s</a:t>
            </a:r>
            <a:r>
              <a:rPr dirty="0" sz="2000" spc="-45" b="1">
                <a:latin typeface="Malgun Gothic"/>
                <a:cs typeface="Malgun Gothic"/>
              </a:rPr>
              <a:t>ize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10" b="1">
                <a:latin typeface="Malgun Gothic"/>
                <a:cs typeface="Malgun Gothic"/>
              </a:rPr>
              <a:t>1</a:t>
            </a:r>
            <a:r>
              <a:rPr dirty="0" sz="2000" spc="-20" b="1">
                <a:latin typeface="Malgun Gothic"/>
                <a:cs typeface="Malgun Gothic"/>
              </a:rPr>
              <a:t>/</a:t>
            </a:r>
            <a:r>
              <a:rPr dirty="0" sz="2000" spc="-35" b="1"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7856981" y="3464509"/>
            <a:ext cx="18929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5" b="1">
                <a:latin typeface="Malgun Gothic"/>
                <a:cs typeface="Malgun Gothic"/>
              </a:rPr>
              <a:t>2x2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60" b="1">
                <a:latin typeface="Malgun Gothic"/>
                <a:cs typeface="Malgun Gothic"/>
              </a:rPr>
              <a:t>M</a:t>
            </a:r>
            <a:r>
              <a:rPr dirty="0" sz="2000" spc="-85" b="1">
                <a:latin typeface="Malgun Gothic"/>
                <a:cs typeface="Malgun Gothic"/>
              </a:rPr>
              <a:t>a</a:t>
            </a:r>
            <a:r>
              <a:rPr dirty="0" sz="2000" spc="-65" b="1">
                <a:latin typeface="Malgun Gothic"/>
                <a:cs typeface="Malgun Gothic"/>
              </a:rPr>
              <a:t>x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145" b="1">
                <a:latin typeface="Malgun Gothic"/>
                <a:cs typeface="Malgun Gothic"/>
              </a:rPr>
              <a:t>poo</a:t>
            </a:r>
            <a:r>
              <a:rPr dirty="0" sz="2000" spc="-60" b="1">
                <a:latin typeface="Malgun Gothic"/>
                <a:cs typeface="Malgun Gothic"/>
              </a:rPr>
              <a:t>l</a:t>
            </a:r>
            <a:r>
              <a:rPr dirty="0" sz="2000" spc="-100" b="1">
                <a:latin typeface="Malgun Gothic"/>
                <a:cs typeface="Malgun Gothic"/>
              </a:rPr>
              <a:t>ing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722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스트라이드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514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스트라이</a:t>
            </a:r>
            <a:r>
              <a:rPr dirty="0" sz="1000" spc="-130">
                <a:latin typeface="Malgun Gothic"/>
                <a:cs typeface="Malgun Gothic"/>
              </a:rPr>
              <a:t>드</a:t>
            </a:r>
            <a:r>
              <a:rPr dirty="0" sz="1000" spc="-135">
                <a:latin typeface="Malgun Gothic"/>
                <a:cs typeface="Malgun Gothic"/>
              </a:rPr>
              <a:t>와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제</a:t>
            </a:r>
            <a:r>
              <a:rPr dirty="0" sz="1000" spc="-135">
                <a:latin typeface="Malgun Gothic"/>
                <a:cs typeface="Malgun Gothic"/>
              </a:rPr>
              <a:t>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패딩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083" y="1565147"/>
            <a:ext cx="8817864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823" y="1568576"/>
            <a:ext cx="82461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스트라이드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합성곱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풀링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과정에서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필터가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이미지에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적용된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움직이는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9936" y="1449298"/>
            <a:ext cx="666115" cy="768350"/>
            <a:chOff x="249936" y="1449298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449298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844" y="1475231"/>
              <a:ext cx="563880" cy="6659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91613" y="2929127"/>
            <a:ext cx="2150745" cy="2123440"/>
            <a:chOff x="2491613" y="2929127"/>
            <a:chExt cx="2150745" cy="21234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1468" y="2929127"/>
              <a:ext cx="2040636" cy="20010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91613" y="2935985"/>
              <a:ext cx="2146300" cy="2116455"/>
            </a:xfrm>
            <a:custGeom>
              <a:avLst/>
              <a:gdLst/>
              <a:ahLst/>
              <a:cxnLst/>
              <a:rect l="l" t="t" r="r" b="b"/>
              <a:pathLst>
                <a:path w="2146300" h="2116454">
                  <a:moveTo>
                    <a:pt x="111506" y="95504"/>
                  </a:moveTo>
                  <a:lnTo>
                    <a:pt x="108712" y="90805"/>
                  </a:lnTo>
                  <a:lnTo>
                    <a:pt x="67157" y="19558"/>
                  </a:lnTo>
                  <a:lnTo>
                    <a:pt x="55753" y="0"/>
                  </a:lnTo>
                  <a:lnTo>
                    <a:pt x="2794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8"/>
                  </a:lnTo>
                  <a:lnTo>
                    <a:pt x="17145" y="105537"/>
                  </a:lnTo>
                  <a:lnTo>
                    <a:pt x="19812" y="100838"/>
                  </a:lnTo>
                  <a:lnTo>
                    <a:pt x="45834" y="56210"/>
                  </a:lnTo>
                  <a:lnTo>
                    <a:pt x="45847" y="19558"/>
                  </a:lnTo>
                  <a:lnTo>
                    <a:pt x="45847" y="56210"/>
                  </a:lnTo>
                  <a:lnTo>
                    <a:pt x="45847" y="1933003"/>
                  </a:lnTo>
                  <a:lnTo>
                    <a:pt x="19812" y="1888363"/>
                  </a:lnTo>
                  <a:lnTo>
                    <a:pt x="17145" y="1883664"/>
                  </a:lnTo>
                  <a:lnTo>
                    <a:pt x="11049" y="1882140"/>
                  </a:lnTo>
                  <a:lnTo>
                    <a:pt x="6350" y="1884807"/>
                  </a:lnTo>
                  <a:lnTo>
                    <a:pt x="1524" y="1887601"/>
                  </a:lnTo>
                  <a:lnTo>
                    <a:pt x="0" y="1893697"/>
                  </a:lnTo>
                  <a:lnTo>
                    <a:pt x="2794" y="1898396"/>
                  </a:lnTo>
                  <a:lnTo>
                    <a:pt x="55753" y="1989201"/>
                  </a:lnTo>
                  <a:lnTo>
                    <a:pt x="67157" y="1969643"/>
                  </a:lnTo>
                  <a:lnTo>
                    <a:pt x="108712" y="1898396"/>
                  </a:lnTo>
                  <a:lnTo>
                    <a:pt x="111506" y="1893697"/>
                  </a:lnTo>
                  <a:lnTo>
                    <a:pt x="109982" y="1887601"/>
                  </a:lnTo>
                  <a:lnTo>
                    <a:pt x="105156" y="1884807"/>
                  </a:lnTo>
                  <a:lnTo>
                    <a:pt x="100457" y="1882140"/>
                  </a:lnTo>
                  <a:lnTo>
                    <a:pt x="94361" y="1883664"/>
                  </a:lnTo>
                  <a:lnTo>
                    <a:pt x="91694" y="1888363"/>
                  </a:lnTo>
                  <a:lnTo>
                    <a:pt x="65659" y="1933003"/>
                  </a:lnTo>
                  <a:lnTo>
                    <a:pt x="55740" y="1949983"/>
                  </a:lnTo>
                  <a:lnTo>
                    <a:pt x="65646" y="1933003"/>
                  </a:lnTo>
                  <a:lnTo>
                    <a:pt x="65659" y="56210"/>
                  </a:lnTo>
                  <a:lnTo>
                    <a:pt x="91694" y="100838"/>
                  </a:lnTo>
                  <a:lnTo>
                    <a:pt x="94361" y="105537"/>
                  </a:lnTo>
                  <a:lnTo>
                    <a:pt x="100457" y="107188"/>
                  </a:lnTo>
                  <a:lnTo>
                    <a:pt x="105156" y="104394"/>
                  </a:lnTo>
                  <a:lnTo>
                    <a:pt x="109982" y="101600"/>
                  </a:lnTo>
                  <a:lnTo>
                    <a:pt x="111506" y="95504"/>
                  </a:lnTo>
                  <a:close/>
                </a:path>
                <a:path w="2146300" h="2116454">
                  <a:moveTo>
                    <a:pt x="2145779" y="2060460"/>
                  </a:moveTo>
                  <a:lnTo>
                    <a:pt x="2128774" y="2050542"/>
                  </a:lnTo>
                  <a:lnTo>
                    <a:pt x="2054860" y="2007489"/>
                  </a:lnTo>
                  <a:lnTo>
                    <a:pt x="2050161" y="2004695"/>
                  </a:lnTo>
                  <a:lnTo>
                    <a:pt x="2044065" y="2006219"/>
                  </a:lnTo>
                  <a:lnTo>
                    <a:pt x="2041398" y="2011045"/>
                  </a:lnTo>
                  <a:lnTo>
                    <a:pt x="2038604" y="2015744"/>
                  </a:lnTo>
                  <a:lnTo>
                    <a:pt x="2040255" y="2021840"/>
                  </a:lnTo>
                  <a:lnTo>
                    <a:pt x="2044954" y="2024507"/>
                  </a:lnTo>
                  <a:lnTo>
                    <a:pt x="2089556" y="2050542"/>
                  </a:lnTo>
                  <a:lnTo>
                    <a:pt x="200342" y="2050542"/>
                  </a:lnTo>
                  <a:lnTo>
                    <a:pt x="244983" y="2024507"/>
                  </a:lnTo>
                  <a:lnTo>
                    <a:pt x="249682" y="2021840"/>
                  </a:lnTo>
                  <a:lnTo>
                    <a:pt x="251333" y="2015744"/>
                  </a:lnTo>
                  <a:lnTo>
                    <a:pt x="248539" y="2011045"/>
                  </a:lnTo>
                  <a:lnTo>
                    <a:pt x="245745" y="2006219"/>
                  </a:lnTo>
                  <a:lnTo>
                    <a:pt x="239649" y="2004695"/>
                  </a:lnTo>
                  <a:lnTo>
                    <a:pt x="234950" y="2007489"/>
                  </a:lnTo>
                  <a:lnTo>
                    <a:pt x="144145" y="2060460"/>
                  </a:lnTo>
                  <a:lnTo>
                    <a:pt x="234950" y="2113407"/>
                  </a:lnTo>
                  <a:lnTo>
                    <a:pt x="239649" y="2116201"/>
                  </a:lnTo>
                  <a:lnTo>
                    <a:pt x="245745" y="2114677"/>
                  </a:lnTo>
                  <a:lnTo>
                    <a:pt x="248539" y="2109851"/>
                  </a:lnTo>
                  <a:lnTo>
                    <a:pt x="251333" y="2105152"/>
                  </a:lnTo>
                  <a:lnTo>
                    <a:pt x="249682" y="2099056"/>
                  </a:lnTo>
                  <a:lnTo>
                    <a:pt x="244983" y="2096389"/>
                  </a:lnTo>
                  <a:lnTo>
                    <a:pt x="200342" y="2070354"/>
                  </a:lnTo>
                  <a:lnTo>
                    <a:pt x="2089581" y="2070354"/>
                  </a:lnTo>
                  <a:lnTo>
                    <a:pt x="2106561" y="2060460"/>
                  </a:lnTo>
                  <a:lnTo>
                    <a:pt x="2044954" y="2096389"/>
                  </a:lnTo>
                  <a:lnTo>
                    <a:pt x="2040255" y="2099056"/>
                  </a:lnTo>
                  <a:lnTo>
                    <a:pt x="2038604" y="2105152"/>
                  </a:lnTo>
                  <a:lnTo>
                    <a:pt x="2041398" y="2109851"/>
                  </a:lnTo>
                  <a:lnTo>
                    <a:pt x="2044065" y="2114677"/>
                  </a:lnTo>
                  <a:lnTo>
                    <a:pt x="2050161" y="2116201"/>
                  </a:lnTo>
                  <a:lnTo>
                    <a:pt x="2054860" y="2113407"/>
                  </a:lnTo>
                  <a:lnTo>
                    <a:pt x="2128774" y="2070354"/>
                  </a:lnTo>
                  <a:lnTo>
                    <a:pt x="2145779" y="2060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512946" y="5002783"/>
            <a:ext cx="176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Malgun Gothic"/>
                <a:cs typeface="Malgun Gothic"/>
              </a:rPr>
              <a:t>W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7788" y="3789426"/>
            <a:ext cx="135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algun Gothic"/>
                <a:cs typeface="Malgun Gothic"/>
              </a:rPr>
              <a:t>H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91841" y="2657729"/>
            <a:ext cx="3752214" cy="66306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906395" y="2627502"/>
            <a:ext cx="40957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7500" algn="l"/>
              </a:tabLst>
            </a:pPr>
            <a:r>
              <a:rPr dirty="0" sz="1100" spc="15">
                <a:latin typeface="Malgun Gothic"/>
                <a:cs typeface="Malgun Gothic"/>
              </a:rPr>
              <a:t>2</a:t>
            </a:r>
            <a:r>
              <a:rPr dirty="0" sz="1100" spc="15">
                <a:latin typeface="Malgun Gothic"/>
                <a:cs typeface="Malgun Gothic"/>
              </a:rPr>
              <a:t>	</a:t>
            </a:r>
            <a:r>
              <a:rPr dirty="0" sz="1100" spc="15">
                <a:latin typeface="Malgun Gothic"/>
                <a:cs typeface="Malgun Gothic"/>
              </a:rPr>
              <a:t>2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4893945" y="3141090"/>
            <a:ext cx="875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Malgun Gothic"/>
                <a:cs typeface="Malgun Gothic"/>
              </a:rPr>
              <a:t>M</a:t>
            </a:r>
            <a:r>
              <a:rPr dirty="0" sz="1200" spc="-30">
                <a:latin typeface="Malgun Gothic"/>
                <a:cs typeface="Malgun Gothic"/>
              </a:rPr>
              <a:t>A</a:t>
            </a:r>
            <a:r>
              <a:rPr dirty="0" sz="1200" spc="5">
                <a:latin typeface="Malgun Gothic"/>
                <a:cs typeface="Malgun Gothic"/>
              </a:rPr>
              <a:t>X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40">
                <a:latin typeface="Malgun Gothic"/>
                <a:cs typeface="Malgun Gothic"/>
              </a:rPr>
              <a:t>or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55">
                <a:latin typeface="Malgun Gothic"/>
                <a:cs typeface="Malgun Gothic"/>
              </a:rPr>
              <a:t>A</a:t>
            </a:r>
            <a:r>
              <a:rPr dirty="0" sz="1200" spc="-5">
                <a:latin typeface="Malgun Gothic"/>
                <a:cs typeface="Malgun Gothic"/>
              </a:rPr>
              <a:t>VG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얕</a:t>
            </a:r>
            <a:r>
              <a:rPr dirty="0" sz="2800" spc="-365"/>
              <a:t>은</a:t>
            </a:r>
            <a:r>
              <a:rPr dirty="0" sz="2800" spc="-175"/>
              <a:t> </a:t>
            </a:r>
            <a:r>
              <a:rPr dirty="0" sz="2800" spc="-370"/>
              <a:t>신경망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8605" y="1946084"/>
            <a:ext cx="2339975" cy="1395095"/>
            <a:chOff x="1038605" y="1946084"/>
            <a:chExt cx="2339975" cy="1395095"/>
          </a:xfrm>
        </p:grpSpPr>
        <p:sp>
          <p:nvSpPr>
            <p:cNvPr id="5" name="object 5"/>
            <p:cNvSpPr/>
            <p:nvPr/>
          </p:nvSpPr>
          <p:spPr>
            <a:xfrm>
              <a:off x="1398269" y="195910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38605" y="2065782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4" y="0"/>
                  </a:moveTo>
                  <a:lnTo>
                    <a:pt x="283844" y="76200"/>
                  </a:lnTo>
                  <a:lnTo>
                    <a:pt x="340233" y="48005"/>
                  </a:lnTo>
                  <a:lnTo>
                    <a:pt x="296544" y="48005"/>
                  </a:lnTo>
                  <a:lnTo>
                    <a:pt x="296544" y="28193"/>
                  </a:lnTo>
                  <a:lnTo>
                    <a:pt x="340232" y="28193"/>
                  </a:lnTo>
                  <a:lnTo>
                    <a:pt x="283844" y="0"/>
                  </a:lnTo>
                  <a:close/>
                </a:path>
                <a:path w="360044" h="76200">
                  <a:moveTo>
                    <a:pt x="283844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4" y="48005"/>
                  </a:lnTo>
                  <a:lnTo>
                    <a:pt x="283844" y="28193"/>
                  </a:lnTo>
                  <a:close/>
                </a:path>
                <a:path w="360044" h="76200">
                  <a:moveTo>
                    <a:pt x="340232" y="28193"/>
                  </a:moveTo>
                  <a:lnTo>
                    <a:pt x="296544" y="28193"/>
                  </a:lnTo>
                  <a:lnTo>
                    <a:pt x="296544" y="48005"/>
                  </a:lnTo>
                  <a:lnTo>
                    <a:pt x="340233" y="48005"/>
                  </a:lnTo>
                  <a:lnTo>
                    <a:pt x="360044" y="38100"/>
                  </a:lnTo>
                  <a:lnTo>
                    <a:pt x="340232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98269" y="2180081"/>
              <a:ext cx="1620520" cy="426720"/>
            </a:xfrm>
            <a:custGeom>
              <a:avLst/>
              <a:gdLst/>
              <a:ahLst/>
              <a:cxnLst/>
              <a:rect l="l" t="t" r="r" b="b"/>
              <a:pathLst>
                <a:path w="1620520" h="426719">
                  <a:moveTo>
                    <a:pt x="0" y="282701"/>
                  </a:moveTo>
                  <a:lnTo>
                    <a:pt x="7345" y="237195"/>
                  </a:lnTo>
                  <a:lnTo>
                    <a:pt x="27797" y="197662"/>
                  </a:lnTo>
                  <a:lnTo>
                    <a:pt x="58978" y="166481"/>
                  </a:lnTo>
                  <a:lnTo>
                    <a:pt x="98511" y="146029"/>
                  </a:lnTo>
                  <a:lnTo>
                    <a:pt x="144018" y="138683"/>
                  </a:lnTo>
                  <a:lnTo>
                    <a:pt x="189524" y="146029"/>
                  </a:lnTo>
                  <a:lnTo>
                    <a:pt x="229057" y="166481"/>
                  </a:lnTo>
                  <a:lnTo>
                    <a:pt x="260238" y="197662"/>
                  </a:lnTo>
                  <a:lnTo>
                    <a:pt x="280690" y="237195"/>
                  </a:lnTo>
                  <a:lnTo>
                    <a:pt x="288036" y="282701"/>
                  </a:lnTo>
                  <a:lnTo>
                    <a:pt x="280690" y="328208"/>
                  </a:lnTo>
                  <a:lnTo>
                    <a:pt x="260238" y="367741"/>
                  </a:lnTo>
                  <a:lnTo>
                    <a:pt x="229057" y="398922"/>
                  </a:lnTo>
                  <a:lnTo>
                    <a:pt x="189524" y="419374"/>
                  </a:lnTo>
                  <a:lnTo>
                    <a:pt x="144018" y="426719"/>
                  </a:lnTo>
                  <a:lnTo>
                    <a:pt x="98511" y="419374"/>
                  </a:lnTo>
                  <a:lnTo>
                    <a:pt x="58978" y="398922"/>
                  </a:lnTo>
                  <a:lnTo>
                    <a:pt x="27797" y="367741"/>
                  </a:lnTo>
                  <a:lnTo>
                    <a:pt x="7345" y="328208"/>
                  </a:lnTo>
                  <a:lnTo>
                    <a:pt x="0" y="282701"/>
                  </a:lnTo>
                  <a:close/>
                </a:path>
                <a:path w="1620520" h="426719">
                  <a:moveTo>
                    <a:pt x="1331976" y="144017"/>
                  </a:moveTo>
                  <a:lnTo>
                    <a:pt x="1339321" y="98511"/>
                  </a:lnTo>
                  <a:lnTo>
                    <a:pt x="1359773" y="58978"/>
                  </a:lnTo>
                  <a:lnTo>
                    <a:pt x="1390954" y="27797"/>
                  </a:lnTo>
                  <a:lnTo>
                    <a:pt x="1430487" y="7345"/>
                  </a:lnTo>
                  <a:lnTo>
                    <a:pt x="1475994" y="0"/>
                  </a:lnTo>
                  <a:lnTo>
                    <a:pt x="1521500" y="7345"/>
                  </a:lnTo>
                  <a:lnTo>
                    <a:pt x="1561033" y="27797"/>
                  </a:lnTo>
                  <a:lnTo>
                    <a:pt x="1592214" y="58978"/>
                  </a:lnTo>
                  <a:lnTo>
                    <a:pt x="1612666" y="98511"/>
                  </a:lnTo>
                  <a:lnTo>
                    <a:pt x="1620012" y="144017"/>
                  </a:lnTo>
                  <a:lnTo>
                    <a:pt x="1612666" y="189524"/>
                  </a:lnTo>
                  <a:lnTo>
                    <a:pt x="1592214" y="229057"/>
                  </a:lnTo>
                  <a:lnTo>
                    <a:pt x="1561033" y="260238"/>
                  </a:lnTo>
                  <a:lnTo>
                    <a:pt x="1521500" y="280690"/>
                  </a:lnTo>
                  <a:lnTo>
                    <a:pt x="1475994" y="288035"/>
                  </a:lnTo>
                  <a:lnTo>
                    <a:pt x="1430487" y="280690"/>
                  </a:lnTo>
                  <a:lnTo>
                    <a:pt x="1390954" y="260238"/>
                  </a:lnTo>
                  <a:lnTo>
                    <a:pt x="1359773" y="229057"/>
                  </a:lnTo>
                  <a:lnTo>
                    <a:pt x="1339321" y="189524"/>
                  </a:lnTo>
                  <a:lnTo>
                    <a:pt x="1331976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85543" y="2103120"/>
              <a:ext cx="1043940" cy="220345"/>
            </a:xfrm>
            <a:custGeom>
              <a:avLst/>
              <a:gdLst/>
              <a:ahLst/>
              <a:cxnLst/>
              <a:rect l="l" t="t" r="r" b="b"/>
              <a:pathLst>
                <a:path w="1043939" h="220344">
                  <a:moveTo>
                    <a:pt x="0" y="0"/>
                  </a:moveTo>
                  <a:lnTo>
                    <a:pt x="1043432" y="2202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98269" y="2539745"/>
              <a:ext cx="1620520" cy="428625"/>
            </a:xfrm>
            <a:custGeom>
              <a:avLst/>
              <a:gdLst/>
              <a:ahLst/>
              <a:cxnLst/>
              <a:rect l="l" t="t" r="r" b="b"/>
              <a:pathLst>
                <a:path w="1620520" h="428625">
                  <a:moveTo>
                    <a:pt x="0" y="284225"/>
                  </a:moveTo>
                  <a:lnTo>
                    <a:pt x="7345" y="238719"/>
                  </a:lnTo>
                  <a:lnTo>
                    <a:pt x="27797" y="199186"/>
                  </a:lnTo>
                  <a:lnTo>
                    <a:pt x="58978" y="168005"/>
                  </a:lnTo>
                  <a:lnTo>
                    <a:pt x="98511" y="147553"/>
                  </a:lnTo>
                  <a:lnTo>
                    <a:pt x="144018" y="140207"/>
                  </a:lnTo>
                  <a:lnTo>
                    <a:pt x="189524" y="147553"/>
                  </a:lnTo>
                  <a:lnTo>
                    <a:pt x="229057" y="168005"/>
                  </a:lnTo>
                  <a:lnTo>
                    <a:pt x="260238" y="199186"/>
                  </a:lnTo>
                  <a:lnTo>
                    <a:pt x="280690" y="238719"/>
                  </a:lnTo>
                  <a:lnTo>
                    <a:pt x="288036" y="284225"/>
                  </a:lnTo>
                  <a:lnTo>
                    <a:pt x="280690" y="329732"/>
                  </a:lnTo>
                  <a:lnTo>
                    <a:pt x="260238" y="369265"/>
                  </a:lnTo>
                  <a:lnTo>
                    <a:pt x="229057" y="400446"/>
                  </a:lnTo>
                  <a:lnTo>
                    <a:pt x="189524" y="420898"/>
                  </a:lnTo>
                  <a:lnTo>
                    <a:pt x="144018" y="428243"/>
                  </a:lnTo>
                  <a:lnTo>
                    <a:pt x="98511" y="420898"/>
                  </a:lnTo>
                  <a:lnTo>
                    <a:pt x="58978" y="400446"/>
                  </a:lnTo>
                  <a:lnTo>
                    <a:pt x="27797" y="369265"/>
                  </a:lnTo>
                  <a:lnTo>
                    <a:pt x="7345" y="329732"/>
                  </a:lnTo>
                  <a:lnTo>
                    <a:pt x="0" y="284225"/>
                  </a:lnTo>
                  <a:close/>
                </a:path>
                <a:path w="1620520" h="428625">
                  <a:moveTo>
                    <a:pt x="1331976" y="144017"/>
                  </a:moveTo>
                  <a:lnTo>
                    <a:pt x="1339321" y="98511"/>
                  </a:lnTo>
                  <a:lnTo>
                    <a:pt x="1359773" y="58978"/>
                  </a:lnTo>
                  <a:lnTo>
                    <a:pt x="1390954" y="27797"/>
                  </a:lnTo>
                  <a:lnTo>
                    <a:pt x="1430487" y="7345"/>
                  </a:lnTo>
                  <a:lnTo>
                    <a:pt x="1475994" y="0"/>
                  </a:lnTo>
                  <a:lnTo>
                    <a:pt x="1521500" y="7345"/>
                  </a:lnTo>
                  <a:lnTo>
                    <a:pt x="1561033" y="27797"/>
                  </a:lnTo>
                  <a:lnTo>
                    <a:pt x="1592214" y="58978"/>
                  </a:lnTo>
                  <a:lnTo>
                    <a:pt x="1612666" y="98511"/>
                  </a:lnTo>
                  <a:lnTo>
                    <a:pt x="1620012" y="144017"/>
                  </a:lnTo>
                  <a:lnTo>
                    <a:pt x="1612666" y="189524"/>
                  </a:lnTo>
                  <a:lnTo>
                    <a:pt x="1592214" y="229057"/>
                  </a:lnTo>
                  <a:lnTo>
                    <a:pt x="1561033" y="260238"/>
                  </a:lnTo>
                  <a:lnTo>
                    <a:pt x="1521500" y="280690"/>
                  </a:lnTo>
                  <a:lnTo>
                    <a:pt x="1475994" y="288036"/>
                  </a:lnTo>
                  <a:lnTo>
                    <a:pt x="1430487" y="280690"/>
                  </a:lnTo>
                  <a:lnTo>
                    <a:pt x="1390954" y="260238"/>
                  </a:lnTo>
                  <a:lnTo>
                    <a:pt x="1359773" y="229057"/>
                  </a:lnTo>
                  <a:lnTo>
                    <a:pt x="1339321" y="189524"/>
                  </a:lnTo>
                  <a:lnTo>
                    <a:pt x="1331976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85543" y="2103120"/>
              <a:ext cx="1043940" cy="580390"/>
            </a:xfrm>
            <a:custGeom>
              <a:avLst/>
              <a:gdLst/>
              <a:ahLst/>
              <a:cxnLst/>
              <a:rect l="l" t="t" r="r" b="b"/>
              <a:pathLst>
                <a:path w="1043939" h="580389">
                  <a:moveTo>
                    <a:pt x="0" y="0"/>
                  </a:moveTo>
                  <a:lnTo>
                    <a:pt x="1043432" y="5802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8269" y="2899410"/>
              <a:ext cx="1620520" cy="428625"/>
            </a:xfrm>
            <a:custGeom>
              <a:avLst/>
              <a:gdLst/>
              <a:ahLst/>
              <a:cxnLst/>
              <a:rect l="l" t="t" r="r" b="b"/>
              <a:pathLst>
                <a:path w="1620520" h="428625">
                  <a:moveTo>
                    <a:pt x="0" y="284225"/>
                  </a:moveTo>
                  <a:lnTo>
                    <a:pt x="7345" y="238719"/>
                  </a:lnTo>
                  <a:lnTo>
                    <a:pt x="27797" y="199186"/>
                  </a:lnTo>
                  <a:lnTo>
                    <a:pt x="58978" y="168005"/>
                  </a:lnTo>
                  <a:lnTo>
                    <a:pt x="98511" y="147553"/>
                  </a:lnTo>
                  <a:lnTo>
                    <a:pt x="144018" y="140207"/>
                  </a:lnTo>
                  <a:lnTo>
                    <a:pt x="189524" y="147553"/>
                  </a:lnTo>
                  <a:lnTo>
                    <a:pt x="229057" y="168005"/>
                  </a:lnTo>
                  <a:lnTo>
                    <a:pt x="260238" y="199186"/>
                  </a:lnTo>
                  <a:lnTo>
                    <a:pt x="280690" y="238719"/>
                  </a:lnTo>
                  <a:lnTo>
                    <a:pt x="288036" y="284225"/>
                  </a:lnTo>
                  <a:lnTo>
                    <a:pt x="280690" y="329732"/>
                  </a:lnTo>
                  <a:lnTo>
                    <a:pt x="260238" y="369265"/>
                  </a:lnTo>
                  <a:lnTo>
                    <a:pt x="229057" y="400446"/>
                  </a:lnTo>
                  <a:lnTo>
                    <a:pt x="189524" y="420898"/>
                  </a:lnTo>
                  <a:lnTo>
                    <a:pt x="144018" y="428243"/>
                  </a:lnTo>
                  <a:lnTo>
                    <a:pt x="98511" y="420898"/>
                  </a:lnTo>
                  <a:lnTo>
                    <a:pt x="58978" y="400446"/>
                  </a:lnTo>
                  <a:lnTo>
                    <a:pt x="27797" y="369265"/>
                  </a:lnTo>
                  <a:lnTo>
                    <a:pt x="7345" y="329732"/>
                  </a:lnTo>
                  <a:lnTo>
                    <a:pt x="0" y="284225"/>
                  </a:lnTo>
                  <a:close/>
                </a:path>
                <a:path w="1620520" h="428625">
                  <a:moveTo>
                    <a:pt x="1331976" y="144017"/>
                  </a:moveTo>
                  <a:lnTo>
                    <a:pt x="1339321" y="98511"/>
                  </a:lnTo>
                  <a:lnTo>
                    <a:pt x="1359773" y="58978"/>
                  </a:lnTo>
                  <a:lnTo>
                    <a:pt x="1390954" y="27797"/>
                  </a:lnTo>
                  <a:lnTo>
                    <a:pt x="1430487" y="7345"/>
                  </a:lnTo>
                  <a:lnTo>
                    <a:pt x="1475994" y="0"/>
                  </a:lnTo>
                  <a:lnTo>
                    <a:pt x="1521500" y="7345"/>
                  </a:lnTo>
                  <a:lnTo>
                    <a:pt x="1561033" y="27797"/>
                  </a:lnTo>
                  <a:lnTo>
                    <a:pt x="1592214" y="58978"/>
                  </a:lnTo>
                  <a:lnTo>
                    <a:pt x="1612666" y="98511"/>
                  </a:lnTo>
                  <a:lnTo>
                    <a:pt x="1620012" y="144017"/>
                  </a:lnTo>
                  <a:lnTo>
                    <a:pt x="1612666" y="189524"/>
                  </a:lnTo>
                  <a:lnTo>
                    <a:pt x="1592214" y="229057"/>
                  </a:lnTo>
                  <a:lnTo>
                    <a:pt x="1561033" y="260238"/>
                  </a:lnTo>
                  <a:lnTo>
                    <a:pt x="1521500" y="280690"/>
                  </a:lnTo>
                  <a:lnTo>
                    <a:pt x="1475994" y="288036"/>
                  </a:lnTo>
                  <a:lnTo>
                    <a:pt x="1430487" y="280690"/>
                  </a:lnTo>
                  <a:lnTo>
                    <a:pt x="1390954" y="260238"/>
                  </a:lnTo>
                  <a:lnTo>
                    <a:pt x="1359773" y="229057"/>
                  </a:lnTo>
                  <a:lnTo>
                    <a:pt x="1339321" y="189524"/>
                  </a:lnTo>
                  <a:lnTo>
                    <a:pt x="1331976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85543" y="2103120"/>
              <a:ext cx="1043940" cy="940435"/>
            </a:xfrm>
            <a:custGeom>
              <a:avLst/>
              <a:gdLst/>
              <a:ahLst/>
              <a:cxnLst/>
              <a:rect l="l" t="t" r="r" b="b"/>
              <a:pathLst>
                <a:path w="1043939" h="940435">
                  <a:moveTo>
                    <a:pt x="0" y="0"/>
                  </a:moveTo>
                  <a:lnTo>
                    <a:pt x="1043432" y="9403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38606" y="2285237"/>
              <a:ext cx="2339975" cy="943610"/>
            </a:xfrm>
            <a:custGeom>
              <a:avLst/>
              <a:gdLst/>
              <a:ahLst/>
              <a:cxnLst/>
              <a:rect l="l" t="t" r="r" b="b"/>
              <a:pathLst>
                <a:path w="2339975" h="943610">
                  <a:moveTo>
                    <a:pt x="360045" y="905256"/>
                  </a:moveTo>
                  <a:lnTo>
                    <a:pt x="340220" y="895350"/>
                  </a:lnTo>
                  <a:lnTo>
                    <a:pt x="283845" y="867156"/>
                  </a:lnTo>
                  <a:lnTo>
                    <a:pt x="283845" y="895350"/>
                  </a:lnTo>
                  <a:lnTo>
                    <a:pt x="0" y="895350"/>
                  </a:lnTo>
                  <a:lnTo>
                    <a:pt x="0" y="915162"/>
                  </a:lnTo>
                  <a:lnTo>
                    <a:pt x="283845" y="915162"/>
                  </a:lnTo>
                  <a:lnTo>
                    <a:pt x="283845" y="943356"/>
                  </a:lnTo>
                  <a:lnTo>
                    <a:pt x="340233" y="915162"/>
                  </a:lnTo>
                  <a:lnTo>
                    <a:pt x="360045" y="905256"/>
                  </a:lnTo>
                  <a:close/>
                </a:path>
                <a:path w="2339975" h="943610">
                  <a:moveTo>
                    <a:pt x="360045" y="536448"/>
                  </a:moveTo>
                  <a:lnTo>
                    <a:pt x="340220" y="526542"/>
                  </a:lnTo>
                  <a:lnTo>
                    <a:pt x="283845" y="498348"/>
                  </a:lnTo>
                  <a:lnTo>
                    <a:pt x="283845" y="526542"/>
                  </a:lnTo>
                  <a:lnTo>
                    <a:pt x="0" y="526542"/>
                  </a:lnTo>
                  <a:lnTo>
                    <a:pt x="0" y="546354"/>
                  </a:lnTo>
                  <a:lnTo>
                    <a:pt x="283845" y="546354"/>
                  </a:lnTo>
                  <a:lnTo>
                    <a:pt x="283845" y="574548"/>
                  </a:lnTo>
                  <a:lnTo>
                    <a:pt x="340233" y="546354"/>
                  </a:lnTo>
                  <a:lnTo>
                    <a:pt x="360045" y="536448"/>
                  </a:lnTo>
                  <a:close/>
                </a:path>
                <a:path w="2339975" h="943610">
                  <a:moveTo>
                    <a:pt x="2339721" y="758952"/>
                  </a:moveTo>
                  <a:lnTo>
                    <a:pt x="2319909" y="749046"/>
                  </a:lnTo>
                  <a:lnTo>
                    <a:pt x="2263521" y="720852"/>
                  </a:lnTo>
                  <a:lnTo>
                    <a:pt x="2263521" y="749046"/>
                  </a:lnTo>
                  <a:lnTo>
                    <a:pt x="1979676" y="749046"/>
                  </a:lnTo>
                  <a:lnTo>
                    <a:pt x="1979676" y="768858"/>
                  </a:lnTo>
                  <a:lnTo>
                    <a:pt x="2263521" y="768858"/>
                  </a:lnTo>
                  <a:lnTo>
                    <a:pt x="2263521" y="797052"/>
                  </a:lnTo>
                  <a:lnTo>
                    <a:pt x="2319896" y="768858"/>
                  </a:lnTo>
                  <a:lnTo>
                    <a:pt x="2339721" y="758952"/>
                  </a:lnTo>
                  <a:close/>
                </a:path>
                <a:path w="2339975" h="943610">
                  <a:moveTo>
                    <a:pt x="2339721" y="397764"/>
                  </a:moveTo>
                  <a:lnTo>
                    <a:pt x="2319909" y="387858"/>
                  </a:lnTo>
                  <a:lnTo>
                    <a:pt x="2263521" y="359664"/>
                  </a:lnTo>
                  <a:lnTo>
                    <a:pt x="2263521" y="387858"/>
                  </a:lnTo>
                  <a:lnTo>
                    <a:pt x="1979676" y="387858"/>
                  </a:lnTo>
                  <a:lnTo>
                    <a:pt x="1979676" y="407670"/>
                  </a:lnTo>
                  <a:lnTo>
                    <a:pt x="2263521" y="407670"/>
                  </a:lnTo>
                  <a:lnTo>
                    <a:pt x="2263521" y="435864"/>
                  </a:lnTo>
                  <a:lnTo>
                    <a:pt x="2319896" y="407670"/>
                  </a:lnTo>
                  <a:lnTo>
                    <a:pt x="2339721" y="397764"/>
                  </a:lnTo>
                  <a:close/>
                </a:path>
                <a:path w="2339975" h="943610">
                  <a:moveTo>
                    <a:pt x="2339721" y="38100"/>
                  </a:moveTo>
                  <a:lnTo>
                    <a:pt x="2319909" y="28194"/>
                  </a:lnTo>
                  <a:lnTo>
                    <a:pt x="2263521" y="0"/>
                  </a:lnTo>
                  <a:lnTo>
                    <a:pt x="2263521" y="28194"/>
                  </a:lnTo>
                  <a:lnTo>
                    <a:pt x="1979676" y="28194"/>
                  </a:lnTo>
                  <a:lnTo>
                    <a:pt x="1979676" y="48006"/>
                  </a:lnTo>
                  <a:lnTo>
                    <a:pt x="2263521" y="48006"/>
                  </a:lnTo>
                  <a:lnTo>
                    <a:pt x="2263521" y="76200"/>
                  </a:lnTo>
                  <a:lnTo>
                    <a:pt x="2319896" y="48006"/>
                  </a:lnTo>
                  <a:lnTo>
                    <a:pt x="233972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5543" y="2322576"/>
              <a:ext cx="1043940" cy="360680"/>
            </a:xfrm>
            <a:custGeom>
              <a:avLst/>
              <a:gdLst/>
              <a:ahLst/>
              <a:cxnLst/>
              <a:rect l="l" t="t" r="r" b="b"/>
              <a:pathLst>
                <a:path w="1043939" h="360680">
                  <a:moveTo>
                    <a:pt x="0" y="139826"/>
                  </a:moveTo>
                  <a:lnTo>
                    <a:pt x="1043432" y="0"/>
                  </a:lnTo>
                </a:path>
                <a:path w="1043939" h="360680">
                  <a:moveTo>
                    <a:pt x="0" y="140208"/>
                  </a:moveTo>
                  <a:lnTo>
                    <a:pt x="1043432" y="3604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8605" y="2425445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4" y="0"/>
                  </a:moveTo>
                  <a:lnTo>
                    <a:pt x="283844" y="76200"/>
                  </a:lnTo>
                  <a:lnTo>
                    <a:pt x="340233" y="48005"/>
                  </a:lnTo>
                  <a:lnTo>
                    <a:pt x="296544" y="48005"/>
                  </a:lnTo>
                  <a:lnTo>
                    <a:pt x="296544" y="28193"/>
                  </a:lnTo>
                  <a:lnTo>
                    <a:pt x="340232" y="28193"/>
                  </a:lnTo>
                  <a:lnTo>
                    <a:pt x="283844" y="0"/>
                  </a:lnTo>
                  <a:close/>
                </a:path>
                <a:path w="360044" h="76200">
                  <a:moveTo>
                    <a:pt x="283844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4" y="48005"/>
                  </a:lnTo>
                  <a:lnTo>
                    <a:pt x="283844" y="28193"/>
                  </a:lnTo>
                  <a:close/>
                </a:path>
                <a:path w="360044" h="76200">
                  <a:moveTo>
                    <a:pt x="340232" y="28193"/>
                  </a:moveTo>
                  <a:lnTo>
                    <a:pt x="296544" y="28193"/>
                  </a:lnTo>
                  <a:lnTo>
                    <a:pt x="296544" y="48005"/>
                  </a:lnTo>
                  <a:lnTo>
                    <a:pt x="340233" y="48005"/>
                  </a:lnTo>
                  <a:lnTo>
                    <a:pt x="360044" y="38100"/>
                  </a:lnTo>
                  <a:lnTo>
                    <a:pt x="340232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85543" y="2322576"/>
              <a:ext cx="1043940" cy="861060"/>
            </a:xfrm>
            <a:custGeom>
              <a:avLst/>
              <a:gdLst/>
              <a:ahLst/>
              <a:cxnLst/>
              <a:rect l="l" t="t" r="r" b="b"/>
              <a:pathLst>
                <a:path w="1043939" h="861060">
                  <a:moveTo>
                    <a:pt x="0" y="140208"/>
                  </a:moveTo>
                  <a:lnTo>
                    <a:pt x="1043432" y="720471"/>
                  </a:lnTo>
                </a:path>
                <a:path w="1043939" h="861060">
                  <a:moveTo>
                    <a:pt x="0" y="499872"/>
                  </a:moveTo>
                  <a:lnTo>
                    <a:pt x="1043432" y="0"/>
                  </a:lnTo>
                </a:path>
                <a:path w="1043939" h="861060">
                  <a:moveTo>
                    <a:pt x="0" y="859536"/>
                  </a:moveTo>
                  <a:lnTo>
                    <a:pt x="1043432" y="359663"/>
                  </a:lnTo>
                </a:path>
                <a:path w="1043939" h="861060">
                  <a:moveTo>
                    <a:pt x="0" y="499490"/>
                  </a:moveTo>
                  <a:lnTo>
                    <a:pt x="1043432" y="359663"/>
                  </a:lnTo>
                </a:path>
                <a:path w="1043939" h="861060">
                  <a:moveTo>
                    <a:pt x="0" y="499872"/>
                  </a:moveTo>
                  <a:lnTo>
                    <a:pt x="1043432" y="720089"/>
                  </a:lnTo>
                </a:path>
                <a:path w="1043939" h="861060">
                  <a:moveTo>
                    <a:pt x="0" y="859916"/>
                  </a:moveTo>
                  <a:lnTo>
                    <a:pt x="1043432" y="0"/>
                  </a:lnTo>
                </a:path>
                <a:path w="1043939" h="861060">
                  <a:moveTo>
                    <a:pt x="0" y="860678"/>
                  </a:moveTo>
                  <a:lnTo>
                    <a:pt x="1043432" y="7208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354070" y="2000529"/>
            <a:ext cx="255270" cy="1101090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20"/>
              </a:spcBef>
            </a:pPr>
            <a:r>
              <a:rPr dirty="0" sz="1600" spc="-25">
                <a:latin typeface="Cambria Math"/>
                <a:cs typeface="Cambria Math"/>
              </a:rPr>
              <a:t>𝑧</a:t>
            </a:r>
            <a:r>
              <a:rPr dirty="0" baseline="-14492" sz="1725" spc="-37">
                <a:latin typeface="Cambria Math"/>
                <a:cs typeface="Cambria Math"/>
              </a:rPr>
              <a:t>1</a:t>
            </a:r>
            <a:endParaRPr baseline="-14492" sz="17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dirty="0" sz="1600" spc="-5">
                <a:latin typeface="Cambria Math"/>
                <a:cs typeface="Cambria Math"/>
              </a:rPr>
              <a:t>𝑧</a:t>
            </a:r>
            <a:r>
              <a:rPr dirty="0" baseline="-14492" sz="1725" spc="-7">
                <a:latin typeface="Cambria Math"/>
                <a:cs typeface="Cambria Math"/>
              </a:rPr>
              <a:t>2</a:t>
            </a:r>
            <a:endParaRPr baseline="-14492" sz="17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75"/>
              </a:spcBef>
            </a:pPr>
            <a:r>
              <a:rPr dirty="0" sz="1600" spc="-5">
                <a:latin typeface="Cambria Math"/>
                <a:cs typeface="Cambria Math"/>
              </a:rPr>
              <a:t>𝑧</a:t>
            </a:r>
            <a:r>
              <a:rPr dirty="0" baseline="-14492" sz="1725" spc="-7">
                <a:latin typeface="Cambria Math"/>
                <a:cs typeface="Cambria Math"/>
              </a:rPr>
              <a:t>3</a:t>
            </a:r>
            <a:endParaRPr baseline="-14492" sz="1725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914" y="1809709"/>
            <a:ext cx="264160" cy="7112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dirty="0" sz="1600" spc="-10">
                <a:latin typeface="Cambria Math"/>
                <a:cs typeface="Cambria Math"/>
              </a:rPr>
              <a:t>𝑥</a:t>
            </a:r>
            <a:r>
              <a:rPr dirty="0" baseline="-14492" sz="1725" spc="-15">
                <a:latin typeface="Cambria Math"/>
                <a:cs typeface="Cambria Math"/>
              </a:rPr>
              <a:t>1</a:t>
            </a:r>
            <a:endParaRPr baseline="-14492" sz="1725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780"/>
              </a:spcBef>
            </a:pPr>
            <a:r>
              <a:rPr dirty="0" sz="1600" spc="-5">
                <a:latin typeface="Cambria Math"/>
                <a:cs typeface="Cambria Math"/>
              </a:rPr>
              <a:t>𝑥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4994" y="2347925"/>
            <a:ext cx="111125" cy="2032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50" spc="35">
                <a:latin typeface="Cambria Math"/>
                <a:cs typeface="Cambria Math"/>
              </a:rPr>
              <a:t>2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8314" y="2607055"/>
            <a:ext cx="133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𝑥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4994" y="2703068"/>
            <a:ext cx="1111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latin typeface="Cambria Math"/>
                <a:cs typeface="Cambria Math"/>
              </a:rPr>
              <a:t>3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8314" y="2970656"/>
            <a:ext cx="133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𝑥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4994" y="3066668"/>
            <a:ext cx="1111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latin typeface="Cambria Math"/>
                <a:cs typeface="Cambria Math"/>
              </a:rPr>
              <a:t>4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98114" y="2143505"/>
            <a:ext cx="2730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Cambria Math"/>
                <a:cs typeface="Cambria Math"/>
              </a:rPr>
              <a:t>𝑢</a:t>
            </a:r>
            <a:r>
              <a:rPr dirty="0" baseline="-14492" sz="1725" spc="-7">
                <a:latin typeface="Cambria Math"/>
                <a:cs typeface="Cambria Math"/>
              </a:rPr>
              <a:t>1</a:t>
            </a:r>
            <a:endParaRPr baseline="-14492" sz="1725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8366" y="2195322"/>
            <a:ext cx="0" cy="985519"/>
          </a:xfrm>
          <a:custGeom>
            <a:avLst/>
            <a:gdLst/>
            <a:ahLst/>
            <a:cxnLst/>
            <a:rect l="l" t="t" r="r" b="b"/>
            <a:pathLst>
              <a:path w="0" h="985519">
                <a:moveTo>
                  <a:pt x="0" y="0"/>
                </a:moveTo>
                <a:lnTo>
                  <a:pt x="0" y="256666"/>
                </a:lnTo>
              </a:path>
              <a:path w="0" h="985519">
                <a:moveTo>
                  <a:pt x="0" y="364236"/>
                </a:moveTo>
                <a:lnTo>
                  <a:pt x="0" y="620902"/>
                </a:lnTo>
              </a:path>
              <a:path w="0" h="985519">
                <a:moveTo>
                  <a:pt x="0" y="728472"/>
                </a:moveTo>
                <a:lnTo>
                  <a:pt x="0" y="985138"/>
                </a:lnTo>
              </a:path>
            </a:pathLst>
          </a:custGeom>
          <a:ln w="19812">
            <a:solidFill>
              <a:srgbClr val="0D0D0D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698114" y="2497073"/>
            <a:ext cx="278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Cambria Math"/>
                <a:cs typeface="Cambria Math"/>
              </a:rPr>
              <a:t>𝑢</a:t>
            </a:r>
            <a:r>
              <a:rPr dirty="0" baseline="-14492" sz="1725" spc="15">
                <a:latin typeface="Cambria Math"/>
                <a:cs typeface="Cambria Math"/>
              </a:rPr>
              <a:t>2</a:t>
            </a:r>
            <a:endParaRPr baseline="-14492" sz="1725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8114" y="2857576"/>
            <a:ext cx="278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10">
                <a:latin typeface="Cambria Math"/>
                <a:cs typeface="Cambria Math"/>
              </a:rPr>
              <a:t>𝑢</a:t>
            </a:r>
            <a:r>
              <a:rPr dirty="0" baseline="-14492" sz="1725" spc="15">
                <a:latin typeface="Cambria Math"/>
                <a:cs typeface="Cambria Math"/>
              </a:rPr>
              <a:t>3</a:t>
            </a:r>
            <a:endParaRPr baseline="-14492" sz="1725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9205" y="3395853"/>
            <a:ext cx="5562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입력층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00705" y="3395853"/>
            <a:ext cx="556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출력층</a:t>
            </a:r>
            <a:endParaRPr sz="1600">
              <a:latin typeface="Malgun Gothic"/>
              <a:cs typeface="Malgun Gothic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0208" y="2202179"/>
            <a:ext cx="5541199" cy="126949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66" y="3765803"/>
            <a:ext cx="9647701" cy="169621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3933" y="5623559"/>
            <a:ext cx="3281562" cy="45415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1290827"/>
            <a:ext cx="9288780" cy="477012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35635" y="1317497"/>
            <a:ext cx="63906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5" b="1">
                <a:latin typeface="Malgun Gothic"/>
                <a:cs typeface="Malgun Gothic"/>
              </a:rPr>
              <a:t>Shal</a:t>
            </a:r>
            <a:r>
              <a:rPr dirty="0" sz="2000" spc="-120" b="1">
                <a:latin typeface="Malgun Gothic"/>
                <a:cs typeface="Malgun Gothic"/>
              </a:rPr>
              <a:t>l</a:t>
            </a:r>
            <a:r>
              <a:rPr dirty="0" sz="2000" spc="-150" b="1">
                <a:latin typeface="Malgun Gothic"/>
                <a:cs typeface="Malgun Gothic"/>
              </a:rPr>
              <a:t>o</a:t>
            </a:r>
            <a:r>
              <a:rPr dirty="0" sz="2000" spc="15" b="1">
                <a:latin typeface="Malgun Gothic"/>
                <a:cs typeface="Malgun Gothic"/>
              </a:rPr>
              <a:t>w</a:t>
            </a:r>
            <a:r>
              <a:rPr dirty="0" sz="2000" spc="-175" b="1">
                <a:latin typeface="Malgun Gothic"/>
                <a:cs typeface="Malgun Gothic"/>
              </a:rPr>
              <a:t> </a:t>
            </a:r>
            <a:r>
              <a:rPr dirty="0" sz="2000" spc="-90" b="1">
                <a:latin typeface="Malgun Gothic"/>
                <a:cs typeface="Malgun Gothic"/>
              </a:rPr>
              <a:t>Neu</a:t>
            </a:r>
            <a:r>
              <a:rPr dirty="0" sz="2000" spc="-75" b="1">
                <a:latin typeface="Malgun Gothic"/>
                <a:cs typeface="Malgun Gothic"/>
              </a:rPr>
              <a:t>r</a:t>
            </a:r>
            <a:r>
              <a:rPr dirty="0" sz="2000" spc="-80" b="1">
                <a:latin typeface="Malgun Gothic"/>
                <a:cs typeface="Malgun Gothic"/>
              </a:rPr>
              <a:t>al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50" b="1">
                <a:latin typeface="Malgun Gothic"/>
                <a:cs typeface="Malgun Gothic"/>
              </a:rPr>
              <a:t>Net</a:t>
            </a:r>
            <a:r>
              <a:rPr dirty="0" sz="2000" spc="-75" b="1">
                <a:latin typeface="Malgun Gothic"/>
                <a:cs typeface="Malgun Gothic"/>
              </a:rPr>
              <a:t>w</a:t>
            </a:r>
            <a:r>
              <a:rPr dirty="0" sz="2000" spc="-114" b="1">
                <a:latin typeface="Malgun Gothic"/>
                <a:cs typeface="Malgun Gothic"/>
              </a:rPr>
              <a:t>ork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은닉층의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적거</a:t>
            </a:r>
            <a:r>
              <a:rPr dirty="0" sz="2000" spc="-254" b="1">
                <a:latin typeface="Malgun Gothic"/>
                <a:cs typeface="Malgun Gothic"/>
              </a:rPr>
              <a:t>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없는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신경망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7200" y="1767839"/>
            <a:ext cx="9289415" cy="0"/>
          </a:xfrm>
          <a:custGeom>
            <a:avLst/>
            <a:gdLst/>
            <a:ahLst/>
            <a:cxnLst/>
            <a:rect l="l" t="t" r="r" b="b"/>
            <a:pathLst>
              <a:path w="9289415" h="0">
                <a:moveTo>
                  <a:pt x="0" y="0"/>
                </a:moveTo>
                <a:lnTo>
                  <a:pt x="9289034" y="0"/>
                </a:lnTo>
              </a:path>
            </a:pathLst>
          </a:custGeom>
          <a:ln w="9144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15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제</a:t>
            </a:r>
            <a:r>
              <a:rPr dirty="0" sz="2800" spc="-365"/>
              <a:t>로</a:t>
            </a:r>
            <a:r>
              <a:rPr dirty="0" sz="2800" spc="-175"/>
              <a:t> </a:t>
            </a:r>
            <a:r>
              <a:rPr dirty="0" sz="2800" spc="-370"/>
              <a:t>패딩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514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스트라이</a:t>
            </a:r>
            <a:r>
              <a:rPr dirty="0" sz="1000" spc="-130">
                <a:latin typeface="Malgun Gothic"/>
                <a:cs typeface="Malgun Gothic"/>
              </a:rPr>
              <a:t>드</a:t>
            </a:r>
            <a:r>
              <a:rPr dirty="0" sz="1000" spc="-135">
                <a:latin typeface="Malgun Gothic"/>
                <a:cs typeface="Malgun Gothic"/>
              </a:rPr>
              <a:t>와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제</a:t>
            </a:r>
            <a:r>
              <a:rPr dirty="0" sz="1000" spc="-135">
                <a:latin typeface="Malgun Gothic"/>
                <a:cs typeface="Malgun Gothic"/>
              </a:rPr>
              <a:t>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패딩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48555" y="1094232"/>
          <a:ext cx="494030" cy="497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65"/>
                <a:gridCol w="164465"/>
                <a:gridCol w="164464"/>
              </a:tblGrid>
              <a:tr h="166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D0D0D"/>
                      </a:solidFill>
                      <a:prstDash val="solid"/>
                    </a:lnL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45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135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lnB w="9525">
                      <a:solidFill>
                        <a:srgbClr val="0D0D0D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</a:tr>
              <a:tr h="1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R w="6350">
                      <a:solidFill>
                        <a:srgbClr val="0D0D0D"/>
                      </a:solidFill>
                      <a:prstDash val="solid"/>
                    </a:lnR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b="1">
                          <a:solidFill>
                            <a:srgbClr val="40404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D0D0D"/>
                      </a:solidFill>
                      <a:prstDash val="solid"/>
                    </a:lnL>
                    <a:lnT w="9525">
                      <a:solidFill>
                        <a:srgbClr val="0D0D0D"/>
                      </a:solidFill>
                      <a:prstDash val="solid"/>
                    </a:lnT>
                    <a:solidFill>
                      <a:srgbClr val="92CDD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875778" y="1605534"/>
            <a:ext cx="17316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필터가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3</a:t>
            </a:r>
            <a:r>
              <a:rPr dirty="0" sz="1800" spc="40">
                <a:latin typeface="Malgun Gothic"/>
                <a:cs typeface="Malgun Gothic"/>
              </a:rPr>
              <a:t>x</a:t>
            </a:r>
            <a:r>
              <a:rPr dirty="0" sz="1800" spc="45">
                <a:latin typeface="Malgun Gothic"/>
                <a:cs typeface="Malgun Gothic"/>
              </a:rPr>
              <a:t>3</a:t>
            </a:r>
            <a:r>
              <a:rPr dirty="0" sz="1800" spc="-235">
                <a:latin typeface="Malgun Gothic"/>
                <a:cs typeface="Malgun Gothic"/>
              </a:rPr>
              <a:t>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85">
                <a:latin typeface="Malgun Gothic"/>
                <a:cs typeface="Malgun Gothic"/>
              </a:rPr>
              <a:t>경우  바깥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1</a:t>
            </a:r>
            <a:r>
              <a:rPr dirty="0" sz="1800" spc="-235">
                <a:latin typeface="Malgun Gothic"/>
                <a:cs typeface="Malgun Gothic"/>
              </a:rPr>
              <a:t>픽셀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75">
                <a:latin typeface="Malgun Gothic"/>
                <a:cs typeface="Malgun Gothic"/>
              </a:rPr>
              <a:t>정보가  </a:t>
            </a:r>
            <a:r>
              <a:rPr dirty="0" sz="1800" spc="-235">
                <a:latin typeface="Malgun Gothic"/>
                <a:cs typeface="Malgun Gothic"/>
              </a:rPr>
              <a:t>사라짐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4" y="3483864"/>
            <a:ext cx="2438400" cy="2438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1007" y="3494532"/>
            <a:ext cx="2438399" cy="2438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6129" y="5997041"/>
            <a:ext cx="586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Malgun Gothic"/>
                <a:cs typeface="Malgun Gothic"/>
              </a:rPr>
              <a:t>원</a:t>
            </a:r>
            <a:r>
              <a:rPr dirty="0" sz="1400" spc="-75">
                <a:latin typeface="Malgun Gothic"/>
                <a:cs typeface="Malgun Gothic"/>
              </a:rPr>
              <a:t> </a:t>
            </a:r>
            <a:r>
              <a:rPr dirty="0" sz="1400" spc="-75">
                <a:latin typeface="Malgun Gothic"/>
                <a:cs typeface="Malgun Gothic"/>
              </a:rPr>
              <a:t>영상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014" y="5997041"/>
            <a:ext cx="19723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Malgun Gothic"/>
                <a:cs typeface="Malgun Gothic"/>
              </a:rPr>
              <a:t>5</a:t>
            </a:r>
            <a:r>
              <a:rPr dirty="0" sz="1400" spc="55">
                <a:latin typeface="Malgun Gothic"/>
                <a:cs typeface="Malgun Gothic"/>
              </a:rPr>
              <a:t>x</a:t>
            </a:r>
            <a:r>
              <a:rPr dirty="0" sz="1400" spc="-20">
                <a:latin typeface="Malgun Gothic"/>
                <a:cs typeface="Malgun Gothic"/>
              </a:rPr>
              <a:t>5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>
                <a:latin typeface="Malgun Gothic"/>
                <a:cs typeface="Malgun Gothic"/>
              </a:rPr>
              <a:t>Med</a:t>
            </a:r>
            <a:r>
              <a:rPr dirty="0" sz="1400" spc="5">
                <a:latin typeface="Malgun Gothic"/>
                <a:cs typeface="Malgun Gothic"/>
              </a:rPr>
              <a:t>i</a:t>
            </a:r>
            <a:r>
              <a:rPr dirty="0" sz="1400" spc="-25">
                <a:latin typeface="Malgun Gothic"/>
                <a:cs typeface="Malgun Gothic"/>
              </a:rPr>
              <a:t>an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75">
                <a:latin typeface="Malgun Gothic"/>
                <a:cs typeface="Malgun Gothic"/>
              </a:rPr>
              <a:t>필</a:t>
            </a:r>
            <a:r>
              <a:rPr dirty="0" sz="1400" spc="-70">
                <a:latin typeface="Malgun Gothic"/>
                <a:cs typeface="Malgun Gothic"/>
              </a:rPr>
              <a:t>터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75">
                <a:latin typeface="Malgun Gothic"/>
                <a:cs typeface="Malgun Gothic"/>
              </a:rPr>
              <a:t>적</a:t>
            </a:r>
            <a:r>
              <a:rPr dirty="0" sz="1400" spc="-70">
                <a:latin typeface="Malgun Gothic"/>
                <a:cs typeface="Malgun Gothic"/>
              </a:rPr>
              <a:t>용</a:t>
            </a:r>
            <a:r>
              <a:rPr dirty="0" sz="1400" spc="-75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후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4759" y="6074461"/>
            <a:ext cx="27209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latin typeface="Malgun Gothic"/>
                <a:cs typeface="Malgun Gothic"/>
              </a:rPr>
              <a:t>Stride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한번</a:t>
            </a:r>
            <a:r>
              <a:rPr dirty="0" sz="1400" spc="-180">
                <a:latin typeface="Malgun Gothic"/>
                <a:cs typeface="Malgun Gothic"/>
              </a:rPr>
              <a:t>에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움직이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행렬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크기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8383" y="1074799"/>
            <a:ext cx="2308484" cy="23094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9994" y="3578923"/>
            <a:ext cx="2485265" cy="24860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06842" y="4355719"/>
            <a:ext cx="13576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바깥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1</a:t>
            </a:r>
            <a:r>
              <a:rPr dirty="0" sz="1800" spc="-185">
                <a:latin typeface="Malgun Gothic"/>
                <a:cs typeface="Malgun Gothic"/>
              </a:rPr>
              <a:t>화소가  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있다고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85">
                <a:latin typeface="Malgun Gothic"/>
                <a:cs typeface="Malgun Gothic"/>
              </a:rPr>
              <a:t>가정  하고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처리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317093" y="1049528"/>
            <a:ext cx="411416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7683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0">
                <a:latin typeface="Malgun Gothic"/>
                <a:cs typeface="Malgun Gothic"/>
              </a:rPr>
              <a:t>합성곱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연산에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의해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바깥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화소가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사라지는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것을  방지하기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위함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0">
                <a:latin typeface="Malgun Gothic"/>
                <a:cs typeface="Malgun Gothic"/>
              </a:rPr>
              <a:t>사</a:t>
            </a:r>
            <a:r>
              <a:rPr dirty="0" sz="1600" spc="-200">
                <a:latin typeface="Malgun Gothic"/>
                <a:cs typeface="Malgun Gothic"/>
              </a:rPr>
              <a:t>라지</a:t>
            </a:r>
            <a:r>
              <a:rPr dirty="0" sz="1600" spc="-210">
                <a:latin typeface="Malgun Gothic"/>
                <a:cs typeface="Malgun Gothic"/>
              </a:rPr>
              <a:t>는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-200">
                <a:latin typeface="Malgun Gothic"/>
                <a:cs typeface="Malgun Gothic"/>
              </a:rPr>
              <a:t>픽</a:t>
            </a:r>
            <a:r>
              <a:rPr dirty="0" sz="1600" spc="-210">
                <a:latin typeface="Malgun Gothic"/>
                <a:cs typeface="Malgun Gothic"/>
              </a:rPr>
              <a:t>셀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테</a:t>
            </a:r>
            <a:r>
              <a:rPr dirty="0" sz="1600" spc="-200">
                <a:latin typeface="Malgun Gothic"/>
                <a:cs typeface="Malgun Gothic"/>
              </a:rPr>
              <a:t>두</a:t>
            </a:r>
            <a:r>
              <a:rPr dirty="0" sz="1600" spc="-210">
                <a:latin typeface="Malgun Gothic"/>
                <a:cs typeface="Malgun Gothic"/>
              </a:rPr>
              <a:t>리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00">
                <a:latin typeface="Malgun Gothic"/>
                <a:cs typeface="Malgun Gothic"/>
              </a:rPr>
              <a:t>수</a:t>
            </a:r>
            <a:r>
              <a:rPr dirty="0" sz="1600" spc="-210">
                <a:latin typeface="Malgun Gothic"/>
                <a:cs typeface="Malgun Gothic"/>
              </a:rPr>
              <a:t>는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f</a:t>
            </a:r>
            <a:r>
              <a:rPr dirty="0" sz="1600" spc="-35">
                <a:latin typeface="Malgun Gothic"/>
                <a:cs typeface="Malgun Gothic"/>
              </a:rPr>
              <a:t>l</a:t>
            </a:r>
            <a:r>
              <a:rPr dirty="0" sz="1600" spc="-85">
                <a:latin typeface="Malgun Gothic"/>
                <a:cs typeface="Malgun Gothic"/>
              </a:rPr>
              <a:t>o</a:t>
            </a:r>
            <a:r>
              <a:rPr dirty="0" sz="1600" spc="-80">
                <a:latin typeface="Malgun Gothic"/>
                <a:cs typeface="Malgun Gothic"/>
              </a:rPr>
              <a:t>o</a:t>
            </a:r>
            <a:r>
              <a:rPr dirty="0" sz="1600" spc="-20">
                <a:latin typeface="Malgun Gothic"/>
                <a:cs typeface="Malgun Gothic"/>
              </a:rPr>
              <a:t>r</a:t>
            </a:r>
            <a:r>
              <a:rPr dirty="0" sz="1600" spc="15">
                <a:latin typeface="Malgun Gothic"/>
                <a:cs typeface="Malgun Gothic"/>
              </a:rPr>
              <a:t>(</a:t>
            </a:r>
            <a:r>
              <a:rPr dirty="0" sz="1600" spc="-5">
                <a:latin typeface="Malgun Gothic"/>
                <a:cs typeface="Malgun Gothic"/>
              </a:rPr>
              <a:t>fi</a:t>
            </a:r>
            <a:r>
              <a:rPr dirty="0" sz="1600">
                <a:latin typeface="Malgun Gothic"/>
                <a:cs typeface="Malgun Gothic"/>
              </a:rPr>
              <a:t>l</a:t>
            </a:r>
            <a:r>
              <a:rPr dirty="0" sz="1600">
                <a:latin typeface="Malgun Gothic"/>
                <a:cs typeface="Malgun Gothic"/>
              </a:rPr>
              <a:t>ter</a:t>
            </a:r>
            <a:r>
              <a:rPr dirty="0" sz="1600" spc="105">
                <a:latin typeface="Malgun Gothic"/>
                <a:cs typeface="Malgun Gothic"/>
              </a:rPr>
              <a:t>_s</a:t>
            </a:r>
            <a:r>
              <a:rPr dirty="0" sz="1600" spc="-5">
                <a:latin typeface="Malgun Gothic"/>
                <a:cs typeface="Malgun Gothic"/>
              </a:rPr>
              <a:t>iz</a:t>
            </a:r>
            <a:r>
              <a:rPr dirty="0" sz="1600" spc="5">
                <a:latin typeface="Malgun Gothic"/>
                <a:cs typeface="Malgun Gothic"/>
              </a:rPr>
              <a:t>e</a:t>
            </a:r>
            <a:r>
              <a:rPr dirty="0" sz="1600" spc="40">
                <a:latin typeface="Malgun Gothic"/>
                <a:cs typeface="Malgun Gothic"/>
              </a:rPr>
              <a:t>/</a:t>
            </a:r>
            <a:r>
              <a:rPr dirty="0" sz="1600" spc="60">
                <a:latin typeface="Malgun Gothic"/>
                <a:cs typeface="Malgun Gothic"/>
              </a:rPr>
              <a:t>2</a:t>
            </a:r>
            <a:r>
              <a:rPr dirty="0" sz="1600" spc="5">
                <a:latin typeface="Malgun Gothic"/>
                <a:cs typeface="Malgun Gothic"/>
              </a:rPr>
              <a:t>)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30">
                <a:latin typeface="Malgun Gothic"/>
                <a:cs typeface="Malgun Gothic"/>
              </a:rPr>
              <a:t>3x3</a:t>
            </a:r>
            <a:r>
              <a:rPr dirty="0" sz="1600" spc="-210">
                <a:latin typeface="Malgun Gothic"/>
                <a:cs typeface="Malgun Gothic"/>
              </a:rPr>
              <a:t>필터를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합성곱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하면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바깐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</a:t>
            </a:r>
            <a:r>
              <a:rPr dirty="0" sz="1600" spc="-210">
                <a:latin typeface="Malgun Gothic"/>
                <a:cs typeface="Malgun Gothic"/>
              </a:rPr>
              <a:t>화소가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사라짐</a:t>
            </a:r>
            <a:endParaRPr sz="1600">
              <a:latin typeface="Malgun Gothic"/>
              <a:cs typeface="Malgun Gothic"/>
            </a:endParaRPr>
          </a:p>
          <a:p>
            <a:pPr marL="299085" marR="120014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0">
                <a:latin typeface="Malgun Gothic"/>
                <a:cs typeface="Malgun Gothic"/>
              </a:rPr>
              <a:t>제로패딩은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f</a:t>
            </a:r>
            <a:r>
              <a:rPr dirty="0" sz="1600" spc="-35">
                <a:latin typeface="Malgun Gothic"/>
                <a:cs typeface="Malgun Gothic"/>
              </a:rPr>
              <a:t>l</a:t>
            </a:r>
            <a:r>
              <a:rPr dirty="0" sz="1600" spc="-50">
                <a:latin typeface="Malgun Gothic"/>
                <a:cs typeface="Malgun Gothic"/>
              </a:rPr>
              <a:t>oor</a:t>
            </a:r>
            <a:r>
              <a:rPr dirty="0" sz="1600" spc="-40">
                <a:latin typeface="Malgun Gothic"/>
                <a:cs typeface="Malgun Gothic"/>
              </a:rPr>
              <a:t>(</a:t>
            </a:r>
            <a:r>
              <a:rPr dirty="0" sz="1600" spc="-5">
                <a:latin typeface="Malgun Gothic"/>
                <a:cs typeface="Malgun Gothic"/>
              </a:rPr>
              <a:t>fil</a:t>
            </a:r>
            <a:r>
              <a:rPr dirty="0" sz="1600" spc="-10">
                <a:latin typeface="Malgun Gothic"/>
                <a:cs typeface="Malgun Gothic"/>
              </a:rPr>
              <a:t>t</a:t>
            </a:r>
            <a:r>
              <a:rPr dirty="0" sz="1600" spc="10">
                <a:latin typeface="Malgun Gothic"/>
                <a:cs typeface="Malgun Gothic"/>
              </a:rPr>
              <a:t>e</a:t>
            </a:r>
            <a:r>
              <a:rPr dirty="0" sz="1600" spc="10">
                <a:latin typeface="Malgun Gothic"/>
                <a:cs typeface="Malgun Gothic"/>
              </a:rPr>
              <a:t>r</a:t>
            </a:r>
            <a:r>
              <a:rPr dirty="0" sz="1600" spc="105">
                <a:latin typeface="Malgun Gothic"/>
                <a:cs typeface="Malgun Gothic"/>
              </a:rPr>
              <a:t>_</a:t>
            </a:r>
            <a:r>
              <a:rPr dirty="0" sz="1600" spc="25">
                <a:latin typeface="Malgun Gothic"/>
                <a:cs typeface="Malgun Gothic"/>
              </a:rPr>
              <a:t>siz</a:t>
            </a:r>
            <a:r>
              <a:rPr dirty="0" sz="1600" spc="50">
                <a:latin typeface="Malgun Gothic"/>
                <a:cs typeface="Malgun Gothic"/>
              </a:rPr>
              <a:t>e</a:t>
            </a:r>
            <a:r>
              <a:rPr dirty="0" sz="1600" spc="35">
                <a:latin typeface="Malgun Gothic"/>
                <a:cs typeface="Malgun Gothic"/>
              </a:rPr>
              <a:t>/2</a:t>
            </a:r>
            <a:r>
              <a:rPr dirty="0" sz="1600" spc="30">
                <a:latin typeface="Malgun Gothic"/>
                <a:cs typeface="Malgun Gothic"/>
              </a:rPr>
              <a:t>)</a:t>
            </a:r>
            <a:r>
              <a:rPr dirty="0" sz="1600" spc="-200">
                <a:latin typeface="Malgun Gothic"/>
                <a:cs typeface="Malgun Gothic"/>
              </a:rPr>
              <a:t>만</a:t>
            </a:r>
            <a:r>
              <a:rPr dirty="0" sz="1600" spc="-210">
                <a:latin typeface="Malgun Gothic"/>
                <a:cs typeface="Malgun Gothic"/>
              </a:rPr>
              <a:t>큼</a:t>
            </a:r>
            <a:r>
              <a:rPr dirty="0" sz="1600" spc="-5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위</a:t>
            </a:r>
            <a:r>
              <a:rPr dirty="0" sz="1600" spc="70">
                <a:latin typeface="Malgun Gothic"/>
                <a:cs typeface="Malgun Gothic"/>
              </a:rPr>
              <a:t>/</a:t>
            </a:r>
            <a:r>
              <a:rPr dirty="0" sz="1600" spc="-210">
                <a:latin typeface="Malgun Gothic"/>
                <a:cs typeface="Malgun Gothic"/>
              </a:rPr>
              <a:t>아래</a:t>
            </a:r>
            <a:r>
              <a:rPr dirty="0" sz="1600" spc="70">
                <a:latin typeface="Malgun Gothic"/>
                <a:cs typeface="Malgun Gothic"/>
              </a:rPr>
              <a:t>/  </a:t>
            </a:r>
            <a:r>
              <a:rPr dirty="0" sz="1600" spc="-210">
                <a:latin typeface="Malgun Gothic"/>
                <a:cs typeface="Malgun Gothic"/>
              </a:rPr>
              <a:t>왼쪽</a:t>
            </a:r>
            <a:r>
              <a:rPr dirty="0" sz="1600" spc="70">
                <a:latin typeface="Malgun Gothic"/>
                <a:cs typeface="Malgun Gothic"/>
              </a:rPr>
              <a:t>/</a:t>
            </a:r>
            <a:r>
              <a:rPr dirty="0" sz="1600" spc="-210">
                <a:latin typeface="Malgun Gothic"/>
                <a:cs typeface="Malgun Gothic"/>
              </a:rPr>
              <a:t>오른쪽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화소가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더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있다고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가정하고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165">
                <a:latin typeface="Malgun Gothic"/>
                <a:cs typeface="Malgun Gothic"/>
              </a:rPr>
              <a:t>처리  하는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430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합성</a:t>
            </a:r>
            <a:r>
              <a:rPr dirty="0" sz="2800" spc="-365"/>
              <a:t>곱</a:t>
            </a:r>
            <a:r>
              <a:rPr dirty="0" sz="2800" spc="-175"/>
              <a:t> </a:t>
            </a:r>
            <a:r>
              <a:rPr dirty="0" sz="2800" spc="-370"/>
              <a:t>계층</a:t>
            </a:r>
            <a:r>
              <a:rPr dirty="0" sz="2800" spc="-365"/>
              <a:t>과</a:t>
            </a:r>
            <a:r>
              <a:rPr dirty="0" sz="2800" spc="-170"/>
              <a:t> </a:t>
            </a:r>
            <a:r>
              <a:rPr dirty="0" sz="2800" spc="-370"/>
              <a:t>풀</a:t>
            </a:r>
            <a:r>
              <a:rPr dirty="0" sz="2800" spc="-365"/>
              <a:t>링</a:t>
            </a:r>
            <a:r>
              <a:rPr dirty="0" sz="2800" spc="-175"/>
              <a:t> </a:t>
            </a:r>
            <a:r>
              <a:rPr dirty="0" sz="2800" spc="-370"/>
              <a:t>계층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897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" y="2421635"/>
            <a:ext cx="9601578" cy="3209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3" y="1565147"/>
            <a:ext cx="7808976" cy="431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0823" y="1568576"/>
            <a:ext cx="63042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입력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영상의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28x2</a:t>
            </a:r>
            <a:r>
              <a:rPr dirty="0" sz="2000" spc="-35" b="1">
                <a:latin typeface="Malgun Gothic"/>
                <a:cs typeface="Malgun Gothic"/>
              </a:rPr>
              <a:t>8</a:t>
            </a:r>
            <a:r>
              <a:rPr dirty="0" sz="2000" spc="-254" b="1">
                <a:latin typeface="Malgun Gothic"/>
                <a:cs typeface="Malgun Gothic"/>
              </a:rPr>
              <a:t>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25" b="1">
                <a:latin typeface="Malgun Gothic"/>
                <a:cs typeface="Malgun Gothic"/>
              </a:rPr>
              <a:t>F</a:t>
            </a:r>
            <a:r>
              <a:rPr dirty="0" sz="2000" spc="-25" b="1">
                <a:latin typeface="Malgun Gothic"/>
                <a:cs typeface="Malgun Gothic"/>
              </a:rPr>
              <a:t>e</a:t>
            </a:r>
            <a:r>
              <a:rPr dirty="0" sz="2000" spc="-20" b="1">
                <a:latin typeface="Malgun Gothic"/>
                <a:cs typeface="Malgun Gothic"/>
              </a:rPr>
              <a:t>a</a:t>
            </a:r>
            <a:r>
              <a:rPr dirty="0" sz="2000" spc="-105" b="1">
                <a:latin typeface="Malgun Gothic"/>
                <a:cs typeface="Malgun Gothic"/>
              </a:rPr>
              <a:t>tu</a:t>
            </a:r>
            <a:r>
              <a:rPr dirty="0" sz="2000" spc="-140" b="1">
                <a:latin typeface="Malgun Gothic"/>
                <a:cs typeface="Malgun Gothic"/>
              </a:rPr>
              <a:t>r</a:t>
            </a:r>
            <a:r>
              <a:rPr dirty="0" sz="2000" spc="25" b="1">
                <a:latin typeface="Malgun Gothic"/>
                <a:cs typeface="Malgun Gothic"/>
              </a:rPr>
              <a:t>e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40" b="1">
                <a:latin typeface="Malgun Gothic"/>
                <a:cs typeface="Malgun Gothic"/>
              </a:rPr>
              <a:t>E</a:t>
            </a:r>
            <a:r>
              <a:rPr dirty="0" sz="2000" spc="45" b="1">
                <a:latin typeface="Malgun Gothic"/>
                <a:cs typeface="Malgun Gothic"/>
              </a:rPr>
              <a:t>x</a:t>
            </a:r>
            <a:r>
              <a:rPr dirty="0" sz="2000" spc="-95" b="1">
                <a:latin typeface="Malgun Gothic"/>
                <a:cs typeface="Malgun Gothic"/>
              </a:rPr>
              <a:t>t</a:t>
            </a:r>
            <a:r>
              <a:rPr dirty="0" sz="2000" spc="-125" b="1">
                <a:latin typeface="Malgun Gothic"/>
                <a:cs typeface="Malgun Gothic"/>
              </a:rPr>
              <a:t>r</a:t>
            </a:r>
            <a:r>
              <a:rPr dirty="0" sz="2000" spc="-20" b="1">
                <a:latin typeface="Malgun Gothic"/>
                <a:cs typeface="Malgun Gothic"/>
              </a:rPr>
              <a:t>a</a:t>
            </a:r>
            <a:r>
              <a:rPr dirty="0" sz="2000" spc="-10" b="1">
                <a:latin typeface="Malgun Gothic"/>
                <a:cs typeface="Malgun Gothic"/>
              </a:rPr>
              <a:t>c</a:t>
            </a:r>
            <a:r>
              <a:rPr dirty="0" sz="2000" spc="-80" b="1">
                <a:latin typeface="Malgun Gothic"/>
                <a:cs typeface="Malgun Gothic"/>
              </a:rPr>
              <a:t>ti</a:t>
            </a:r>
            <a:r>
              <a:rPr dirty="0" sz="2000" spc="-145" b="1">
                <a:latin typeface="Malgun Gothic"/>
                <a:cs typeface="Malgun Gothic"/>
              </a:rPr>
              <a:t>o</a:t>
            </a:r>
            <a:r>
              <a:rPr dirty="0" sz="2000" spc="-95" b="1">
                <a:latin typeface="Malgun Gothic"/>
                <a:cs typeface="Malgun Gothic"/>
              </a:rPr>
              <a:t>n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50" b="1">
                <a:latin typeface="Malgun Gothic"/>
                <a:cs typeface="Malgun Gothic"/>
              </a:rPr>
              <a:t>L</a:t>
            </a:r>
            <a:r>
              <a:rPr dirty="0" sz="2000" spc="-70" b="1">
                <a:latin typeface="Malgun Gothic"/>
                <a:cs typeface="Malgun Gothic"/>
              </a:rPr>
              <a:t>a</a:t>
            </a:r>
            <a:r>
              <a:rPr dirty="0" sz="2000" spc="-90" b="1">
                <a:latin typeface="Malgun Gothic"/>
                <a:cs typeface="Malgun Gothic"/>
              </a:rPr>
              <a:t>y</a:t>
            </a:r>
            <a:r>
              <a:rPr dirty="0" sz="2000" spc="-40" b="1">
                <a:latin typeface="Malgun Gothic"/>
                <a:cs typeface="Malgun Gothic"/>
              </a:rPr>
              <a:t>er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9936" y="1449298"/>
            <a:ext cx="666115" cy="768350"/>
            <a:chOff x="249936" y="1449298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449298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44" y="1475231"/>
              <a:ext cx="563880" cy="6659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49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모델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897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1581" y="2497921"/>
            <a:ext cx="7131050" cy="2052955"/>
            <a:chOff x="461581" y="2497921"/>
            <a:chExt cx="7131050" cy="20529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8296" y="2528316"/>
              <a:ext cx="364235" cy="3916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75247" y="2525268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4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5540" y="2631948"/>
              <a:ext cx="364236" cy="3916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22491" y="2628900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4">
                  <a:moveTo>
                    <a:pt x="0" y="397763"/>
                  </a:moveTo>
                  <a:lnTo>
                    <a:pt x="370332" y="397763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4308" y="2737104"/>
              <a:ext cx="362712" cy="3916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1259" y="2734056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4">
                  <a:moveTo>
                    <a:pt x="0" y="397763"/>
                  </a:moveTo>
                  <a:lnTo>
                    <a:pt x="368808" y="397763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1552" y="2840736"/>
              <a:ext cx="362711" cy="3916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318503" y="2837688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4">
                  <a:moveTo>
                    <a:pt x="0" y="397763"/>
                  </a:moveTo>
                  <a:lnTo>
                    <a:pt x="368807" y="397763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8796" y="2944368"/>
              <a:ext cx="364235" cy="3916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65747" y="2941320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6040" y="3049524"/>
              <a:ext cx="364236" cy="3901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12991" y="3046476"/>
              <a:ext cx="370840" cy="396240"/>
            </a:xfrm>
            <a:custGeom>
              <a:avLst/>
              <a:gdLst/>
              <a:ahLst/>
              <a:cxnLst/>
              <a:rect l="l" t="t" r="r" b="b"/>
              <a:pathLst>
                <a:path w="370840" h="396239">
                  <a:moveTo>
                    <a:pt x="0" y="396239"/>
                  </a:moveTo>
                  <a:lnTo>
                    <a:pt x="370332" y="396239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396239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4808" y="3153156"/>
              <a:ext cx="362712" cy="3916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61759" y="3150108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5">
                  <a:moveTo>
                    <a:pt x="0" y="397763"/>
                  </a:moveTo>
                  <a:lnTo>
                    <a:pt x="368808" y="397763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052" y="3256788"/>
              <a:ext cx="364235" cy="3916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09003" y="3253740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4"/>
                  </a:moveTo>
                  <a:lnTo>
                    <a:pt x="370331" y="397764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9296" y="3360419"/>
              <a:ext cx="364235" cy="3916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56247" y="3357372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6540" y="3465576"/>
              <a:ext cx="364235" cy="3916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03491" y="3462527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4"/>
                  </a:moveTo>
                  <a:lnTo>
                    <a:pt x="370331" y="397764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5308" y="3569208"/>
              <a:ext cx="362711" cy="3916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52259" y="3566160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5">
                  <a:moveTo>
                    <a:pt x="0" y="397763"/>
                  </a:moveTo>
                  <a:lnTo>
                    <a:pt x="368807" y="397763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2552" y="3672840"/>
              <a:ext cx="364235" cy="3916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9503" y="3669791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9796" y="3777996"/>
              <a:ext cx="364235" cy="3916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46747" y="3774948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8564" y="3881627"/>
              <a:ext cx="362711" cy="39166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95515" y="3878580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5">
                  <a:moveTo>
                    <a:pt x="0" y="397764"/>
                  </a:moveTo>
                  <a:lnTo>
                    <a:pt x="368807" y="397764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9776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5808" y="3985260"/>
              <a:ext cx="362711" cy="3916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42759" y="3982212"/>
              <a:ext cx="368935" cy="398145"/>
            </a:xfrm>
            <a:custGeom>
              <a:avLst/>
              <a:gdLst/>
              <a:ahLst/>
              <a:cxnLst/>
              <a:rect l="l" t="t" r="r" b="b"/>
              <a:pathLst>
                <a:path w="368934" h="398145">
                  <a:moveTo>
                    <a:pt x="0" y="397763"/>
                  </a:moveTo>
                  <a:lnTo>
                    <a:pt x="368807" y="397763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3052" y="4088891"/>
              <a:ext cx="364235" cy="3916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890003" y="4085844"/>
              <a:ext cx="370840" cy="398145"/>
            </a:xfrm>
            <a:custGeom>
              <a:avLst/>
              <a:gdLst/>
              <a:ahLst/>
              <a:cxnLst/>
              <a:rect l="l" t="t" r="r" b="b"/>
              <a:pathLst>
                <a:path w="370840" h="398145">
                  <a:moveTo>
                    <a:pt x="0" y="397763"/>
                  </a:moveTo>
                  <a:lnTo>
                    <a:pt x="370331" y="39776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995" y="2502684"/>
              <a:ext cx="896869" cy="194472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90995" y="2502684"/>
              <a:ext cx="897255" cy="1945005"/>
            </a:xfrm>
            <a:custGeom>
              <a:avLst/>
              <a:gdLst/>
              <a:ahLst/>
              <a:cxnLst/>
              <a:rect l="l" t="t" r="r" b="b"/>
              <a:pathLst>
                <a:path w="897254" h="1945004">
                  <a:moveTo>
                    <a:pt x="0" y="5311"/>
                  </a:moveTo>
                  <a:lnTo>
                    <a:pt x="24302" y="0"/>
                  </a:lnTo>
                  <a:lnTo>
                    <a:pt x="51222" y="3524"/>
                  </a:lnTo>
                  <a:lnTo>
                    <a:pt x="80252" y="15358"/>
                  </a:lnTo>
                  <a:lnTo>
                    <a:pt x="142615" y="61840"/>
                  </a:lnTo>
                  <a:lnTo>
                    <a:pt x="174936" y="95432"/>
                  </a:lnTo>
                  <a:lnTo>
                    <a:pt x="207340" y="135222"/>
                  </a:lnTo>
                  <a:lnTo>
                    <a:pt x="239321" y="180682"/>
                  </a:lnTo>
                  <a:lnTo>
                    <a:pt x="270373" y="231283"/>
                  </a:lnTo>
                  <a:lnTo>
                    <a:pt x="299988" y="286497"/>
                  </a:lnTo>
                  <a:lnTo>
                    <a:pt x="327659" y="345798"/>
                  </a:lnTo>
                  <a:lnTo>
                    <a:pt x="395858" y="503151"/>
                  </a:lnTo>
                  <a:lnTo>
                    <a:pt x="423530" y="562452"/>
                  </a:lnTo>
                  <a:lnTo>
                    <a:pt x="453145" y="617667"/>
                  </a:lnTo>
                  <a:lnTo>
                    <a:pt x="484197" y="668268"/>
                  </a:lnTo>
                  <a:lnTo>
                    <a:pt x="516178" y="713727"/>
                  </a:lnTo>
                  <a:lnTo>
                    <a:pt x="548582" y="753517"/>
                  </a:lnTo>
                  <a:lnTo>
                    <a:pt x="580903" y="787110"/>
                  </a:lnTo>
                  <a:lnTo>
                    <a:pt x="612633" y="813977"/>
                  </a:lnTo>
                  <a:lnTo>
                    <a:pt x="672296" y="845425"/>
                  </a:lnTo>
                  <a:lnTo>
                    <a:pt x="699216" y="848950"/>
                  </a:lnTo>
                  <a:lnTo>
                    <a:pt x="723519" y="843638"/>
                  </a:lnTo>
                  <a:lnTo>
                    <a:pt x="703033" y="857759"/>
                  </a:lnTo>
                  <a:lnTo>
                    <a:pt x="687201" y="879822"/>
                  </a:lnTo>
                  <a:lnTo>
                    <a:pt x="675985" y="909099"/>
                  </a:lnTo>
                  <a:lnTo>
                    <a:pt x="669347" y="944862"/>
                  </a:lnTo>
                  <a:lnTo>
                    <a:pt x="667250" y="986381"/>
                  </a:lnTo>
                  <a:lnTo>
                    <a:pt x="669656" y="1032928"/>
                  </a:lnTo>
                  <a:lnTo>
                    <a:pt x="676526" y="1083774"/>
                  </a:lnTo>
                  <a:lnTo>
                    <a:pt x="687824" y="1138190"/>
                  </a:lnTo>
                  <a:lnTo>
                    <a:pt x="703511" y="1195447"/>
                  </a:lnTo>
                  <a:lnTo>
                    <a:pt x="723550" y="1254817"/>
                  </a:lnTo>
                  <a:lnTo>
                    <a:pt x="747902" y="1315570"/>
                  </a:lnTo>
                  <a:lnTo>
                    <a:pt x="816101" y="1472923"/>
                  </a:lnTo>
                  <a:lnTo>
                    <a:pt x="840486" y="1533648"/>
                  </a:lnTo>
                  <a:lnTo>
                    <a:pt x="860550" y="1592999"/>
                  </a:lnTo>
                  <a:lnTo>
                    <a:pt x="876258" y="1650246"/>
                  </a:lnTo>
                  <a:lnTo>
                    <a:pt x="887572" y="1704658"/>
                  </a:lnTo>
                  <a:lnTo>
                    <a:pt x="894455" y="1755502"/>
                  </a:lnTo>
                  <a:lnTo>
                    <a:pt x="896869" y="1802049"/>
                  </a:lnTo>
                  <a:lnTo>
                    <a:pt x="894778" y="1843567"/>
                  </a:lnTo>
                  <a:lnTo>
                    <a:pt x="888144" y="1879325"/>
                  </a:lnTo>
                  <a:lnTo>
                    <a:pt x="876930" y="1908592"/>
                  </a:lnTo>
                  <a:lnTo>
                    <a:pt x="861098" y="1930637"/>
                  </a:lnTo>
                  <a:lnTo>
                    <a:pt x="840612" y="19447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176772" y="3939540"/>
              <a:ext cx="669290" cy="242570"/>
            </a:xfrm>
            <a:custGeom>
              <a:avLst/>
              <a:gdLst/>
              <a:ahLst/>
              <a:cxnLst/>
              <a:rect l="l" t="t" r="r" b="b"/>
              <a:pathLst>
                <a:path w="669290" h="242570">
                  <a:moveTo>
                    <a:pt x="44195" y="80772"/>
                  </a:moveTo>
                  <a:lnTo>
                    <a:pt x="669035" y="242189"/>
                  </a:lnTo>
                </a:path>
                <a:path w="669290" h="242570">
                  <a:moveTo>
                    <a:pt x="620522" y="13817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0328" y="2505456"/>
              <a:ext cx="704088" cy="7650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07279" y="2502408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4"/>
                  </a:moveTo>
                  <a:lnTo>
                    <a:pt x="710184" y="771144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14415" y="2723388"/>
              <a:ext cx="563880" cy="163830"/>
            </a:xfrm>
            <a:custGeom>
              <a:avLst/>
              <a:gdLst/>
              <a:ahLst/>
              <a:cxnLst/>
              <a:rect l="l" t="t" r="r" b="b"/>
              <a:pathLst>
                <a:path w="563879" h="163830">
                  <a:moveTo>
                    <a:pt x="0" y="163575"/>
                  </a:moveTo>
                  <a:lnTo>
                    <a:pt x="56362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3000" y="2586228"/>
              <a:ext cx="705612" cy="7650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49952" y="2583180"/>
              <a:ext cx="711835" cy="771525"/>
            </a:xfrm>
            <a:custGeom>
              <a:avLst/>
              <a:gdLst/>
              <a:ahLst/>
              <a:cxnLst/>
              <a:rect l="l" t="t" r="r" b="b"/>
              <a:pathLst>
                <a:path w="711835" h="771525">
                  <a:moveTo>
                    <a:pt x="0" y="771144"/>
                  </a:moveTo>
                  <a:lnTo>
                    <a:pt x="711708" y="771144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58611" y="2828544"/>
              <a:ext cx="568325" cy="140335"/>
            </a:xfrm>
            <a:custGeom>
              <a:avLst/>
              <a:gdLst/>
              <a:ahLst/>
              <a:cxnLst/>
              <a:rect l="l" t="t" r="r" b="b"/>
              <a:pathLst>
                <a:path w="568325" h="140335">
                  <a:moveTo>
                    <a:pt x="0" y="140334"/>
                  </a:moveTo>
                  <a:lnTo>
                    <a:pt x="56807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7196" y="2667000"/>
              <a:ext cx="704088" cy="765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994147" y="2663952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4"/>
                  </a:moveTo>
                  <a:lnTo>
                    <a:pt x="710184" y="771144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701284" y="2932176"/>
              <a:ext cx="572770" cy="117475"/>
            </a:xfrm>
            <a:custGeom>
              <a:avLst/>
              <a:gdLst/>
              <a:ahLst/>
              <a:cxnLst/>
              <a:rect l="l" t="t" r="r" b="b"/>
              <a:pathLst>
                <a:path w="572770" h="117475">
                  <a:moveTo>
                    <a:pt x="0" y="117094"/>
                  </a:moveTo>
                  <a:lnTo>
                    <a:pt x="5723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9867" y="2747772"/>
              <a:ext cx="704088" cy="76504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036820" y="2744724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3"/>
                  </a:moveTo>
                  <a:lnTo>
                    <a:pt x="710184" y="771143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743955" y="3035808"/>
              <a:ext cx="577215" cy="93980"/>
            </a:xfrm>
            <a:custGeom>
              <a:avLst/>
              <a:gdLst/>
              <a:ahLst/>
              <a:cxnLst/>
              <a:rect l="l" t="t" r="r" b="b"/>
              <a:pathLst>
                <a:path w="577214" h="93980">
                  <a:moveTo>
                    <a:pt x="0" y="93979"/>
                  </a:moveTo>
                  <a:lnTo>
                    <a:pt x="57683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2540" y="2828544"/>
              <a:ext cx="705612" cy="76504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079491" y="2825496"/>
              <a:ext cx="711835" cy="771525"/>
            </a:xfrm>
            <a:custGeom>
              <a:avLst/>
              <a:gdLst/>
              <a:ahLst/>
              <a:cxnLst/>
              <a:rect l="l" t="t" r="r" b="b"/>
              <a:pathLst>
                <a:path w="711835" h="771525">
                  <a:moveTo>
                    <a:pt x="0" y="771143"/>
                  </a:moveTo>
                  <a:lnTo>
                    <a:pt x="711708" y="771143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788152" y="3140964"/>
              <a:ext cx="581660" cy="71120"/>
            </a:xfrm>
            <a:custGeom>
              <a:avLst/>
              <a:gdLst/>
              <a:ahLst/>
              <a:cxnLst/>
              <a:rect l="l" t="t" r="r" b="b"/>
              <a:pathLst>
                <a:path w="581660" h="71119">
                  <a:moveTo>
                    <a:pt x="0" y="70738"/>
                  </a:moveTo>
                  <a:lnTo>
                    <a:pt x="58115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6735" y="2909316"/>
              <a:ext cx="704088" cy="76504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23688" y="2906268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3"/>
                  </a:moveTo>
                  <a:lnTo>
                    <a:pt x="710184" y="771143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830823" y="3244596"/>
              <a:ext cx="585470" cy="47625"/>
            </a:xfrm>
            <a:custGeom>
              <a:avLst/>
              <a:gdLst/>
              <a:ahLst/>
              <a:cxnLst/>
              <a:rect l="l" t="t" r="r" b="b"/>
              <a:pathLst>
                <a:path w="585470" h="47625">
                  <a:moveTo>
                    <a:pt x="0" y="47498"/>
                  </a:moveTo>
                  <a:lnTo>
                    <a:pt x="58547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9408" y="2990088"/>
              <a:ext cx="705612" cy="7650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166359" y="2987040"/>
              <a:ext cx="711835" cy="771525"/>
            </a:xfrm>
            <a:custGeom>
              <a:avLst/>
              <a:gdLst/>
              <a:ahLst/>
              <a:cxnLst/>
              <a:rect l="l" t="t" r="r" b="b"/>
              <a:pathLst>
                <a:path w="711835" h="771525">
                  <a:moveTo>
                    <a:pt x="0" y="771144"/>
                  </a:moveTo>
                  <a:lnTo>
                    <a:pt x="711708" y="771144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875020" y="3348227"/>
              <a:ext cx="589915" cy="24765"/>
            </a:xfrm>
            <a:custGeom>
              <a:avLst/>
              <a:gdLst/>
              <a:ahLst/>
              <a:cxnLst/>
              <a:rect l="l" t="t" r="r" b="b"/>
              <a:pathLst>
                <a:path w="589914" h="24764">
                  <a:moveTo>
                    <a:pt x="0" y="24257"/>
                  </a:moveTo>
                  <a:lnTo>
                    <a:pt x="58991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3603" y="3070860"/>
              <a:ext cx="704088" cy="76504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210555" y="3067812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4"/>
                  </a:moveTo>
                  <a:lnTo>
                    <a:pt x="710184" y="771144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917691" y="3453383"/>
              <a:ext cx="594360" cy="1270"/>
            </a:xfrm>
            <a:custGeom>
              <a:avLst/>
              <a:gdLst/>
              <a:ahLst/>
              <a:cxnLst/>
              <a:rect l="l" t="t" r="r" b="b"/>
              <a:pathLst>
                <a:path w="594359" h="1270">
                  <a:moveTo>
                    <a:pt x="0" y="1142"/>
                  </a:moveTo>
                  <a:lnTo>
                    <a:pt x="59423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6276" y="3151632"/>
              <a:ext cx="704088" cy="76504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253228" y="3148584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4"/>
                  </a:moveTo>
                  <a:lnTo>
                    <a:pt x="710184" y="771144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960364" y="3534155"/>
              <a:ext cx="598805" cy="22225"/>
            </a:xfrm>
            <a:custGeom>
              <a:avLst/>
              <a:gdLst/>
              <a:ahLst/>
              <a:cxnLst/>
              <a:rect l="l" t="t" r="r" b="b"/>
              <a:pathLst>
                <a:path w="598804" h="22225">
                  <a:moveTo>
                    <a:pt x="0" y="0"/>
                  </a:moveTo>
                  <a:lnTo>
                    <a:pt x="598678" y="2209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947" y="3233928"/>
              <a:ext cx="705612" cy="76352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295900" y="3230880"/>
              <a:ext cx="711835" cy="769620"/>
            </a:xfrm>
            <a:custGeom>
              <a:avLst/>
              <a:gdLst/>
              <a:ahLst/>
              <a:cxnLst/>
              <a:rect l="l" t="t" r="r" b="b"/>
              <a:pathLst>
                <a:path w="711835" h="769620">
                  <a:moveTo>
                    <a:pt x="0" y="769620"/>
                  </a:moveTo>
                  <a:lnTo>
                    <a:pt x="711708" y="769620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004559" y="3614927"/>
              <a:ext cx="603250" cy="45720"/>
            </a:xfrm>
            <a:custGeom>
              <a:avLst/>
              <a:gdLst/>
              <a:ahLst/>
              <a:cxnLst/>
              <a:rect l="l" t="t" r="r" b="b"/>
              <a:pathLst>
                <a:path w="603250" h="45720">
                  <a:moveTo>
                    <a:pt x="0" y="0"/>
                  </a:moveTo>
                  <a:lnTo>
                    <a:pt x="602995" y="453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3144" y="3314700"/>
              <a:ext cx="704088" cy="76352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340096" y="3311652"/>
              <a:ext cx="710565" cy="769620"/>
            </a:xfrm>
            <a:custGeom>
              <a:avLst/>
              <a:gdLst/>
              <a:ahLst/>
              <a:cxnLst/>
              <a:rect l="l" t="t" r="r" b="b"/>
              <a:pathLst>
                <a:path w="710564" h="769620">
                  <a:moveTo>
                    <a:pt x="0" y="769620"/>
                  </a:moveTo>
                  <a:lnTo>
                    <a:pt x="710184" y="769620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047232" y="3695700"/>
              <a:ext cx="607695" cy="68580"/>
            </a:xfrm>
            <a:custGeom>
              <a:avLst/>
              <a:gdLst/>
              <a:ahLst/>
              <a:cxnLst/>
              <a:rect l="l" t="t" r="r" b="b"/>
              <a:pathLst>
                <a:path w="607695" h="68579">
                  <a:moveTo>
                    <a:pt x="0" y="0"/>
                  </a:moveTo>
                  <a:lnTo>
                    <a:pt x="607313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5815" y="3395472"/>
              <a:ext cx="705612" cy="76352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382767" y="3392424"/>
              <a:ext cx="711835" cy="769620"/>
            </a:xfrm>
            <a:custGeom>
              <a:avLst/>
              <a:gdLst/>
              <a:ahLst/>
              <a:cxnLst/>
              <a:rect l="l" t="t" r="r" b="b"/>
              <a:pathLst>
                <a:path w="711835" h="769620">
                  <a:moveTo>
                    <a:pt x="0" y="769619"/>
                  </a:moveTo>
                  <a:lnTo>
                    <a:pt x="711708" y="769619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69619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091428" y="3777996"/>
              <a:ext cx="612140" cy="92075"/>
            </a:xfrm>
            <a:custGeom>
              <a:avLst/>
              <a:gdLst/>
              <a:ahLst/>
              <a:cxnLst/>
              <a:rect l="l" t="t" r="r" b="b"/>
              <a:pathLst>
                <a:path w="612140" h="92075">
                  <a:moveTo>
                    <a:pt x="0" y="0"/>
                  </a:moveTo>
                  <a:lnTo>
                    <a:pt x="611758" y="9182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011" y="3476244"/>
              <a:ext cx="704088" cy="76352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426964" y="3473196"/>
              <a:ext cx="710565" cy="769620"/>
            </a:xfrm>
            <a:custGeom>
              <a:avLst/>
              <a:gdLst/>
              <a:ahLst/>
              <a:cxnLst/>
              <a:rect l="l" t="t" r="r" b="b"/>
              <a:pathLst>
                <a:path w="710564" h="769620">
                  <a:moveTo>
                    <a:pt x="0" y="769619"/>
                  </a:moveTo>
                  <a:lnTo>
                    <a:pt x="710184" y="769619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69619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134100" y="3858768"/>
              <a:ext cx="616585" cy="114935"/>
            </a:xfrm>
            <a:custGeom>
              <a:avLst/>
              <a:gdLst/>
              <a:ahLst/>
              <a:cxnLst/>
              <a:rect l="l" t="t" r="r" b="b"/>
              <a:pathLst>
                <a:path w="616584" h="114935">
                  <a:moveTo>
                    <a:pt x="0" y="0"/>
                  </a:moveTo>
                  <a:lnTo>
                    <a:pt x="616076" y="1149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2684" y="3557016"/>
              <a:ext cx="704088" cy="76504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469635" y="3553968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3"/>
                  </a:moveTo>
                  <a:lnTo>
                    <a:pt x="710184" y="771143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5355" y="3637788"/>
              <a:ext cx="705612" cy="76504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512308" y="3634740"/>
              <a:ext cx="711835" cy="771525"/>
            </a:xfrm>
            <a:custGeom>
              <a:avLst/>
              <a:gdLst/>
              <a:ahLst/>
              <a:cxnLst/>
              <a:rect l="l" t="t" r="r" b="b"/>
              <a:pathLst>
                <a:path w="711835" h="771525">
                  <a:moveTo>
                    <a:pt x="0" y="771144"/>
                  </a:moveTo>
                  <a:lnTo>
                    <a:pt x="711708" y="771144"/>
                  </a:lnTo>
                  <a:lnTo>
                    <a:pt x="711708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9552" y="3718560"/>
              <a:ext cx="704088" cy="76504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556503" y="3715512"/>
              <a:ext cx="710565" cy="771525"/>
            </a:xfrm>
            <a:custGeom>
              <a:avLst/>
              <a:gdLst/>
              <a:ahLst/>
              <a:cxnLst/>
              <a:rect l="l" t="t" r="r" b="b"/>
              <a:pathLst>
                <a:path w="710564" h="771525">
                  <a:moveTo>
                    <a:pt x="0" y="771144"/>
                  </a:moveTo>
                  <a:lnTo>
                    <a:pt x="710184" y="771144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71144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727447" y="3534155"/>
              <a:ext cx="2165350" cy="751840"/>
            </a:xfrm>
            <a:custGeom>
              <a:avLst/>
              <a:gdLst/>
              <a:ahLst/>
              <a:cxnLst/>
              <a:rect l="l" t="t" r="r" b="b"/>
              <a:pathLst>
                <a:path w="2165350" h="751839">
                  <a:moveTo>
                    <a:pt x="1536191" y="566928"/>
                  </a:moveTo>
                  <a:lnTo>
                    <a:pt x="2165350" y="751586"/>
                  </a:lnTo>
                </a:path>
                <a:path w="2165350" h="751839">
                  <a:moveTo>
                    <a:pt x="94487" y="365760"/>
                  </a:moveTo>
                  <a:lnTo>
                    <a:pt x="831596" y="566039"/>
                  </a:lnTo>
                </a:path>
                <a:path w="2165350" h="751839">
                  <a:moveTo>
                    <a:pt x="94487" y="365760"/>
                  </a:moveTo>
                  <a:lnTo>
                    <a:pt x="788288" y="485140"/>
                  </a:lnTo>
                </a:path>
                <a:path w="2165350" h="751839">
                  <a:moveTo>
                    <a:pt x="94487" y="365760"/>
                  </a:moveTo>
                  <a:lnTo>
                    <a:pt x="744981" y="404241"/>
                  </a:lnTo>
                </a:path>
                <a:path w="2165350" h="751839">
                  <a:moveTo>
                    <a:pt x="94487" y="367030"/>
                  </a:moveTo>
                  <a:lnTo>
                    <a:pt x="701675" y="324612"/>
                  </a:lnTo>
                </a:path>
                <a:path w="2165350" h="751839">
                  <a:moveTo>
                    <a:pt x="0" y="253111"/>
                  </a:moveTo>
                  <a:lnTo>
                    <a:pt x="659129" y="243840"/>
                  </a:lnTo>
                </a:path>
                <a:path w="2165350" h="751839">
                  <a:moveTo>
                    <a:pt x="0" y="251714"/>
                  </a:moveTo>
                  <a:lnTo>
                    <a:pt x="615823" y="161544"/>
                  </a:lnTo>
                </a:path>
                <a:path w="2165350" h="751839">
                  <a:moveTo>
                    <a:pt x="0" y="251841"/>
                  </a:moveTo>
                  <a:lnTo>
                    <a:pt x="572515" y="80772"/>
                  </a:lnTo>
                </a:path>
                <a:path w="2165350" h="751839">
                  <a:moveTo>
                    <a:pt x="0" y="251968"/>
                  </a:moveTo>
                  <a:lnTo>
                    <a:pt x="5293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9623" y="3176016"/>
              <a:ext cx="687324" cy="76504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846576" y="3172968"/>
              <a:ext cx="693420" cy="771525"/>
            </a:xfrm>
            <a:custGeom>
              <a:avLst/>
              <a:gdLst/>
              <a:ahLst/>
              <a:cxnLst/>
              <a:rect l="l" t="t" r="r" b="b"/>
              <a:pathLst>
                <a:path w="693420" h="771525">
                  <a:moveTo>
                    <a:pt x="0" y="771143"/>
                  </a:moveTo>
                  <a:lnTo>
                    <a:pt x="693420" y="771143"/>
                  </a:lnTo>
                  <a:lnTo>
                    <a:pt x="693420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536947" y="2887980"/>
              <a:ext cx="675640" cy="784860"/>
            </a:xfrm>
            <a:custGeom>
              <a:avLst/>
              <a:gdLst/>
              <a:ahLst/>
              <a:cxnLst/>
              <a:rect l="l" t="t" r="r" b="b"/>
              <a:pathLst>
                <a:path w="675639" h="784860">
                  <a:moveTo>
                    <a:pt x="0" y="670687"/>
                  </a:moveTo>
                  <a:lnTo>
                    <a:pt x="503300" y="242316"/>
                  </a:lnTo>
                </a:path>
                <a:path w="675639" h="784860">
                  <a:moveTo>
                    <a:pt x="0" y="670814"/>
                  </a:moveTo>
                  <a:lnTo>
                    <a:pt x="459993" y="161544"/>
                  </a:lnTo>
                </a:path>
                <a:path w="675639" h="784860">
                  <a:moveTo>
                    <a:pt x="0" y="670941"/>
                  </a:moveTo>
                  <a:lnTo>
                    <a:pt x="416687" y="80772"/>
                  </a:lnTo>
                </a:path>
                <a:path w="675639" h="784860">
                  <a:moveTo>
                    <a:pt x="0" y="670941"/>
                  </a:moveTo>
                  <a:lnTo>
                    <a:pt x="373379" y="0"/>
                  </a:lnTo>
                </a:path>
                <a:path w="675639" h="784860">
                  <a:moveTo>
                    <a:pt x="94487" y="784225"/>
                  </a:moveTo>
                  <a:lnTo>
                    <a:pt x="675639" y="565404"/>
                  </a:lnTo>
                </a:path>
                <a:path w="675639" h="784860">
                  <a:moveTo>
                    <a:pt x="94487" y="784352"/>
                  </a:moveTo>
                  <a:lnTo>
                    <a:pt x="632460" y="484632"/>
                  </a:lnTo>
                </a:path>
                <a:path w="675639" h="784860">
                  <a:moveTo>
                    <a:pt x="94487" y="784479"/>
                  </a:moveTo>
                  <a:lnTo>
                    <a:pt x="589152" y="403860"/>
                  </a:lnTo>
                </a:path>
                <a:path w="675639" h="784860">
                  <a:moveTo>
                    <a:pt x="94487" y="784606"/>
                  </a:moveTo>
                  <a:lnTo>
                    <a:pt x="545846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111" y="3290316"/>
              <a:ext cx="687324" cy="76504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3941064" y="3287268"/>
              <a:ext cx="693420" cy="771525"/>
            </a:xfrm>
            <a:custGeom>
              <a:avLst/>
              <a:gdLst/>
              <a:ahLst/>
              <a:cxnLst/>
              <a:rect l="l" t="t" r="r" b="b"/>
              <a:pathLst>
                <a:path w="693420" h="771525">
                  <a:moveTo>
                    <a:pt x="0" y="771143"/>
                  </a:moveTo>
                  <a:lnTo>
                    <a:pt x="693420" y="771143"/>
                  </a:lnTo>
                  <a:lnTo>
                    <a:pt x="693420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40123" y="3404616"/>
              <a:ext cx="687324" cy="76504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037076" y="3401568"/>
              <a:ext cx="693420" cy="771525"/>
            </a:xfrm>
            <a:custGeom>
              <a:avLst/>
              <a:gdLst/>
              <a:ahLst/>
              <a:cxnLst/>
              <a:rect l="l" t="t" r="r" b="b"/>
              <a:pathLst>
                <a:path w="693420" h="771525">
                  <a:moveTo>
                    <a:pt x="0" y="771143"/>
                  </a:moveTo>
                  <a:lnTo>
                    <a:pt x="693420" y="771143"/>
                  </a:lnTo>
                  <a:lnTo>
                    <a:pt x="693420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4611" y="3518916"/>
              <a:ext cx="687324" cy="76352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131564" y="3515868"/>
              <a:ext cx="693420" cy="769620"/>
            </a:xfrm>
            <a:custGeom>
              <a:avLst/>
              <a:gdLst/>
              <a:ahLst/>
              <a:cxnLst/>
              <a:rect l="l" t="t" r="r" b="b"/>
              <a:pathLst>
                <a:path w="693420" h="769620">
                  <a:moveTo>
                    <a:pt x="0" y="769620"/>
                  </a:moveTo>
                  <a:lnTo>
                    <a:pt x="693420" y="769620"/>
                  </a:lnTo>
                  <a:lnTo>
                    <a:pt x="693420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5855" y="2708148"/>
              <a:ext cx="1373123" cy="151028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892808" y="2705100"/>
              <a:ext cx="1379220" cy="1516380"/>
            </a:xfrm>
            <a:custGeom>
              <a:avLst/>
              <a:gdLst/>
              <a:ahLst/>
              <a:cxnLst/>
              <a:rect l="l" t="t" r="r" b="b"/>
              <a:pathLst>
                <a:path w="1379220" h="1516379">
                  <a:moveTo>
                    <a:pt x="0" y="1516380"/>
                  </a:moveTo>
                  <a:lnTo>
                    <a:pt x="1379220" y="1516380"/>
                  </a:lnTo>
                  <a:lnTo>
                    <a:pt x="1379220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268979" y="3462527"/>
              <a:ext cx="580390" cy="95885"/>
            </a:xfrm>
            <a:custGeom>
              <a:avLst/>
              <a:gdLst/>
              <a:ahLst/>
              <a:cxnLst/>
              <a:rect l="l" t="t" r="r" b="b"/>
              <a:pathLst>
                <a:path w="580389" h="95885">
                  <a:moveTo>
                    <a:pt x="0" y="0"/>
                  </a:moveTo>
                  <a:lnTo>
                    <a:pt x="579882" y="956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4060" y="2816352"/>
              <a:ext cx="1373124" cy="151028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001011" y="2813304"/>
              <a:ext cx="1379220" cy="1516380"/>
            </a:xfrm>
            <a:custGeom>
              <a:avLst/>
              <a:gdLst/>
              <a:ahLst/>
              <a:cxnLst/>
              <a:rect l="l" t="t" r="r" b="b"/>
              <a:pathLst>
                <a:path w="1379220" h="1516379">
                  <a:moveTo>
                    <a:pt x="0" y="1516380"/>
                  </a:moveTo>
                  <a:lnTo>
                    <a:pt x="1379219" y="1516380"/>
                  </a:lnTo>
                  <a:lnTo>
                    <a:pt x="1379219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377183" y="3572255"/>
              <a:ext cx="567690" cy="100965"/>
            </a:xfrm>
            <a:custGeom>
              <a:avLst/>
              <a:gdLst/>
              <a:ahLst/>
              <a:cxnLst/>
              <a:rect l="l" t="t" r="r" b="b"/>
              <a:pathLst>
                <a:path w="567689" h="100964">
                  <a:moveTo>
                    <a:pt x="0" y="0"/>
                  </a:moveTo>
                  <a:lnTo>
                    <a:pt x="567181" y="1007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2264" y="2926080"/>
              <a:ext cx="1373124" cy="151028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109216" y="2923032"/>
              <a:ext cx="1379220" cy="1516380"/>
            </a:xfrm>
            <a:custGeom>
              <a:avLst/>
              <a:gdLst/>
              <a:ahLst/>
              <a:cxnLst/>
              <a:rect l="l" t="t" r="r" b="b"/>
              <a:pathLst>
                <a:path w="1379220" h="1516379">
                  <a:moveTo>
                    <a:pt x="0" y="1516380"/>
                  </a:moveTo>
                  <a:lnTo>
                    <a:pt x="1379220" y="1516380"/>
                  </a:lnTo>
                  <a:lnTo>
                    <a:pt x="1379220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485388" y="3680460"/>
              <a:ext cx="554355" cy="106045"/>
            </a:xfrm>
            <a:custGeom>
              <a:avLst/>
              <a:gdLst/>
              <a:ahLst/>
              <a:cxnLst/>
              <a:rect l="l" t="t" r="r" b="b"/>
              <a:pathLst>
                <a:path w="554354" h="106045">
                  <a:moveTo>
                    <a:pt x="0" y="0"/>
                  </a:moveTo>
                  <a:lnTo>
                    <a:pt x="554354" y="10579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0467" y="3034284"/>
              <a:ext cx="1373124" cy="151028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217420" y="3031236"/>
              <a:ext cx="1379220" cy="1516380"/>
            </a:xfrm>
            <a:custGeom>
              <a:avLst/>
              <a:gdLst/>
              <a:ahLst/>
              <a:cxnLst/>
              <a:rect l="l" t="t" r="r" b="b"/>
              <a:pathLst>
                <a:path w="1379220" h="1516379">
                  <a:moveTo>
                    <a:pt x="0" y="1516380"/>
                  </a:moveTo>
                  <a:lnTo>
                    <a:pt x="1379220" y="1516380"/>
                  </a:lnTo>
                  <a:lnTo>
                    <a:pt x="1379220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3593592" y="3790188"/>
              <a:ext cx="541655" cy="111125"/>
            </a:xfrm>
            <a:custGeom>
              <a:avLst/>
              <a:gdLst/>
              <a:ahLst/>
              <a:cxnLst/>
              <a:rect l="l" t="t" r="r" b="b"/>
              <a:pathLst>
                <a:path w="541654" h="111125">
                  <a:moveTo>
                    <a:pt x="0" y="0"/>
                  </a:moveTo>
                  <a:lnTo>
                    <a:pt x="541528" y="11099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916" y="3153156"/>
              <a:ext cx="934212" cy="10165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66344" y="3148584"/>
              <a:ext cx="943610" cy="1026160"/>
            </a:xfrm>
            <a:custGeom>
              <a:avLst/>
              <a:gdLst/>
              <a:ahLst/>
              <a:cxnLst/>
              <a:rect l="l" t="t" r="r" b="b"/>
              <a:pathLst>
                <a:path w="943610" h="1026160">
                  <a:moveTo>
                    <a:pt x="0" y="1025651"/>
                  </a:moveTo>
                  <a:lnTo>
                    <a:pt x="943356" y="1025651"/>
                  </a:lnTo>
                  <a:lnTo>
                    <a:pt x="943356" y="0"/>
                  </a:lnTo>
                  <a:lnTo>
                    <a:pt x="0" y="0"/>
                  </a:lnTo>
                  <a:lnTo>
                    <a:pt x="0" y="10256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1943226" y="4592192"/>
            <a:ext cx="1513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15" b="1">
                <a:latin typeface="Malgun Gothic"/>
                <a:cs typeface="Malgun Gothic"/>
              </a:rPr>
              <a:t>C</a:t>
            </a:r>
            <a:r>
              <a:rPr dirty="0" sz="1400" spc="-75" b="1">
                <a:latin typeface="Malgun Gothic"/>
                <a:cs typeface="Malgun Gothic"/>
              </a:rPr>
              <a:t>on</a:t>
            </a:r>
            <a:r>
              <a:rPr dirty="0" sz="1400" spc="-80" b="1">
                <a:latin typeface="Malgun Gothic"/>
                <a:cs typeface="Malgun Gothic"/>
              </a:rPr>
              <a:t>v</a:t>
            </a:r>
            <a:r>
              <a:rPr dirty="0" sz="1400" spc="-110" b="1">
                <a:latin typeface="Malgun Gothic"/>
                <a:cs typeface="Malgun Gothic"/>
              </a:rPr>
              <a:t>o</a:t>
            </a:r>
            <a:r>
              <a:rPr dirty="0" sz="1400" spc="-55" b="1">
                <a:latin typeface="Malgun Gothic"/>
                <a:cs typeface="Malgun Gothic"/>
              </a:rPr>
              <a:t>l</a:t>
            </a:r>
            <a:r>
              <a:rPr dirty="0" sz="1400" spc="-75" b="1">
                <a:latin typeface="Malgun Gothic"/>
                <a:cs typeface="Malgun Gothic"/>
              </a:rPr>
              <a:t>u</a:t>
            </a:r>
            <a:r>
              <a:rPr dirty="0" sz="1400" spc="-70" b="1">
                <a:latin typeface="Malgun Gothic"/>
                <a:cs typeface="Malgun Gothic"/>
              </a:rPr>
              <a:t>tion</a:t>
            </a:r>
            <a:r>
              <a:rPr dirty="0" sz="1400" spc="-75" b="1">
                <a:latin typeface="Malgun Gothic"/>
                <a:cs typeface="Malgun Gothic"/>
              </a:rPr>
              <a:t> </a:t>
            </a:r>
            <a:r>
              <a:rPr dirty="0" sz="1600" spc="30" b="1">
                <a:latin typeface="Malgun Gothic"/>
                <a:cs typeface="Malgun Gothic"/>
              </a:rPr>
              <a:t>L</a:t>
            </a:r>
            <a:r>
              <a:rPr dirty="0" sz="1600" spc="-60" b="1">
                <a:latin typeface="Malgun Gothic"/>
                <a:cs typeface="Malgun Gothic"/>
              </a:rPr>
              <a:t>a</a:t>
            </a:r>
            <a:r>
              <a:rPr dirty="0" sz="1600" spc="-80" b="1">
                <a:latin typeface="Malgun Gothic"/>
                <a:cs typeface="Malgun Gothic"/>
              </a:rPr>
              <a:t>y</a:t>
            </a:r>
            <a:r>
              <a:rPr dirty="0" sz="1600" spc="-35" b="1">
                <a:latin typeface="Malgun Gothic"/>
                <a:cs typeface="Malgun Gothic"/>
              </a:rPr>
              <a:t>er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012695" y="1844801"/>
            <a:ext cx="111506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latin typeface="Malgun Gothic"/>
                <a:cs typeface="Malgun Gothic"/>
              </a:rPr>
              <a:t>28x28</a:t>
            </a:r>
            <a:endParaRPr sz="14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dirty="0" sz="1400" spc="20" b="1">
                <a:latin typeface="Malgun Gothic"/>
                <a:cs typeface="Malgun Gothic"/>
              </a:rPr>
              <a:t>F</a:t>
            </a:r>
            <a:r>
              <a:rPr dirty="0" sz="1400" spc="-40" b="1">
                <a:latin typeface="Malgun Gothic"/>
                <a:cs typeface="Malgun Gothic"/>
              </a:rPr>
              <a:t>eatu</a:t>
            </a:r>
            <a:r>
              <a:rPr dirty="0" sz="1400" spc="-125" b="1">
                <a:latin typeface="Malgun Gothic"/>
                <a:cs typeface="Malgun Gothic"/>
              </a:rPr>
              <a:t>r</a:t>
            </a:r>
            <a:r>
              <a:rPr dirty="0" sz="1400" spc="15" b="1">
                <a:latin typeface="Malgun Gothic"/>
                <a:cs typeface="Malgun Gothic"/>
              </a:rPr>
              <a:t>e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-60" b="1">
                <a:latin typeface="Malgun Gothic"/>
                <a:cs typeface="Malgun Gothic"/>
              </a:rPr>
              <a:t>m</a:t>
            </a:r>
            <a:r>
              <a:rPr dirty="0" sz="1400" spc="-45" b="1">
                <a:latin typeface="Malgun Gothic"/>
                <a:cs typeface="Malgun Gothic"/>
              </a:rPr>
              <a:t>a</a:t>
            </a:r>
            <a:r>
              <a:rPr dirty="0" sz="1400" spc="-15" b="1">
                <a:latin typeface="Malgun Gothic"/>
                <a:cs typeface="Malgun Gothic"/>
              </a:rPr>
              <a:t>ps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505961" y="1844801"/>
            <a:ext cx="335089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1150">
              <a:lnSpc>
                <a:spcPct val="100000"/>
              </a:lnSpc>
              <a:spcBef>
                <a:spcPts val="105"/>
              </a:spcBef>
              <a:tabLst>
                <a:tab pos="1416050" algn="l"/>
                <a:tab pos="2647315" algn="l"/>
              </a:tabLst>
            </a:pPr>
            <a:r>
              <a:rPr dirty="0" sz="1400" spc="-30" b="1">
                <a:latin typeface="Malgun Gothic"/>
                <a:cs typeface="Malgun Gothic"/>
              </a:rPr>
              <a:t>14x14	</a:t>
            </a:r>
            <a:r>
              <a:rPr dirty="0" sz="1400" spc="-25" b="1">
                <a:latin typeface="Malgun Gothic"/>
                <a:cs typeface="Malgun Gothic"/>
              </a:rPr>
              <a:t>14x14	</a:t>
            </a:r>
            <a:r>
              <a:rPr dirty="0" sz="1400" spc="-30" b="1">
                <a:latin typeface="Malgun Gothic"/>
                <a:cs typeface="Malgun Gothic"/>
              </a:rPr>
              <a:t>7x7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20" b="1">
                <a:latin typeface="Malgun Gothic"/>
                <a:cs typeface="Malgun Gothic"/>
              </a:rPr>
              <a:t>F</a:t>
            </a:r>
            <a:r>
              <a:rPr dirty="0" sz="1400" spc="-40" b="1">
                <a:latin typeface="Malgun Gothic"/>
                <a:cs typeface="Malgun Gothic"/>
              </a:rPr>
              <a:t>eatu</a:t>
            </a:r>
            <a:r>
              <a:rPr dirty="0" sz="1400" spc="-125" b="1">
                <a:latin typeface="Malgun Gothic"/>
                <a:cs typeface="Malgun Gothic"/>
              </a:rPr>
              <a:t>r</a:t>
            </a:r>
            <a:r>
              <a:rPr dirty="0" sz="1400" spc="15" b="1">
                <a:latin typeface="Malgun Gothic"/>
                <a:cs typeface="Malgun Gothic"/>
              </a:rPr>
              <a:t>e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-60" b="1">
                <a:latin typeface="Malgun Gothic"/>
                <a:cs typeface="Malgun Gothic"/>
              </a:rPr>
              <a:t>m</a:t>
            </a:r>
            <a:r>
              <a:rPr dirty="0" sz="1400" spc="-45" b="1">
                <a:latin typeface="Malgun Gothic"/>
                <a:cs typeface="Malgun Gothic"/>
              </a:rPr>
              <a:t>a</a:t>
            </a:r>
            <a:r>
              <a:rPr dirty="0" sz="1400" spc="-15" b="1">
                <a:latin typeface="Malgun Gothic"/>
                <a:cs typeface="Malgun Gothic"/>
              </a:rPr>
              <a:t>ps</a:t>
            </a:r>
            <a:r>
              <a:rPr dirty="0" sz="1400" spc="-180" b="1">
                <a:latin typeface="Malgun Gothic"/>
                <a:cs typeface="Malgun Gothic"/>
              </a:rPr>
              <a:t> </a:t>
            </a:r>
            <a:r>
              <a:rPr dirty="0" sz="1400" spc="20" b="1">
                <a:latin typeface="Malgun Gothic"/>
                <a:cs typeface="Malgun Gothic"/>
              </a:rPr>
              <a:t>F</a:t>
            </a:r>
            <a:r>
              <a:rPr dirty="0" sz="1400" spc="-40" b="1">
                <a:latin typeface="Malgun Gothic"/>
                <a:cs typeface="Malgun Gothic"/>
              </a:rPr>
              <a:t>eatu</a:t>
            </a:r>
            <a:r>
              <a:rPr dirty="0" sz="1400" spc="-125" b="1">
                <a:latin typeface="Malgun Gothic"/>
                <a:cs typeface="Malgun Gothic"/>
              </a:rPr>
              <a:t>r</a:t>
            </a:r>
            <a:r>
              <a:rPr dirty="0" sz="1400" spc="15" b="1">
                <a:latin typeface="Malgun Gothic"/>
                <a:cs typeface="Malgun Gothic"/>
              </a:rPr>
              <a:t>e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-60" b="1">
                <a:latin typeface="Malgun Gothic"/>
                <a:cs typeface="Malgun Gothic"/>
              </a:rPr>
              <a:t>m</a:t>
            </a:r>
            <a:r>
              <a:rPr dirty="0" sz="1400" spc="-45" b="1">
                <a:latin typeface="Malgun Gothic"/>
                <a:cs typeface="Malgun Gothic"/>
              </a:rPr>
              <a:t>a</a:t>
            </a:r>
            <a:r>
              <a:rPr dirty="0" sz="1400" spc="-15" b="1">
                <a:latin typeface="Malgun Gothic"/>
                <a:cs typeface="Malgun Gothic"/>
              </a:rPr>
              <a:t>ps</a:t>
            </a:r>
            <a:r>
              <a:rPr dirty="0" sz="1400" spc="-360" b="1">
                <a:latin typeface="Malgun Gothic"/>
                <a:cs typeface="Malgun Gothic"/>
              </a:rPr>
              <a:t> </a:t>
            </a:r>
            <a:r>
              <a:rPr dirty="0" sz="1400" spc="20" b="1">
                <a:latin typeface="Malgun Gothic"/>
                <a:cs typeface="Malgun Gothic"/>
              </a:rPr>
              <a:t>F</a:t>
            </a:r>
            <a:r>
              <a:rPr dirty="0" sz="1400" spc="-40" b="1">
                <a:latin typeface="Malgun Gothic"/>
                <a:cs typeface="Malgun Gothic"/>
              </a:rPr>
              <a:t>eatu</a:t>
            </a:r>
            <a:r>
              <a:rPr dirty="0" sz="1400" spc="-125" b="1">
                <a:latin typeface="Malgun Gothic"/>
                <a:cs typeface="Malgun Gothic"/>
              </a:rPr>
              <a:t>r</a:t>
            </a:r>
            <a:r>
              <a:rPr dirty="0" sz="1400" spc="15" b="1">
                <a:latin typeface="Malgun Gothic"/>
                <a:cs typeface="Malgun Gothic"/>
              </a:rPr>
              <a:t>e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-60" b="1">
                <a:latin typeface="Malgun Gothic"/>
                <a:cs typeface="Malgun Gothic"/>
              </a:rPr>
              <a:t>m</a:t>
            </a:r>
            <a:r>
              <a:rPr dirty="0" sz="1400" spc="-45" b="1">
                <a:latin typeface="Malgun Gothic"/>
                <a:cs typeface="Malgun Gothic"/>
              </a:rPr>
              <a:t>a</a:t>
            </a:r>
            <a:r>
              <a:rPr dirty="0" sz="1400" spc="-15" b="1">
                <a:latin typeface="Malgun Gothic"/>
                <a:cs typeface="Malgun Gothic"/>
              </a:rPr>
              <a:t>ps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400365" y="2387854"/>
            <a:ext cx="6148705" cy="2225675"/>
            <a:chOff x="1400365" y="2387854"/>
            <a:chExt cx="6148705" cy="2225675"/>
          </a:xfrm>
        </p:grpSpPr>
        <p:sp>
          <p:nvSpPr>
            <p:cNvPr id="113" name="object 113"/>
            <p:cNvSpPr/>
            <p:nvPr/>
          </p:nvSpPr>
          <p:spPr>
            <a:xfrm>
              <a:off x="1405127" y="3462528"/>
              <a:ext cx="815975" cy="326390"/>
            </a:xfrm>
            <a:custGeom>
              <a:avLst/>
              <a:gdLst/>
              <a:ahLst/>
              <a:cxnLst/>
              <a:rect l="l" t="t" r="r" b="b"/>
              <a:pathLst>
                <a:path w="815975" h="326389">
                  <a:moveTo>
                    <a:pt x="0" y="198247"/>
                  </a:moveTo>
                  <a:lnTo>
                    <a:pt x="491871" y="0"/>
                  </a:lnTo>
                </a:path>
                <a:path w="815975" h="326389">
                  <a:moveTo>
                    <a:pt x="0" y="199136"/>
                  </a:moveTo>
                  <a:lnTo>
                    <a:pt x="599821" y="109727"/>
                  </a:lnTo>
                </a:path>
                <a:path w="815975" h="326389">
                  <a:moveTo>
                    <a:pt x="0" y="198120"/>
                  </a:moveTo>
                  <a:lnTo>
                    <a:pt x="707771" y="217424"/>
                  </a:lnTo>
                </a:path>
                <a:path w="815975" h="326389">
                  <a:moveTo>
                    <a:pt x="0" y="198120"/>
                  </a:moveTo>
                  <a:lnTo>
                    <a:pt x="815721" y="3262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459229" y="2398014"/>
              <a:ext cx="6079490" cy="2205355"/>
            </a:xfrm>
            <a:custGeom>
              <a:avLst/>
              <a:gdLst/>
              <a:ahLst/>
              <a:cxnLst/>
              <a:rect l="l" t="t" r="r" b="b"/>
              <a:pathLst>
                <a:path w="6079490" h="2205354">
                  <a:moveTo>
                    <a:pt x="0" y="0"/>
                  </a:moveTo>
                  <a:lnTo>
                    <a:pt x="5110607" y="0"/>
                  </a:lnTo>
                  <a:lnTo>
                    <a:pt x="6079236" y="2205228"/>
                  </a:lnTo>
                  <a:lnTo>
                    <a:pt x="567817" y="2205228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EE4949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3743071" y="4595240"/>
            <a:ext cx="3935095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dirty="0" sz="1400" spc="-30" b="1">
                <a:latin typeface="Malgun Gothic"/>
                <a:cs typeface="Malgun Gothic"/>
              </a:rPr>
              <a:t>P</a:t>
            </a:r>
            <a:r>
              <a:rPr dirty="0" sz="1400" spc="-100" b="1">
                <a:latin typeface="Malgun Gothic"/>
                <a:cs typeface="Malgun Gothic"/>
              </a:rPr>
              <a:t>o</a:t>
            </a:r>
            <a:r>
              <a:rPr dirty="0" sz="1400" spc="-110" b="1">
                <a:latin typeface="Malgun Gothic"/>
                <a:cs typeface="Malgun Gothic"/>
              </a:rPr>
              <a:t>o</a:t>
            </a:r>
            <a:r>
              <a:rPr dirty="0" sz="1400" spc="-70" b="1">
                <a:latin typeface="Malgun Gothic"/>
                <a:cs typeface="Malgun Gothic"/>
              </a:rPr>
              <a:t>ling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35" b="1">
                <a:latin typeface="Malgun Gothic"/>
                <a:cs typeface="Malgun Gothic"/>
              </a:rPr>
              <a:t>L</a:t>
            </a:r>
            <a:r>
              <a:rPr dirty="0" sz="1400" spc="-50" b="1">
                <a:latin typeface="Malgun Gothic"/>
                <a:cs typeface="Malgun Gothic"/>
              </a:rPr>
              <a:t>a</a:t>
            </a:r>
            <a:r>
              <a:rPr dirty="0" sz="1400" spc="-65" b="1">
                <a:latin typeface="Malgun Gothic"/>
                <a:cs typeface="Malgun Gothic"/>
              </a:rPr>
              <a:t>y</a:t>
            </a:r>
            <a:r>
              <a:rPr dirty="0" sz="1400" spc="-30" b="1">
                <a:latin typeface="Malgun Gothic"/>
                <a:cs typeface="Malgun Gothic"/>
              </a:rPr>
              <a:t>er</a:t>
            </a:r>
            <a:r>
              <a:rPr dirty="0" sz="1400" b="1">
                <a:latin typeface="Malgun Gothic"/>
                <a:cs typeface="Malgun Gothic"/>
              </a:rPr>
              <a:t>	</a:t>
            </a:r>
            <a:r>
              <a:rPr dirty="0" sz="1400" spc="15" b="1">
                <a:latin typeface="Malgun Gothic"/>
                <a:cs typeface="Malgun Gothic"/>
              </a:rPr>
              <a:t>C</a:t>
            </a:r>
            <a:r>
              <a:rPr dirty="0" sz="1400" spc="-75" b="1">
                <a:latin typeface="Malgun Gothic"/>
                <a:cs typeface="Malgun Gothic"/>
              </a:rPr>
              <a:t>on</a:t>
            </a:r>
            <a:r>
              <a:rPr dirty="0" sz="1400" spc="-80" b="1">
                <a:latin typeface="Malgun Gothic"/>
                <a:cs typeface="Malgun Gothic"/>
              </a:rPr>
              <a:t>v</a:t>
            </a:r>
            <a:r>
              <a:rPr dirty="0" sz="1400" spc="-110" b="1">
                <a:latin typeface="Malgun Gothic"/>
                <a:cs typeface="Malgun Gothic"/>
              </a:rPr>
              <a:t>o</a:t>
            </a:r>
            <a:r>
              <a:rPr dirty="0" sz="1400" spc="-55" b="1">
                <a:latin typeface="Malgun Gothic"/>
                <a:cs typeface="Malgun Gothic"/>
              </a:rPr>
              <a:t>l</a:t>
            </a:r>
            <a:r>
              <a:rPr dirty="0" sz="1400" spc="-75" b="1">
                <a:latin typeface="Malgun Gothic"/>
                <a:cs typeface="Malgun Gothic"/>
              </a:rPr>
              <a:t>u</a:t>
            </a:r>
            <a:r>
              <a:rPr dirty="0" sz="1400" spc="-70" b="1">
                <a:latin typeface="Malgun Gothic"/>
                <a:cs typeface="Malgun Gothic"/>
              </a:rPr>
              <a:t>tion</a:t>
            </a:r>
            <a:r>
              <a:rPr dirty="0" sz="1400" spc="-150" b="1">
                <a:latin typeface="Malgun Gothic"/>
                <a:cs typeface="Malgun Gothic"/>
              </a:rPr>
              <a:t> </a:t>
            </a:r>
            <a:r>
              <a:rPr dirty="0" sz="1400" spc="35" b="1">
                <a:latin typeface="Malgun Gothic"/>
                <a:cs typeface="Malgun Gothic"/>
              </a:rPr>
              <a:t>L</a:t>
            </a:r>
            <a:r>
              <a:rPr dirty="0" sz="1400" spc="-50" b="1">
                <a:latin typeface="Malgun Gothic"/>
                <a:cs typeface="Malgun Gothic"/>
              </a:rPr>
              <a:t>a</a:t>
            </a:r>
            <a:r>
              <a:rPr dirty="0" sz="1400" spc="-65" b="1">
                <a:latin typeface="Malgun Gothic"/>
                <a:cs typeface="Malgun Gothic"/>
              </a:rPr>
              <a:t>y</a:t>
            </a:r>
            <a:r>
              <a:rPr dirty="0" sz="1400" spc="-30" b="1">
                <a:latin typeface="Malgun Gothic"/>
                <a:cs typeface="Malgun Gothic"/>
              </a:rPr>
              <a:t>er</a:t>
            </a:r>
            <a:r>
              <a:rPr dirty="0" sz="1400" spc="-150" b="1">
                <a:latin typeface="Malgun Gothic"/>
                <a:cs typeface="Malgun Gothic"/>
              </a:rPr>
              <a:t> </a:t>
            </a:r>
            <a:r>
              <a:rPr dirty="0" sz="1400" spc="-30" b="1">
                <a:latin typeface="Malgun Gothic"/>
                <a:cs typeface="Malgun Gothic"/>
              </a:rPr>
              <a:t>P</a:t>
            </a:r>
            <a:r>
              <a:rPr dirty="0" sz="1400" spc="-100" b="1">
                <a:latin typeface="Malgun Gothic"/>
                <a:cs typeface="Malgun Gothic"/>
              </a:rPr>
              <a:t>o</a:t>
            </a:r>
            <a:r>
              <a:rPr dirty="0" sz="1400" spc="-110" b="1">
                <a:latin typeface="Malgun Gothic"/>
                <a:cs typeface="Malgun Gothic"/>
              </a:rPr>
              <a:t>o</a:t>
            </a:r>
            <a:r>
              <a:rPr dirty="0" sz="1400" spc="-70" b="1">
                <a:latin typeface="Malgun Gothic"/>
                <a:cs typeface="Malgun Gothic"/>
              </a:rPr>
              <a:t>ling</a:t>
            </a:r>
            <a:r>
              <a:rPr dirty="0" sz="1400" spc="-120" b="1">
                <a:latin typeface="Malgun Gothic"/>
                <a:cs typeface="Malgun Gothic"/>
              </a:rPr>
              <a:t> </a:t>
            </a:r>
            <a:r>
              <a:rPr dirty="0" sz="1400" spc="35" b="1">
                <a:latin typeface="Malgun Gothic"/>
                <a:cs typeface="Malgun Gothic"/>
              </a:rPr>
              <a:t>L</a:t>
            </a:r>
            <a:r>
              <a:rPr dirty="0" sz="1400" spc="-50" b="1">
                <a:latin typeface="Malgun Gothic"/>
                <a:cs typeface="Malgun Gothic"/>
              </a:rPr>
              <a:t>a</a:t>
            </a:r>
            <a:r>
              <a:rPr dirty="0" sz="1400" spc="-65" b="1">
                <a:latin typeface="Malgun Gothic"/>
                <a:cs typeface="Malgun Gothic"/>
              </a:rPr>
              <a:t>y</a:t>
            </a:r>
            <a:r>
              <a:rPr dirty="0" sz="1400" spc="-30" b="1">
                <a:latin typeface="Malgun Gothic"/>
                <a:cs typeface="Malgun Gothic"/>
              </a:rPr>
              <a:t>er</a:t>
            </a:r>
            <a:endParaRPr sz="1400">
              <a:latin typeface="Malgun Gothic"/>
              <a:cs typeface="Malgun Gothic"/>
            </a:endParaRPr>
          </a:p>
          <a:p>
            <a:pPr marL="71120">
              <a:lnSpc>
                <a:spcPct val="100000"/>
              </a:lnSpc>
              <a:spcBef>
                <a:spcPts val="1570"/>
              </a:spcBef>
            </a:pPr>
            <a:r>
              <a:rPr dirty="0" sz="1800" spc="15" b="1">
                <a:solidFill>
                  <a:srgbClr val="FF0000"/>
                </a:solidFill>
                <a:latin typeface="Malgun Gothic"/>
                <a:cs typeface="Malgun Gothic"/>
              </a:rPr>
              <a:t>F</a:t>
            </a:r>
            <a:r>
              <a:rPr dirty="0" sz="1800" spc="-50" b="1">
                <a:solidFill>
                  <a:srgbClr val="FF0000"/>
                </a:solidFill>
                <a:latin typeface="Malgun Gothic"/>
                <a:cs typeface="Malgun Gothic"/>
              </a:rPr>
              <a:t>eat</a:t>
            </a:r>
            <a:r>
              <a:rPr dirty="0" sz="1800" spc="-75" b="1">
                <a:solidFill>
                  <a:srgbClr val="FF0000"/>
                </a:solidFill>
                <a:latin typeface="Malgun Gothic"/>
                <a:cs typeface="Malgun Gothic"/>
              </a:rPr>
              <a:t>u</a:t>
            </a:r>
            <a:r>
              <a:rPr dirty="0" sz="1800" spc="-160" b="1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800" spc="20" b="1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dirty="0" sz="1800" spc="-9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800" spc="-30" b="1">
                <a:solidFill>
                  <a:srgbClr val="FF0000"/>
                </a:solidFill>
                <a:latin typeface="Malgun Gothic"/>
                <a:cs typeface="Malgun Gothic"/>
              </a:rPr>
              <a:t>Ext</a:t>
            </a:r>
            <a:r>
              <a:rPr dirty="0" sz="1800" spc="-45" b="1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800" spc="-70" b="1">
                <a:solidFill>
                  <a:srgbClr val="FF0000"/>
                </a:solidFill>
                <a:latin typeface="Malgun Gothic"/>
                <a:cs typeface="Malgun Gothic"/>
              </a:rPr>
              <a:t>action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081266" y="2347722"/>
            <a:ext cx="2421890" cy="2281555"/>
          </a:xfrm>
          <a:custGeom>
            <a:avLst/>
            <a:gdLst/>
            <a:ahLst/>
            <a:cxnLst/>
            <a:rect l="l" t="t" r="r" b="b"/>
            <a:pathLst>
              <a:path w="2421890" h="2281554">
                <a:moveTo>
                  <a:pt x="0" y="15366"/>
                </a:moveTo>
                <a:lnTo>
                  <a:pt x="1018031" y="2281428"/>
                </a:lnTo>
                <a:lnTo>
                  <a:pt x="2421635" y="2281428"/>
                </a:lnTo>
                <a:lnTo>
                  <a:pt x="1449958" y="0"/>
                </a:lnTo>
                <a:lnTo>
                  <a:pt x="0" y="15366"/>
                </a:lnTo>
                <a:close/>
              </a:path>
            </a:pathLst>
          </a:custGeom>
          <a:ln w="19812">
            <a:solidFill>
              <a:srgbClr val="006FC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8049894" y="4595240"/>
            <a:ext cx="1376680" cy="71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latin typeface="Malgun Gothic"/>
                <a:cs typeface="Malgun Gothic"/>
              </a:rPr>
              <a:t>Ful</a:t>
            </a:r>
            <a:r>
              <a:rPr dirty="0" sz="1400" spc="-75" b="1">
                <a:latin typeface="Malgun Gothic"/>
                <a:cs typeface="Malgun Gothic"/>
              </a:rPr>
              <a:t>l</a:t>
            </a:r>
            <a:r>
              <a:rPr dirty="0" sz="1400" spc="-45" b="1">
                <a:latin typeface="Malgun Gothic"/>
                <a:cs typeface="Malgun Gothic"/>
              </a:rPr>
              <a:t>y</a:t>
            </a:r>
            <a:r>
              <a:rPr dirty="0" sz="1400" spc="-110" b="1">
                <a:latin typeface="Malgun Gothic"/>
                <a:cs typeface="Malgun Gothic"/>
              </a:rPr>
              <a:t> </a:t>
            </a:r>
            <a:r>
              <a:rPr dirty="0" sz="1400" spc="15" b="1">
                <a:latin typeface="Malgun Gothic"/>
                <a:cs typeface="Malgun Gothic"/>
              </a:rPr>
              <a:t>C</a:t>
            </a:r>
            <a:r>
              <a:rPr dirty="0" sz="1400" spc="-55" b="1">
                <a:latin typeface="Malgun Gothic"/>
                <a:cs typeface="Malgun Gothic"/>
              </a:rPr>
              <a:t>onne</a:t>
            </a:r>
            <a:r>
              <a:rPr dirty="0" sz="1400" spc="-25" b="1">
                <a:latin typeface="Malgun Gothic"/>
                <a:cs typeface="Malgun Gothic"/>
              </a:rPr>
              <a:t>cted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1800" spc="-45" b="1">
                <a:solidFill>
                  <a:srgbClr val="006FC0"/>
                </a:solidFill>
                <a:latin typeface="Malgun Gothic"/>
                <a:cs typeface="Malgun Gothic"/>
              </a:rPr>
              <a:t>Classification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18" name="object 11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91300" y="2507986"/>
            <a:ext cx="2980944" cy="2052192"/>
          </a:xfrm>
          <a:prstGeom prst="rect">
            <a:avLst/>
          </a:prstGeom>
        </p:spPr>
      </p:pic>
      <p:sp>
        <p:nvSpPr>
          <p:cNvPr id="119" name="object 119"/>
          <p:cNvSpPr txBox="1"/>
          <p:nvPr/>
        </p:nvSpPr>
        <p:spPr>
          <a:xfrm>
            <a:off x="8946895" y="2442184"/>
            <a:ext cx="387985" cy="9296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00" spc="-20" b="1">
                <a:latin typeface="Malgun Gothic"/>
                <a:cs typeface="Malgun Gothic"/>
              </a:rPr>
              <a:t>0</a:t>
            </a:r>
            <a:endParaRPr sz="1100">
              <a:latin typeface="Malgun Gothic"/>
              <a:cs typeface="Malgun Gothic"/>
            </a:endParaRPr>
          </a:p>
          <a:p>
            <a:pPr marL="74295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latin typeface="Malgun Gothic"/>
                <a:cs typeface="Malgun Gothic"/>
              </a:rPr>
              <a:t>1</a:t>
            </a:r>
            <a:endParaRPr sz="1100">
              <a:latin typeface="Malgun Gothic"/>
              <a:cs typeface="Malgun Gothic"/>
            </a:endParaRPr>
          </a:p>
          <a:p>
            <a:pPr marL="155575">
              <a:lnSpc>
                <a:spcPct val="100000"/>
              </a:lnSpc>
              <a:spcBef>
                <a:spcPts val="155"/>
              </a:spcBef>
            </a:pPr>
            <a:r>
              <a:rPr dirty="0" sz="1100" spc="-20" b="1">
                <a:latin typeface="Malgun Gothic"/>
                <a:cs typeface="Malgun Gothic"/>
              </a:rPr>
              <a:t>2</a:t>
            </a:r>
            <a:endParaRPr sz="1100">
              <a:latin typeface="Malgun Gothic"/>
              <a:cs typeface="Malgun Gothic"/>
            </a:endParaRPr>
          </a:p>
          <a:p>
            <a:pPr marL="219710">
              <a:lnSpc>
                <a:spcPct val="100000"/>
              </a:lnSpc>
              <a:spcBef>
                <a:spcPts val="55"/>
              </a:spcBef>
            </a:pPr>
            <a:r>
              <a:rPr dirty="0" sz="1100" spc="-20" b="1">
                <a:latin typeface="Malgun Gothic"/>
                <a:cs typeface="Malgun Gothic"/>
              </a:rPr>
              <a:t>3</a:t>
            </a:r>
            <a:endParaRPr sz="1100">
              <a:latin typeface="Malgun Gothic"/>
              <a:cs typeface="Malgun Gothic"/>
            </a:endParaRPr>
          </a:p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latin typeface="Malgun Gothic"/>
                <a:cs typeface="Malgun Gothic"/>
              </a:rPr>
              <a:t>4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120" name="object 120"/>
          <p:cNvSpPr txBox="1"/>
          <p:nvPr/>
        </p:nvSpPr>
        <p:spPr>
          <a:xfrm>
            <a:off x="9304781" y="3339167"/>
            <a:ext cx="173990" cy="38798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15" b="1">
                <a:latin typeface="Malgun Gothic"/>
                <a:cs typeface="Malgun Gothic"/>
              </a:rPr>
              <a:t>5</a:t>
            </a:r>
            <a:endParaRPr sz="1100">
              <a:latin typeface="Malgun Gothic"/>
              <a:cs typeface="Malgun Gothic"/>
            </a:endParaRPr>
          </a:p>
          <a:p>
            <a:pPr marL="81915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latin typeface="Malgun Gothic"/>
                <a:cs typeface="Malgun Gothic"/>
              </a:rPr>
              <a:t>6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444990" y="3688943"/>
            <a:ext cx="170180" cy="38735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00" spc="-20" b="1">
                <a:latin typeface="Malgun Gothic"/>
                <a:cs typeface="Malgun Gothic"/>
              </a:rPr>
              <a:t>7</a:t>
            </a:r>
            <a:endParaRPr sz="1100">
              <a:latin typeface="Malgun Gothic"/>
              <a:cs typeface="Malgun Gothic"/>
            </a:endParaRPr>
          </a:p>
          <a:p>
            <a:pPr marL="78105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latin typeface="Malgun Gothic"/>
                <a:cs typeface="Malgun Gothic"/>
              </a:rPr>
              <a:t>8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593071" y="4050538"/>
            <a:ext cx="1047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latin typeface="Malgun Gothic"/>
                <a:cs typeface="Malgun Gothic"/>
              </a:rPr>
              <a:t>9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812393" y="4166108"/>
            <a:ext cx="2266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latin typeface="Malgun Gothic"/>
                <a:cs typeface="Malgun Gothic"/>
              </a:rPr>
              <a:t>28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222910" y="3547313"/>
            <a:ext cx="2266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Malgun Gothic"/>
                <a:cs typeface="Malgun Gothic"/>
              </a:rPr>
              <a:t>28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5138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모델</a:t>
            </a:r>
            <a:r>
              <a:rPr dirty="0" sz="2800" spc="-365"/>
              <a:t>링</a:t>
            </a:r>
            <a:r>
              <a:rPr dirty="0" sz="2800" spc="-170"/>
              <a:t> </a:t>
            </a:r>
            <a:r>
              <a:rPr dirty="0" sz="2800" spc="-370"/>
              <a:t>구성도</a:t>
            </a:r>
            <a:r>
              <a:rPr dirty="0" sz="2800" spc="-145"/>
              <a:t>(</a:t>
            </a:r>
            <a:r>
              <a:rPr dirty="0" sz="2800" spc="-370"/>
              <a:t>입</a:t>
            </a:r>
            <a:r>
              <a:rPr dirty="0" sz="2800" spc="-365"/>
              <a:t>력</a:t>
            </a:r>
            <a:r>
              <a:rPr dirty="0" sz="2800" spc="-160"/>
              <a:t> </a:t>
            </a:r>
            <a:r>
              <a:rPr dirty="0" sz="2800" spc="-370"/>
              <a:t>이미</a:t>
            </a:r>
            <a:r>
              <a:rPr dirty="0" sz="2800" spc="-365"/>
              <a:t>지</a:t>
            </a:r>
            <a:r>
              <a:rPr dirty="0" sz="2800" spc="-175"/>
              <a:t> </a:t>
            </a:r>
            <a:r>
              <a:rPr dirty="0" sz="2800" spc="-370"/>
              <a:t>크</a:t>
            </a:r>
            <a:r>
              <a:rPr dirty="0" sz="2800" spc="-365"/>
              <a:t>기</a:t>
            </a:r>
            <a:r>
              <a:rPr dirty="0" sz="2800" spc="-170"/>
              <a:t> </a:t>
            </a:r>
            <a:r>
              <a:rPr dirty="0" sz="2800" spc="-75"/>
              <a:t>28x28)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6146165" cy="606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합성</a:t>
            </a:r>
            <a:r>
              <a:rPr dirty="0" sz="1000" spc="-135">
                <a:latin typeface="Malgun Gothic"/>
                <a:cs typeface="Malgun Gothic"/>
              </a:rPr>
              <a:t>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Malgun Gothic"/>
              <a:cs typeface="Malgun Gothic"/>
            </a:endParaRPr>
          </a:p>
          <a:p>
            <a:pPr marL="1606550">
              <a:lnSpc>
                <a:spcPct val="100000"/>
              </a:lnSpc>
              <a:tabLst>
                <a:tab pos="2323465" algn="l"/>
                <a:tab pos="2937510" algn="l"/>
                <a:tab pos="4069715" algn="l"/>
                <a:tab pos="4769485" algn="l"/>
                <a:tab pos="5530215" algn="l"/>
              </a:tabLst>
            </a:pPr>
            <a:r>
              <a:rPr dirty="0" sz="1100" spc="-10">
                <a:latin typeface="Malgun Gothic"/>
                <a:cs typeface="Malgun Gothic"/>
              </a:rPr>
              <a:t>conv2d	relu	</a:t>
            </a:r>
            <a:r>
              <a:rPr dirty="0" sz="1100" spc="-5">
                <a:latin typeface="Malgun Gothic"/>
                <a:cs typeface="Malgun Gothic"/>
              </a:rPr>
              <a:t>max_pool	</a:t>
            </a:r>
            <a:r>
              <a:rPr dirty="0" sz="1100" spc="-10">
                <a:latin typeface="Malgun Gothic"/>
                <a:cs typeface="Malgun Gothic"/>
              </a:rPr>
              <a:t>conv2d	relu	max_pool</a:t>
            </a:r>
            <a:endParaRPr sz="1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385" y="1455356"/>
            <a:ext cx="5795010" cy="4036060"/>
            <a:chOff x="417385" y="1455356"/>
            <a:chExt cx="5795010" cy="4036060"/>
          </a:xfrm>
        </p:grpSpPr>
        <p:sp>
          <p:nvSpPr>
            <p:cNvPr id="5" name="object 5"/>
            <p:cNvSpPr/>
            <p:nvPr/>
          </p:nvSpPr>
          <p:spPr>
            <a:xfrm>
              <a:off x="4341876" y="1456943"/>
              <a:ext cx="1868805" cy="4032885"/>
            </a:xfrm>
            <a:custGeom>
              <a:avLst/>
              <a:gdLst/>
              <a:ahLst/>
              <a:cxnLst/>
              <a:rect l="l" t="t" r="r" b="b"/>
              <a:pathLst>
                <a:path w="1868804" h="4032885">
                  <a:moveTo>
                    <a:pt x="1868424" y="0"/>
                  </a:moveTo>
                  <a:lnTo>
                    <a:pt x="0" y="0"/>
                  </a:lnTo>
                  <a:lnTo>
                    <a:pt x="0" y="268986"/>
                  </a:lnTo>
                  <a:lnTo>
                    <a:pt x="0" y="4032504"/>
                  </a:lnTo>
                  <a:lnTo>
                    <a:pt x="1868424" y="4032504"/>
                  </a:lnTo>
                  <a:lnTo>
                    <a:pt x="1868424" y="268986"/>
                  </a:lnTo>
                  <a:lnTo>
                    <a:pt x="186842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41876" y="1456944"/>
              <a:ext cx="1868805" cy="4032885"/>
            </a:xfrm>
            <a:custGeom>
              <a:avLst/>
              <a:gdLst/>
              <a:ahLst/>
              <a:cxnLst/>
              <a:rect l="l" t="t" r="r" b="b"/>
              <a:pathLst>
                <a:path w="1868804" h="4032885">
                  <a:moveTo>
                    <a:pt x="0" y="4032504"/>
                  </a:moveTo>
                  <a:lnTo>
                    <a:pt x="1868424" y="4032504"/>
                  </a:lnTo>
                  <a:lnTo>
                    <a:pt x="1868424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3175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163" y="1889760"/>
              <a:ext cx="109727" cy="1203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82639" y="1888236"/>
              <a:ext cx="113030" cy="123825"/>
            </a:xfrm>
            <a:custGeom>
              <a:avLst/>
              <a:gdLst/>
              <a:ahLst/>
              <a:cxnLst/>
              <a:rect l="l" t="t" r="r" b="b"/>
              <a:pathLst>
                <a:path w="113029" h="123825">
                  <a:moveTo>
                    <a:pt x="0" y="123444"/>
                  </a:moveTo>
                  <a:lnTo>
                    <a:pt x="112775" y="123444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123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7924" y="1833372"/>
              <a:ext cx="214884" cy="2331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86400" y="1831848"/>
              <a:ext cx="218440" cy="236220"/>
            </a:xfrm>
            <a:custGeom>
              <a:avLst/>
              <a:gdLst/>
              <a:ahLst/>
              <a:cxnLst/>
              <a:rect l="l" t="t" r="r" b="b"/>
              <a:pathLst>
                <a:path w="218439" h="236219">
                  <a:moveTo>
                    <a:pt x="0" y="236220"/>
                  </a:moveTo>
                  <a:lnTo>
                    <a:pt x="217932" y="236220"/>
                  </a:lnTo>
                  <a:lnTo>
                    <a:pt x="217932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1452" y="1456943"/>
              <a:ext cx="2118360" cy="4032885"/>
            </a:xfrm>
            <a:custGeom>
              <a:avLst/>
              <a:gdLst/>
              <a:ahLst/>
              <a:cxnLst/>
              <a:rect l="l" t="t" r="r" b="b"/>
              <a:pathLst>
                <a:path w="2118360" h="4032885">
                  <a:moveTo>
                    <a:pt x="2118360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0" y="4032504"/>
                  </a:lnTo>
                  <a:lnTo>
                    <a:pt x="2118360" y="4032504"/>
                  </a:lnTo>
                  <a:lnTo>
                    <a:pt x="2118360" y="275844"/>
                  </a:lnTo>
                  <a:lnTo>
                    <a:pt x="211836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1451" y="1456944"/>
              <a:ext cx="2118360" cy="4032885"/>
            </a:xfrm>
            <a:custGeom>
              <a:avLst/>
              <a:gdLst/>
              <a:ahLst/>
              <a:cxnLst/>
              <a:rect l="l" t="t" r="r" b="b"/>
              <a:pathLst>
                <a:path w="2118360" h="4032885">
                  <a:moveTo>
                    <a:pt x="0" y="4032504"/>
                  </a:moveTo>
                  <a:lnTo>
                    <a:pt x="2118360" y="4032504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3175">
              <a:solidFill>
                <a:srgbClr val="E36C0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4615" y="1833372"/>
              <a:ext cx="208787" cy="2331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03092" y="1831848"/>
              <a:ext cx="212090" cy="236220"/>
            </a:xfrm>
            <a:custGeom>
              <a:avLst/>
              <a:gdLst/>
              <a:ahLst/>
              <a:cxnLst/>
              <a:rect l="l" t="t" r="r" b="b"/>
              <a:pathLst>
                <a:path w="212089" h="236219">
                  <a:moveTo>
                    <a:pt x="0" y="236220"/>
                  </a:moveTo>
                  <a:lnTo>
                    <a:pt x="211836" y="236220"/>
                  </a:lnTo>
                  <a:lnTo>
                    <a:pt x="211836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6248" y="1720596"/>
              <a:ext cx="417575" cy="4587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4724" y="1719072"/>
              <a:ext cx="421005" cy="462280"/>
            </a:xfrm>
            <a:custGeom>
              <a:avLst/>
              <a:gdLst/>
              <a:ahLst/>
              <a:cxnLst/>
              <a:rect l="l" t="t" r="r" b="b"/>
              <a:pathLst>
                <a:path w="421005" h="462280">
                  <a:moveTo>
                    <a:pt x="0" y="461772"/>
                  </a:moveTo>
                  <a:lnTo>
                    <a:pt x="420624" y="461772"/>
                  </a:lnTo>
                  <a:lnTo>
                    <a:pt x="420624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" y="2461260"/>
              <a:ext cx="390143" cy="4236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2148" y="2456688"/>
              <a:ext cx="399415" cy="433070"/>
            </a:xfrm>
            <a:custGeom>
              <a:avLst/>
              <a:gdLst/>
              <a:ahLst/>
              <a:cxnLst/>
              <a:rect l="l" t="t" r="r" b="b"/>
              <a:pathLst>
                <a:path w="399415" h="433069">
                  <a:moveTo>
                    <a:pt x="0" y="432815"/>
                  </a:moveTo>
                  <a:lnTo>
                    <a:pt x="399288" y="432815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11403" y="1948687"/>
              <a:ext cx="1394460" cy="3074035"/>
            </a:xfrm>
            <a:custGeom>
              <a:avLst/>
              <a:gdLst/>
              <a:ahLst/>
              <a:cxnLst/>
              <a:rect l="l" t="t" r="r" b="b"/>
              <a:pathLst>
                <a:path w="1394460" h="3074035">
                  <a:moveTo>
                    <a:pt x="1394206" y="5080"/>
                  </a:moveTo>
                  <a:lnTo>
                    <a:pt x="1295273" y="127"/>
                  </a:lnTo>
                  <a:lnTo>
                    <a:pt x="1291717" y="0"/>
                  </a:lnTo>
                  <a:lnTo>
                    <a:pt x="1288796" y="2667"/>
                  </a:lnTo>
                  <a:lnTo>
                    <a:pt x="1288542" y="6223"/>
                  </a:lnTo>
                  <a:lnTo>
                    <a:pt x="1288415" y="9652"/>
                  </a:lnTo>
                  <a:lnTo>
                    <a:pt x="1291082" y="12700"/>
                  </a:lnTo>
                  <a:lnTo>
                    <a:pt x="1294638" y="12827"/>
                  </a:lnTo>
                  <a:lnTo>
                    <a:pt x="1359128" y="16090"/>
                  </a:lnTo>
                  <a:lnTo>
                    <a:pt x="6413" y="717448"/>
                  </a:lnTo>
                  <a:lnTo>
                    <a:pt x="4991" y="717550"/>
                  </a:lnTo>
                  <a:lnTo>
                    <a:pt x="5029" y="718172"/>
                  </a:lnTo>
                  <a:lnTo>
                    <a:pt x="2540" y="719455"/>
                  </a:lnTo>
                  <a:lnTo>
                    <a:pt x="5181" y="724573"/>
                  </a:lnTo>
                  <a:lnTo>
                    <a:pt x="0" y="727583"/>
                  </a:lnTo>
                  <a:lnTo>
                    <a:pt x="1370380" y="3045853"/>
                  </a:lnTo>
                  <a:lnTo>
                    <a:pt x="1313815" y="3014345"/>
                  </a:lnTo>
                  <a:lnTo>
                    <a:pt x="1310767" y="3012567"/>
                  </a:lnTo>
                  <a:lnTo>
                    <a:pt x="1306957" y="3013710"/>
                  </a:lnTo>
                  <a:lnTo>
                    <a:pt x="1305179" y="3016758"/>
                  </a:lnTo>
                  <a:lnTo>
                    <a:pt x="1303528" y="3019806"/>
                  </a:lnTo>
                  <a:lnTo>
                    <a:pt x="1304671" y="3023743"/>
                  </a:lnTo>
                  <a:lnTo>
                    <a:pt x="1307719" y="3025394"/>
                  </a:lnTo>
                  <a:lnTo>
                    <a:pt x="1394206" y="3073654"/>
                  </a:lnTo>
                  <a:lnTo>
                    <a:pt x="1394155" y="3066161"/>
                  </a:lnTo>
                  <a:lnTo>
                    <a:pt x="1393698" y="2974721"/>
                  </a:lnTo>
                  <a:lnTo>
                    <a:pt x="1393571" y="2971038"/>
                  </a:lnTo>
                  <a:lnTo>
                    <a:pt x="1390777" y="2968244"/>
                  </a:lnTo>
                  <a:lnTo>
                    <a:pt x="1383792" y="2968244"/>
                  </a:lnTo>
                  <a:lnTo>
                    <a:pt x="1380998" y="2971038"/>
                  </a:lnTo>
                  <a:lnTo>
                    <a:pt x="1380998" y="2974721"/>
                  </a:lnTo>
                  <a:lnTo>
                    <a:pt x="1381366" y="3039478"/>
                  </a:lnTo>
                  <a:lnTo>
                    <a:pt x="15798" y="729526"/>
                  </a:lnTo>
                  <a:lnTo>
                    <a:pt x="1358773" y="629754"/>
                  </a:lnTo>
                  <a:lnTo>
                    <a:pt x="1305433" y="666496"/>
                  </a:lnTo>
                  <a:lnTo>
                    <a:pt x="1302512" y="668401"/>
                  </a:lnTo>
                  <a:lnTo>
                    <a:pt x="1301750" y="672338"/>
                  </a:lnTo>
                  <a:lnTo>
                    <a:pt x="1303782" y="675259"/>
                  </a:lnTo>
                  <a:lnTo>
                    <a:pt x="1305687" y="678180"/>
                  </a:lnTo>
                  <a:lnTo>
                    <a:pt x="1309624" y="678942"/>
                  </a:lnTo>
                  <a:lnTo>
                    <a:pt x="1394206" y="620776"/>
                  </a:lnTo>
                  <a:lnTo>
                    <a:pt x="1383004" y="615315"/>
                  </a:lnTo>
                  <a:lnTo>
                    <a:pt x="1302004" y="575818"/>
                  </a:lnTo>
                  <a:lnTo>
                    <a:pt x="1298194" y="577088"/>
                  </a:lnTo>
                  <a:lnTo>
                    <a:pt x="1295146" y="583438"/>
                  </a:lnTo>
                  <a:lnTo>
                    <a:pt x="1296416" y="587248"/>
                  </a:lnTo>
                  <a:lnTo>
                    <a:pt x="1357668" y="617067"/>
                  </a:lnTo>
                  <a:lnTo>
                    <a:pt x="38684" y="715048"/>
                  </a:lnTo>
                  <a:lnTo>
                    <a:pt x="1365135" y="27305"/>
                  </a:lnTo>
                  <a:lnTo>
                    <a:pt x="1330452" y="82042"/>
                  </a:lnTo>
                  <a:lnTo>
                    <a:pt x="1328674" y="84963"/>
                  </a:lnTo>
                  <a:lnTo>
                    <a:pt x="1329563" y="88900"/>
                  </a:lnTo>
                  <a:lnTo>
                    <a:pt x="1332484" y="90805"/>
                  </a:lnTo>
                  <a:lnTo>
                    <a:pt x="1335405" y="92583"/>
                  </a:lnTo>
                  <a:lnTo>
                    <a:pt x="1339342" y="91821"/>
                  </a:lnTo>
                  <a:lnTo>
                    <a:pt x="1341247" y="88773"/>
                  </a:lnTo>
                  <a:lnTo>
                    <a:pt x="1394117" y="5207"/>
                  </a:lnTo>
                  <a:lnTo>
                    <a:pt x="1394206" y="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29844" y="2865881"/>
            <a:ext cx="169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>
                <a:latin typeface="Malgun Gothic"/>
                <a:cs typeface="Malgun Gothic"/>
              </a:rPr>
              <a:t>28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578" y="2554350"/>
            <a:ext cx="168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28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98877" y="1686941"/>
            <a:ext cx="540385" cy="535305"/>
            <a:chOff x="2198877" y="1686941"/>
            <a:chExt cx="540385" cy="535305"/>
          </a:xfrm>
        </p:grpSpPr>
        <p:sp>
          <p:nvSpPr>
            <p:cNvPr id="23" name="object 23"/>
            <p:cNvSpPr/>
            <p:nvPr/>
          </p:nvSpPr>
          <p:spPr>
            <a:xfrm>
              <a:off x="2205227" y="1700784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4">
                  <a:moveTo>
                    <a:pt x="0" y="252983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2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8" y="34543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4" y="252983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8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2" y="505967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6" y="471423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69641" y="1701546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526538" y="1807845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32934" y="1686941"/>
            <a:ext cx="540385" cy="535305"/>
            <a:chOff x="4932934" y="1686941"/>
            <a:chExt cx="540385" cy="535305"/>
          </a:xfrm>
        </p:grpSpPr>
        <p:sp>
          <p:nvSpPr>
            <p:cNvPr id="27" name="object 27"/>
            <p:cNvSpPr/>
            <p:nvPr/>
          </p:nvSpPr>
          <p:spPr>
            <a:xfrm>
              <a:off x="4939284" y="1700784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4">
                  <a:moveTo>
                    <a:pt x="0" y="252983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1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7" y="34543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3" y="252983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7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1" y="505967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5" y="471423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203698" y="1701546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264911" y="1820418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46629" y="1514983"/>
            <a:ext cx="499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Malgun Gothic"/>
                <a:cs typeface="Malgun Gothic"/>
              </a:rPr>
              <a:t>h_conv1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4964" y="1611884"/>
            <a:ext cx="4711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h_pool1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98877" y="1945957"/>
            <a:ext cx="1416685" cy="3345815"/>
            <a:chOff x="2198877" y="1945957"/>
            <a:chExt cx="1416685" cy="3345815"/>
          </a:xfrm>
        </p:grpSpPr>
        <p:sp>
          <p:nvSpPr>
            <p:cNvPr id="33" name="object 33"/>
            <p:cNvSpPr/>
            <p:nvPr/>
          </p:nvSpPr>
          <p:spPr>
            <a:xfrm>
              <a:off x="3163824" y="1950720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 h="0">
                  <a:moveTo>
                    <a:pt x="0" y="0"/>
                  </a:moveTo>
                  <a:lnTo>
                    <a:pt x="2401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05227" y="2318004"/>
              <a:ext cx="527685" cy="504825"/>
            </a:xfrm>
            <a:custGeom>
              <a:avLst/>
              <a:gdLst/>
              <a:ahLst/>
              <a:cxnLst/>
              <a:rect l="l" t="t" r="r" b="b"/>
              <a:pathLst>
                <a:path w="527685" h="504825">
                  <a:moveTo>
                    <a:pt x="0" y="252222"/>
                  </a:moveTo>
                  <a:lnTo>
                    <a:pt x="4245" y="206879"/>
                  </a:lnTo>
                  <a:lnTo>
                    <a:pt x="16488" y="164205"/>
                  </a:lnTo>
                  <a:lnTo>
                    <a:pt x="35983" y="124911"/>
                  </a:lnTo>
                  <a:lnTo>
                    <a:pt x="61988" y="89710"/>
                  </a:lnTo>
                  <a:lnTo>
                    <a:pt x="93760" y="59312"/>
                  </a:lnTo>
                  <a:lnTo>
                    <a:pt x="130556" y="34431"/>
                  </a:lnTo>
                  <a:lnTo>
                    <a:pt x="171631" y="15777"/>
                  </a:lnTo>
                  <a:lnTo>
                    <a:pt x="216244" y="4062"/>
                  </a:lnTo>
                  <a:lnTo>
                    <a:pt x="263652" y="0"/>
                  </a:lnTo>
                  <a:lnTo>
                    <a:pt x="311059" y="4062"/>
                  </a:lnTo>
                  <a:lnTo>
                    <a:pt x="355672" y="15777"/>
                  </a:lnTo>
                  <a:lnTo>
                    <a:pt x="396748" y="34431"/>
                  </a:lnTo>
                  <a:lnTo>
                    <a:pt x="433543" y="59312"/>
                  </a:lnTo>
                  <a:lnTo>
                    <a:pt x="465315" y="89710"/>
                  </a:lnTo>
                  <a:lnTo>
                    <a:pt x="491320" y="124911"/>
                  </a:lnTo>
                  <a:lnTo>
                    <a:pt x="510815" y="164205"/>
                  </a:lnTo>
                  <a:lnTo>
                    <a:pt x="523058" y="206879"/>
                  </a:lnTo>
                  <a:lnTo>
                    <a:pt x="527304" y="252222"/>
                  </a:lnTo>
                  <a:lnTo>
                    <a:pt x="523058" y="297564"/>
                  </a:lnTo>
                  <a:lnTo>
                    <a:pt x="510815" y="340238"/>
                  </a:lnTo>
                  <a:lnTo>
                    <a:pt x="491320" y="379532"/>
                  </a:lnTo>
                  <a:lnTo>
                    <a:pt x="465315" y="414733"/>
                  </a:lnTo>
                  <a:lnTo>
                    <a:pt x="433543" y="445131"/>
                  </a:lnTo>
                  <a:lnTo>
                    <a:pt x="396748" y="470012"/>
                  </a:lnTo>
                  <a:lnTo>
                    <a:pt x="355672" y="488666"/>
                  </a:lnTo>
                  <a:lnTo>
                    <a:pt x="311059" y="500381"/>
                  </a:lnTo>
                  <a:lnTo>
                    <a:pt x="263652" y="504444"/>
                  </a:lnTo>
                  <a:lnTo>
                    <a:pt x="216244" y="500381"/>
                  </a:lnTo>
                  <a:lnTo>
                    <a:pt x="171631" y="488666"/>
                  </a:lnTo>
                  <a:lnTo>
                    <a:pt x="130556" y="470012"/>
                  </a:lnTo>
                  <a:lnTo>
                    <a:pt x="93760" y="445131"/>
                  </a:lnTo>
                  <a:lnTo>
                    <a:pt x="61988" y="414733"/>
                  </a:lnTo>
                  <a:lnTo>
                    <a:pt x="35983" y="379532"/>
                  </a:lnTo>
                  <a:lnTo>
                    <a:pt x="16488" y="340238"/>
                  </a:lnTo>
                  <a:lnTo>
                    <a:pt x="4245" y="297564"/>
                  </a:lnTo>
                  <a:lnTo>
                    <a:pt x="0" y="25222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469641" y="2318766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63824" y="2566416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 h="0">
                  <a:moveTo>
                    <a:pt x="0" y="0"/>
                  </a:moveTo>
                  <a:lnTo>
                    <a:pt x="2401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05227" y="4770120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3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2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8" y="34543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4" y="252983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8" y="471423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2" y="505967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6" y="471423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69641" y="4770882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247" y="2337816"/>
              <a:ext cx="417575" cy="4556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46247" y="2337816"/>
              <a:ext cx="417830" cy="455930"/>
            </a:xfrm>
            <a:custGeom>
              <a:avLst/>
              <a:gdLst/>
              <a:ahLst/>
              <a:cxnLst/>
              <a:rect l="l" t="t" r="r" b="b"/>
              <a:pathLst>
                <a:path w="417830" h="455930">
                  <a:moveTo>
                    <a:pt x="0" y="455675"/>
                  </a:moveTo>
                  <a:lnTo>
                    <a:pt x="417575" y="455675"/>
                  </a:lnTo>
                  <a:lnTo>
                    <a:pt x="417575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4616" y="2450592"/>
              <a:ext cx="208787" cy="2392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404616" y="2450592"/>
              <a:ext cx="208915" cy="239395"/>
            </a:xfrm>
            <a:custGeom>
              <a:avLst/>
              <a:gdLst/>
              <a:ahLst/>
              <a:cxnLst/>
              <a:rect l="l" t="t" r="r" b="b"/>
              <a:pathLst>
                <a:path w="208914" h="239394">
                  <a:moveTo>
                    <a:pt x="0" y="239267"/>
                  </a:moveTo>
                  <a:lnTo>
                    <a:pt x="208787" y="239267"/>
                  </a:lnTo>
                  <a:lnTo>
                    <a:pt x="20878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63824" y="5023104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 h="0">
                  <a:moveTo>
                    <a:pt x="0" y="0"/>
                  </a:moveTo>
                  <a:lnTo>
                    <a:pt x="2401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6247" y="4794504"/>
              <a:ext cx="417575" cy="45567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46247" y="4794504"/>
              <a:ext cx="417830" cy="455930"/>
            </a:xfrm>
            <a:custGeom>
              <a:avLst/>
              <a:gdLst/>
              <a:ahLst/>
              <a:cxnLst/>
              <a:rect l="l" t="t" r="r" b="b"/>
              <a:pathLst>
                <a:path w="417830" h="455929">
                  <a:moveTo>
                    <a:pt x="0" y="455676"/>
                  </a:moveTo>
                  <a:lnTo>
                    <a:pt x="417575" y="455676"/>
                  </a:lnTo>
                  <a:lnTo>
                    <a:pt x="417575" y="0"/>
                  </a:lnTo>
                  <a:lnTo>
                    <a:pt x="0" y="0"/>
                  </a:lnTo>
                  <a:lnTo>
                    <a:pt x="0" y="4556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4616" y="4907280"/>
              <a:ext cx="208787" cy="23926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404616" y="4907280"/>
              <a:ext cx="208915" cy="239395"/>
            </a:xfrm>
            <a:custGeom>
              <a:avLst/>
              <a:gdLst/>
              <a:ahLst/>
              <a:cxnLst/>
              <a:rect l="l" t="t" r="r" b="b"/>
              <a:pathLst>
                <a:path w="208914" h="239395">
                  <a:moveTo>
                    <a:pt x="0" y="239268"/>
                  </a:moveTo>
                  <a:lnTo>
                    <a:pt x="208787" y="239268"/>
                  </a:lnTo>
                  <a:lnTo>
                    <a:pt x="208787" y="0"/>
                  </a:lnTo>
                  <a:lnTo>
                    <a:pt x="0" y="0"/>
                  </a:lnTo>
                  <a:lnTo>
                    <a:pt x="0" y="2392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2370582" y="4279138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45385" y="1919732"/>
            <a:ext cx="157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𝑤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70354" y="2005075"/>
            <a:ext cx="100965" cy="180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 spc="35">
                <a:latin typeface="Cambria Math"/>
                <a:cs typeface="Cambria Math"/>
              </a:rPr>
              <a:t>0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41322" y="2325116"/>
            <a:ext cx="2717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30">
                <a:latin typeface="Cambria Math"/>
                <a:cs typeface="Cambria Math"/>
              </a:rPr>
              <a:t>𝑤</a:t>
            </a:r>
            <a:r>
              <a:rPr dirty="0" baseline="-16666" sz="1500" spc="-44">
                <a:latin typeface="Cambria Math"/>
                <a:cs typeface="Cambria Math"/>
              </a:rPr>
              <a:t>1</a:t>
            </a:r>
            <a:endParaRPr baseline="-16666" sz="1500">
              <a:latin typeface="Cambria Math"/>
              <a:cs typeface="Cambria Math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125726" y="1313561"/>
            <a:ext cx="2817495" cy="3718560"/>
            <a:chOff x="2125726" y="1313561"/>
            <a:chExt cx="2817495" cy="3718560"/>
          </a:xfrm>
        </p:grpSpPr>
        <p:sp>
          <p:nvSpPr>
            <p:cNvPr id="53" name="object 53"/>
            <p:cNvSpPr/>
            <p:nvPr/>
          </p:nvSpPr>
          <p:spPr>
            <a:xfrm>
              <a:off x="2125726" y="1313560"/>
              <a:ext cx="1426210" cy="614045"/>
            </a:xfrm>
            <a:custGeom>
              <a:avLst/>
              <a:gdLst/>
              <a:ahLst/>
              <a:cxnLst/>
              <a:rect l="l" t="t" r="r" b="b"/>
              <a:pathLst>
                <a:path w="1426210" h="614044">
                  <a:moveTo>
                    <a:pt x="13081" y="12700"/>
                  </a:moveTo>
                  <a:lnTo>
                    <a:pt x="12700" y="0"/>
                  </a:lnTo>
                  <a:lnTo>
                    <a:pt x="0" y="254"/>
                  </a:lnTo>
                  <a:lnTo>
                    <a:pt x="381" y="12954"/>
                  </a:lnTo>
                  <a:lnTo>
                    <a:pt x="13081" y="12700"/>
                  </a:lnTo>
                  <a:close/>
                </a:path>
                <a:path w="1426210" h="614044">
                  <a:moveTo>
                    <a:pt x="14478" y="37592"/>
                  </a:moveTo>
                  <a:lnTo>
                    <a:pt x="13462" y="25019"/>
                  </a:lnTo>
                  <a:lnTo>
                    <a:pt x="762" y="26035"/>
                  </a:lnTo>
                  <a:lnTo>
                    <a:pt x="1905" y="38735"/>
                  </a:lnTo>
                  <a:lnTo>
                    <a:pt x="14478" y="37592"/>
                  </a:lnTo>
                  <a:close/>
                </a:path>
                <a:path w="1426210" h="614044">
                  <a:moveTo>
                    <a:pt x="17399" y="62484"/>
                  </a:moveTo>
                  <a:lnTo>
                    <a:pt x="15748" y="49911"/>
                  </a:lnTo>
                  <a:lnTo>
                    <a:pt x="3175" y="51689"/>
                  </a:lnTo>
                  <a:lnTo>
                    <a:pt x="4826" y="64262"/>
                  </a:lnTo>
                  <a:lnTo>
                    <a:pt x="17399" y="62484"/>
                  </a:lnTo>
                  <a:close/>
                </a:path>
                <a:path w="1426210" h="614044">
                  <a:moveTo>
                    <a:pt x="21717" y="87249"/>
                  </a:moveTo>
                  <a:lnTo>
                    <a:pt x="19304" y="74676"/>
                  </a:lnTo>
                  <a:lnTo>
                    <a:pt x="6858" y="77089"/>
                  </a:lnTo>
                  <a:lnTo>
                    <a:pt x="9271" y="89662"/>
                  </a:lnTo>
                  <a:lnTo>
                    <a:pt x="21717" y="87249"/>
                  </a:lnTo>
                  <a:close/>
                </a:path>
                <a:path w="1426210" h="614044">
                  <a:moveTo>
                    <a:pt x="27432" y="111633"/>
                  </a:moveTo>
                  <a:lnTo>
                    <a:pt x="24257" y="99314"/>
                  </a:lnTo>
                  <a:lnTo>
                    <a:pt x="11938" y="102362"/>
                  </a:lnTo>
                  <a:lnTo>
                    <a:pt x="15113" y="114681"/>
                  </a:lnTo>
                  <a:lnTo>
                    <a:pt x="27432" y="111633"/>
                  </a:lnTo>
                  <a:close/>
                </a:path>
                <a:path w="1426210" h="614044">
                  <a:moveTo>
                    <a:pt x="34417" y="135636"/>
                  </a:moveTo>
                  <a:lnTo>
                    <a:pt x="30734" y="123571"/>
                  </a:lnTo>
                  <a:lnTo>
                    <a:pt x="18669" y="127254"/>
                  </a:lnTo>
                  <a:lnTo>
                    <a:pt x="22225" y="139319"/>
                  </a:lnTo>
                  <a:lnTo>
                    <a:pt x="34417" y="135636"/>
                  </a:lnTo>
                  <a:close/>
                </a:path>
                <a:path w="1426210" h="614044">
                  <a:moveTo>
                    <a:pt x="42926" y="158877"/>
                  </a:moveTo>
                  <a:lnTo>
                    <a:pt x="42291" y="157607"/>
                  </a:lnTo>
                  <a:lnTo>
                    <a:pt x="38608" y="147320"/>
                  </a:lnTo>
                  <a:lnTo>
                    <a:pt x="26670" y="151638"/>
                  </a:lnTo>
                  <a:lnTo>
                    <a:pt x="30353" y="161925"/>
                  </a:lnTo>
                  <a:lnTo>
                    <a:pt x="31242" y="163830"/>
                  </a:lnTo>
                  <a:lnTo>
                    <a:pt x="42926" y="158877"/>
                  </a:lnTo>
                  <a:close/>
                </a:path>
                <a:path w="1426210" h="614044">
                  <a:moveTo>
                    <a:pt x="53213" y="181610"/>
                  </a:moveTo>
                  <a:lnTo>
                    <a:pt x="50419" y="176149"/>
                  </a:lnTo>
                  <a:lnTo>
                    <a:pt x="47879" y="170561"/>
                  </a:lnTo>
                  <a:lnTo>
                    <a:pt x="36195" y="175514"/>
                  </a:lnTo>
                  <a:lnTo>
                    <a:pt x="38735" y="181229"/>
                  </a:lnTo>
                  <a:lnTo>
                    <a:pt x="41910" y="187452"/>
                  </a:lnTo>
                  <a:lnTo>
                    <a:pt x="53213" y="181610"/>
                  </a:lnTo>
                  <a:close/>
                </a:path>
                <a:path w="1426210" h="614044">
                  <a:moveTo>
                    <a:pt x="65278" y="203327"/>
                  </a:moveTo>
                  <a:lnTo>
                    <a:pt x="59182" y="193294"/>
                  </a:lnTo>
                  <a:lnTo>
                    <a:pt x="58928" y="192913"/>
                  </a:lnTo>
                  <a:lnTo>
                    <a:pt x="47625" y="198755"/>
                  </a:lnTo>
                  <a:lnTo>
                    <a:pt x="47879" y="199009"/>
                  </a:lnTo>
                  <a:lnTo>
                    <a:pt x="54483" y="209931"/>
                  </a:lnTo>
                  <a:lnTo>
                    <a:pt x="65278" y="203327"/>
                  </a:lnTo>
                  <a:close/>
                </a:path>
                <a:path w="1426210" h="614044">
                  <a:moveTo>
                    <a:pt x="79375" y="223139"/>
                  </a:moveTo>
                  <a:lnTo>
                    <a:pt x="78359" y="221996"/>
                  </a:lnTo>
                  <a:lnTo>
                    <a:pt x="72136" y="213487"/>
                  </a:lnTo>
                  <a:lnTo>
                    <a:pt x="61849" y="220980"/>
                  </a:lnTo>
                  <a:lnTo>
                    <a:pt x="68072" y="229489"/>
                  </a:lnTo>
                  <a:lnTo>
                    <a:pt x="69850" y="231521"/>
                  </a:lnTo>
                  <a:lnTo>
                    <a:pt x="79375" y="223139"/>
                  </a:lnTo>
                  <a:close/>
                </a:path>
                <a:path w="1426210" h="614044">
                  <a:moveTo>
                    <a:pt x="96520" y="240284"/>
                  </a:moveTo>
                  <a:lnTo>
                    <a:pt x="93599" y="237998"/>
                  </a:lnTo>
                  <a:lnTo>
                    <a:pt x="88519" y="233299"/>
                  </a:lnTo>
                  <a:lnTo>
                    <a:pt x="87757" y="232537"/>
                  </a:lnTo>
                  <a:lnTo>
                    <a:pt x="78359" y="241046"/>
                  </a:lnTo>
                  <a:lnTo>
                    <a:pt x="78994" y="241808"/>
                  </a:lnTo>
                  <a:lnTo>
                    <a:pt x="84836" y="247269"/>
                  </a:lnTo>
                  <a:lnTo>
                    <a:pt x="88519" y="250190"/>
                  </a:lnTo>
                  <a:lnTo>
                    <a:pt x="96520" y="240284"/>
                  </a:lnTo>
                  <a:close/>
                </a:path>
                <a:path w="1426210" h="614044">
                  <a:moveTo>
                    <a:pt x="116459" y="251460"/>
                  </a:moveTo>
                  <a:lnTo>
                    <a:pt x="114173" y="250698"/>
                  </a:lnTo>
                  <a:lnTo>
                    <a:pt x="109093" y="248539"/>
                  </a:lnTo>
                  <a:lnTo>
                    <a:pt x="106172" y="246888"/>
                  </a:lnTo>
                  <a:lnTo>
                    <a:pt x="99822" y="257937"/>
                  </a:lnTo>
                  <a:lnTo>
                    <a:pt x="102743" y="259588"/>
                  </a:lnTo>
                  <a:lnTo>
                    <a:pt x="109093" y="262382"/>
                  </a:lnTo>
                  <a:lnTo>
                    <a:pt x="112649" y="263525"/>
                  </a:lnTo>
                  <a:lnTo>
                    <a:pt x="116459" y="251460"/>
                  </a:lnTo>
                  <a:close/>
                </a:path>
                <a:path w="1426210" h="614044">
                  <a:moveTo>
                    <a:pt x="140843" y="255016"/>
                  </a:moveTo>
                  <a:lnTo>
                    <a:pt x="134874" y="253873"/>
                  </a:lnTo>
                  <a:lnTo>
                    <a:pt x="129159" y="253492"/>
                  </a:lnTo>
                  <a:lnTo>
                    <a:pt x="127508" y="253365"/>
                  </a:lnTo>
                  <a:lnTo>
                    <a:pt x="126619" y="266065"/>
                  </a:lnTo>
                  <a:lnTo>
                    <a:pt x="128270" y="266192"/>
                  </a:lnTo>
                  <a:lnTo>
                    <a:pt x="133985" y="266573"/>
                  </a:lnTo>
                  <a:lnTo>
                    <a:pt x="138430" y="267462"/>
                  </a:lnTo>
                  <a:lnTo>
                    <a:pt x="140843" y="255016"/>
                  </a:lnTo>
                  <a:close/>
                </a:path>
                <a:path w="1426210" h="614044">
                  <a:moveTo>
                    <a:pt x="165862" y="267208"/>
                  </a:moveTo>
                  <a:lnTo>
                    <a:pt x="160274" y="263398"/>
                  </a:lnTo>
                  <a:lnTo>
                    <a:pt x="154686" y="260223"/>
                  </a:lnTo>
                  <a:lnTo>
                    <a:pt x="148336" y="271145"/>
                  </a:lnTo>
                  <a:lnTo>
                    <a:pt x="153924" y="274447"/>
                  </a:lnTo>
                  <a:lnTo>
                    <a:pt x="158750" y="277622"/>
                  </a:lnTo>
                  <a:lnTo>
                    <a:pt x="165862" y="267208"/>
                  </a:lnTo>
                  <a:close/>
                </a:path>
                <a:path w="1426210" h="614044">
                  <a:moveTo>
                    <a:pt x="185293" y="285750"/>
                  </a:moveTo>
                  <a:lnTo>
                    <a:pt x="177927" y="277495"/>
                  </a:lnTo>
                  <a:lnTo>
                    <a:pt x="176276" y="275971"/>
                  </a:lnTo>
                  <a:lnTo>
                    <a:pt x="167640" y="285242"/>
                  </a:lnTo>
                  <a:lnTo>
                    <a:pt x="169291" y="286766"/>
                  </a:lnTo>
                  <a:lnTo>
                    <a:pt x="175895" y="294132"/>
                  </a:lnTo>
                  <a:lnTo>
                    <a:pt x="185293" y="285750"/>
                  </a:lnTo>
                  <a:close/>
                </a:path>
                <a:path w="1426210" h="614044">
                  <a:moveTo>
                    <a:pt x="201168" y="306959"/>
                  </a:moveTo>
                  <a:lnTo>
                    <a:pt x="199390" y="304038"/>
                  </a:lnTo>
                  <a:lnTo>
                    <a:pt x="193548" y="296164"/>
                  </a:lnTo>
                  <a:lnTo>
                    <a:pt x="183388" y="303657"/>
                  </a:lnTo>
                  <a:lnTo>
                    <a:pt x="189103" y="311531"/>
                  </a:lnTo>
                  <a:lnTo>
                    <a:pt x="190373" y="313563"/>
                  </a:lnTo>
                  <a:lnTo>
                    <a:pt x="201168" y="306959"/>
                  </a:lnTo>
                  <a:close/>
                </a:path>
                <a:path w="1426210" h="614044">
                  <a:moveTo>
                    <a:pt x="213995" y="329438"/>
                  </a:moveTo>
                  <a:lnTo>
                    <a:pt x="209296" y="320294"/>
                  </a:lnTo>
                  <a:lnTo>
                    <a:pt x="207772" y="317754"/>
                  </a:lnTo>
                  <a:lnTo>
                    <a:pt x="196977" y="324358"/>
                  </a:lnTo>
                  <a:lnTo>
                    <a:pt x="198501" y="326898"/>
                  </a:lnTo>
                  <a:lnTo>
                    <a:pt x="202692" y="335153"/>
                  </a:lnTo>
                  <a:lnTo>
                    <a:pt x="213995" y="329438"/>
                  </a:lnTo>
                  <a:close/>
                </a:path>
                <a:path w="1426210" h="614044">
                  <a:moveTo>
                    <a:pt x="224917" y="352806"/>
                  </a:moveTo>
                  <a:lnTo>
                    <a:pt x="219837" y="341122"/>
                  </a:lnTo>
                  <a:lnTo>
                    <a:pt x="208153" y="346202"/>
                  </a:lnTo>
                  <a:lnTo>
                    <a:pt x="213233" y="357886"/>
                  </a:lnTo>
                  <a:lnTo>
                    <a:pt x="224917" y="352806"/>
                  </a:lnTo>
                  <a:close/>
                </a:path>
                <a:path w="1426210" h="614044">
                  <a:moveTo>
                    <a:pt x="233934" y="376936"/>
                  </a:moveTo>
                  <a:lnTo>
                    <a:pt x="229616" y="364998"/>
                  </a:lnTo>
                  <a:lnTo>
                    <a:pt x="217678" y="369316"/>
                  </a:lnTo>
                  <a:lnTo>
                    <a:pt x="221996" y="381254"/>
                  </a:lnTo>
                  <a:lnTo>
                    <a:pt x="233934" y="376936"/>
                  </a:lnTo>
                  <a:close/>
                </a:path>
                <a:path w="1426210" h="614044">
                  <a:moveTo>
                    <a:pt x="241554" y="401828"/>
                  </a:moveTo>
                  <a:lnTo>
                    <a:pt x="241173" y="399923"/>
                  </a:lnTo>
                  <a:lnTo>
                    <a:pt x="237871" y="389382"/>
                  </a:lnTo>
                  <a:lnTo>
                    <a:pt x="225679" y="393065"/>
                  </a:lnTo>
                  <a:lnTo>
                    <a:pt x="228981" y="403606"/>
                  </a:lnTo>
                  <a:lnTo>
                    <a:pt x="229235" y="404876"/>
                  </a:lnTo>
                  <a:lnTo>
                    <a:pt x="241554" y="401828"/>
                  </a:lnTo>
                  <a:close/>
                </a:path>
                <a:path w="1426210" h="614044">
                  <a:moveTo>
                    <a:pt x="247523" y="426847"/>
                  </a:moveTo>
                  <a:lnTo>
                    <a:pt x="246761" y="422656"/>
                  </a:lnTo>
                  <a:lnTo>
                    <a:pt x="244602" y="414147"/>
                  </a:lnTo>
                  <a:lnTo>
                    <a:pt x="232283" y="417195"/>
                  </a:lnTo>
                  <a:lnTo>
                    <a:pt x="234454" y="425831"/>
                  </a:lnTo>
                  <a:lnTo>
                    <a:pt x="235077" y="429260"/>
                  </a:lnTo>
                  <a:lnTo>
                    <a:pt x="247523" y="426847"/>
                  </a:lnTo>
                  <a:close/>
                </a:path>
                <a:path w="1426210" h="614044">
                  <a:moveTo>
                    <a:pt x="252095" y="452247"/>
                  </a:moveTo>
                  <a:lnTo>
                    <a:pt x="251333" y="446278"/>
                  </a:lnTo>
                  <a:lnTo>
                    <a:pt x="249936" y="439293"/>
                  </a:lnTo>
                  <a:lnTo>
                    <a:pt x="237490" y="441706"/>
                  </a:lnTo>
                  <a:lnTo>
                    <a:pt x="238760" y="448564"/>
                  </a:lnTo>
                  <a:lnTo>
                    <a:pt x="239522" y="453898"/>
                  </a:lnTo>
                  <a:lnTo>
                    <a:pt x="252095" y="452247"/>
                  </a:lnTo>
                  <a:close/>
                </a:path>
                <a:path w="1426210" h="614044">
                  <a:moveTo>
                    <a:pt x="255270" y="477774"/>
                  </a:moveTo>
                  <a:lnTo>
                    <a:pt x="254635" y="470281"/>
                  </a:lnTo>
                  <a:lnTo>
                    <a:pt x="253873" y="464820"/>
                  </a:lnTo>
                  <a:lnTo>
                    <a:pt x="241300" y="466471"/>
                  </a:lnTo>
                  <a:lnTo>
                    <a:pt x="241935" y="472059"/>
                  </a:lnTo>
                  <a:lnTo>
                    <a:pt x="242570" y="478790"/>
                  </a:lnTo>
                  <a:lnTo>
                    <a:pt x="255270" y="477774"/>
                  </a:lnTo>
                  <a:close/>
                </a:path>
                <a:path w="1426210" h="614044">
                  <a:moveTo>
                    <a:pt x="300355" y="429641"/>
                  </a:moveTo>
                  <a:lnTo>
                    <a:pt x="299212" y="425831"/>
                  </a:lnTo>
                  <a:lnTo>
                    <a:pt x="296037" y="424053"/>
                  </a:lnTo>
                  <a:lnTo>
                    <a:pt x="292989" y="422402"/>
                  </a:lnTo>
                  <a:lnTo>
                    <a:pt x="289179" y="423545"/>
                  </a:lnTo>
                  <a:lnTo>
                    <a:pt x="287388" y="426847"/>
                  </a:lnTo>
                  <a:lnTo>
                    <a:pt x="252425" y="490702"/>
                  </a:lnTo>
                  <a:lnTo>
                    <a:pt x="248310" y="491083"/>
                  </a:lnTo>
                  <a:lnTo>
                    <a:pt x="209550" y="428752"/>
                  </a:lnTo>
                  <a:lnTo>
                    <a:pt x="207772" y="425831"/>
                  </a:lnTo>
                  <a:lnTo>
                    <a:pt x="203835" y="424815"/>
                  </a:lnTo>
                  <a:lnTo>
                    <a:pt x="200787" y="426720"/>
                  </a:lnTo>
                  <a:lnTo>
                    <a:pt x="197866" y="428498"/>
                  </a:lnTo>
                  <a:lnTo>
                    <a:pt x="196977" y="432435"/>
                  </a:lnTo>
                  <a:lnTo>
                    <a:pt x="198755" y="435483"/>
                  </a:lnTo>
                  <a:lnTo>
                    <a:pt x="251079" y="519684"/>
                  </a:lnTo>
                  <a:lnTo>
                    <a:pt x="259600" y="504063"/>
                  </a:lnTo>
                  <a:lnTo>
                    <a:pt x="267093" y="490347"/>
                  </a:lnTo>
                  <a:lnTo>
                    <a:pt x="298577" y="432689"/>
                  </a:lnTo>
                  <a:lnTo>
                    <a:pt x="300355" y="429641"/>
                  </a:lnTo>
                  <a:close/>
                </a:path>
                <a:path w="1426210" h="614044">
                  <a:moveTo>
                    <a:pt x="474472" y="465709"/>
                  </a:moveTo>
                  <a:lnTo>
                    <a:pt x="461772" y="464693"/>
                  </a:lnTo>
                  <a:lnTo>
                    <a:pt x="460756" y="477266"/>
                  </a:lnTo>
                  <a:lnTo>
                    <a:pt x="473456" y="478409"/>
                  </a:lnTo>
                  <a:lnTo>
                    <a:pt x="474472" y="465709"/>
                  </a:lnTo>
                  <a:close/>
                </a:path>
                <a:path w="1426210" h="614044">
                  <a:moveTo>
                    <a:pt x="477139" y="440690"/>
                  </a:moveTo>
                  <a:lnTo>
                    <a:pt x="464439" y="439166"/>
                  </a:lnTo>
                  <a:lnTo>
                    <a:pt x="463042" y="451739"/>
                  </a:lnTo>
                  <a:lnTo>
                    <a:pt x="475615" y="453263"/>
                  </a:lnTo>
                  <a:lnTo>
                    <a:pt x="477139" y="440690"/>
                  </a:lnTo>
                  <a:close/>
                </a:path>
                <a:path w="1426210" h="614044">
                  <a:moveTo>
                    <a:pt x="480568" y="415671"/>
                  </a:moveTo>
                  <a:lnTo>
                    <a:pt x="467995" y="413893"/>
                  </a:lnTo>
                  <a:lnTo>
                    <a:pt x="466217" y="426339"/>
                  </a:lnTo>
                  <a:lnTo>
                    <a:pt x="478790" y="428244"/>
                  </a:lnTo>
                  <a:lnTo>
                    <a:pt x="480568" y="415671"/>
                  </a:lnTo>
                  <a:close/>
                </a:path>
                <a:path w="1426210" h="614044">
                  <a:moveTo>
                    <a:pt x="485013" y="390906"/>
                  </a:moveTo>
                  <a:lnTo>
                    <a:pt x="472567" y="388620"/>
                  </a:lnTo>
                  <a:lnTo>
                    <a:pt x="470281" y="401066"/>
                  </a:lnTo>
                  <a:lnTo>
                    <a:pt x="482727" y="403479"/>
                  </a:lnTo>
                  <a:lnTo>
                    <a:pt x="485013" y="390906"/>
                  </a:lnTo>
                  <a:close/>
                </a:path>
                <a:path w="1426210" h="614044">
                  <a:moveTo>
                    <a:pt x="490474" y="366649"/>
                  </a:moveTo>
                  <a:lnTo>
                    <a:pt x="478282" y="363347"/>
                  </a:lnTo>
                  <a:lnTo>
                    <a:pt x="477520" y="366014"/>
                  </a:lnTo>
                  <a:lnTo>
                    <a:pt x="475361" y="376047"/>
                  </a:lnTo>
                  <a:lnTo>
                    <a:pt x="487680" y="378714"/>
                  </a:lnTo>
                  <a:lnTo>
                    <a:pt x="489839" y="369316"/>
                  </a:lnTo>
                  <a:lnTo>
                    <a:pt x="490474" y="366649"/>
                  </a:lnTo>
                  <a:close/>
                </a:path>
                <a:path w="1426210" h="614044">
                  <a:moveTo>
                    <a:pt x="497205" y="342392"/>
                  </a:moveTo>
                  <a:lnTo>
                    <a:pt x="485140" y="338582"/>
                  </a:lnTo>
                  <a:lnTo>
                    <a:pt x="482727" y="346329"/>
                  </a:lnTo>
                  <a:lnTo>
                    <a:pt x="481457" y="351028"/>
                  </a:lnTo>
                  <a:lnTo>
                    <a:pt x="493776" y="354330"/>
                  </a:lnTo>
                  <a:lnTo>
                    <a:pt x="494919" y="350139"/>
                  </a:lnTo>
                  <a:lnTo>
                    <a:pt x="497205" y="342392"/>
                  </a:lnTo>
                  <a:close/>
                </a:path>
                <a:path w="1426210" h="614044">
                  <a:moveTo>
                    <a:pt x="505333" y="318643"/>
                  </a:moveTo>
                  <a:lnTo>
                    <a:pt x="493522" y="314325"/>
                  </a:lnTo>
                  <a:lnTo>
                    <a:pt x="489077" y="326263"/>
                  </a:lnTo>
                  <a:lnTo>
                    <a:pt x="501015" y="330581"/>
                  </a:lnTo>
                  <a:lnTo>
                    <a:pt x="505333" y="318643"/>
                  </a:lnTo>
                  <a:close/>
                </a:path>
                <a:path w="1426210" h="614044">
                  <a:moveTo>
                    <a:pt x="515620" y="296545"/>
                  </a:moveTo>
                  <a:lnTo>
                    <a:pt x="504444" y="290322"/>
                  </a:lnTo>
                  <a:lnTo>
                    <a:pt x="500888" y="297307"/>
                  </a:lnTo>
                  <a:lnTo>
                    <a:pt x="498602" y="302260"/>
                  </a:lnTo>
                  <a:lnTo>
                    <a:pt x="510286" y="307467"/>
                  </a:lnTo>
                  <a:lnTo>
                    <a:pt x="512191" y="303149"/>
                  </a:lnTo>
                  <a:lnTo>
                    <a:pt x="515239" y="297053"/>
                  </a:lnTo>
                  <a:lnTo>
                    <a:pt x="515620" y="296545"/>
                  </a:lnTo>
                  <a:close/>
                </a:path>
                <a:path w="1426210" h="614044">
                  <a:moveTo>
                    <a:pt x="518160" y="442849"/>
                  </a:moveTo>
                  <a:lnTo>
                    <a:pt x="517144" y="438912"/>
                  </a:lnTo>
                  <a:lnTo>
                    <a:pt x="514223" y="437134"/>
                  </a:lnTo>
                  <a:lnTo>
                    <a:pt x="511175" y="435356"/>
                  </a:lnTo>
                  <a:lnTo>
                    <a:pt x="507238" y="436245"/>
                  </a:lnTo>
                  <a:lnTo>
                    <a:pt x="505460" y="439293"/>
                  </a:lnTo>
                  <a:lnTo>
                    <a:pt x="472401" y="494080"/>
                  </a:lnTo>
                  <a:lnTo>
                    <a:pt x="472567" y="490855"/>
                  </a:lnTo>
                  <a:lnTo>
                    <a:pt x="466864" y="490575"/>
                  </a:lnTo>
                  <a:lnTo>
                    <a:pt x="466864" y="503262"/>
                  </a:lnTo>
                  <a:lnTo>
                    <a:pt x="465467" y="505561"/>
                  </a:lnTo>
                  <a:lnTo>
                    <a:pt x="464070" y="503085"/>
                  </a:lnTo>
                  <a:lnTo>
                    <a:pt x="466864" y="503262"/>
                  </a:lnTo>
                  <a:lnTo>
                    <a:pt x="466864" y="490575"/>
                  </a:lnTo>
                  <a:lnTo>
                    <a:pt x="459994" y="490220"/>
                  </a:lnTo>
                  <a:lnTo>
                    <a:pt x="459676" y="495300"/>
                  </a:lnTo>
                  <a:lnTo>
                    <a:pt x="427482" y="438150"/>
                  </a:lnTo>
                  <a:lnTo>
                    <a:pt x="425831" y="435102"/>
                  </a:lnTo>
                  <a:lnTo>
                    <a:pt x="421894" y="433959"/>
                  </a:lnTo>
                  <a:lnTo>
                    <a:pt x="418846" y="435737"/>
                  </a:lnTo>
                  <a:lnTo>
                    <a:pt x="415798" y="437388"/>
                  </a:lnTo>
                  <a:lnTo>
                    <a:pt x="414782" y="441325"/>
                  </a:lnTo>
                  <a:lnTo>
                    <a:pt x="416433" y="444373"/>
                  </a:lnTo>
                  <a:lnTo>
                    <a:pt x="465074" y="530733"/>
                  </a:lnTo>
                  <a:lnTo>
                    <a:pt x="472655" y="518160"/>
                  </a:lnTo>
                  <a:lnTo>
                    <a:pt x="474103" y="515747"/>
                  </a:lnTo>
                  <a:lnTo>
                    <a:pt x="474573" y="514985"/>
                  </a:lnTo>
                  <a:lnTo>
                    <a:pt x="481469" y="503555"/>
                  </a:lnTo>
                  <a:lnTo>
                    <a:pt x="516255" y="445897"/>
                  </a:lnTo>
                  <a:lnTo>
                    <a:pt x="518160" y="442849"/>
                  </a:lnTo>
                  <a:close/>
                </a:path>
                <a:path w="1426210" h="614044">
                  <a:moveTo>
                    <a:pt x="529209" y="277749"/>
                  </a:moveTo>
                  <a:lnTo>
                    <a:pt x="520700" y="268351"/>
                  </a:lnTo>
                  <a:lnTo>
                    <a:pt x="518922" y="270002"/>
                  </a:lnTo>
                  <a:lnTo>
                    <a:pt x="514985" y="274320"/>
                  </a:lnTo>
                  <a:lnTo>
                    <a:pt x="511556" y="278892"/>
                  </a:lnTo>
                  <a:lnTo>
                    <a:pt x="521843" y="286385"/>
                  </a:lnTo>
                  <a:lnTo>
                    <a:pt x="524510" y="282702"/>
                  </a:lnTo>
                  <a:lnTo>
                    <a:pt x="527431" y="279273"/>
                  </a:lnTo>
                  <a:lnTo>
                    <a:pt x="529209" y="277749"/>
                  </a:lnTo>
                  <a:close/>
                </a:path>
                <a:path w="1426210" h="614044">
                  <a:moveTo>
                    <a:pt x="550926" y="269367"/>
                  </a:moveTo>
                  <a:lnTo>
                    <a:pt x="545363" y="258953"/>
                  </a:lnTo>
                  <a:lnTo>
                    <a:pt x="545223" y="258699"/>
                  </a:lnTo>
                  <a:lnTo>
                    <a:pt x="545020" y="258318"/>
                  </a:lnTo>
                  <a:lnTo>
                    <a:pt x="544830" y="258318"/>
                  </a:lnTo>
                  <a:lnTo>
                    <a:pt x="544957" y="258191"/>
                  </a:lnTo>
                  <a:lnTo>
                    <a:pt x="545084" y="258191"/>
                  </a:lnTo>
                  <a:lnTo>
                    <a:pt x="545846" y="257810"/>
                  </a:lnTo>
                  <a:lnTo>
                    <a:pt x="542937" y="258787"/>
                  </a:lnTo>
                  <a:lnTo>
                    <a:pt x="536575" y="259461"/>
                  </a:lnTo>
                  <a:lnTo>
                    <a:pt x="536194" y="259461"/>
                  </a:lnTo>
                  <a:lnTo>
                    <a:pt x="535686" y="259588"/>
                  </a:lnTo>
                  <a:lnTo>
                    <a:pt x="533654" y="260223"/>
                  </a:lnTo>
                  <a:lnTo>
                    <a:pt x="537591" y="272415"/>
                  </a:lnTo>
                  <a:lnTo>
                    <a:pt x="538568" y="272034"/>
                  </a:lnTo>
                  <a:lnTo>
                    <a:pt x="538822" y="271945"/>
                  </a:lnTo>
                  <a:lnTo>
                    <a:pt x="540296" y="271780"/>
                  </a:lnTo>
                  <a:lnTo>
                    <a:pt x="544957" y="271272"/>
                  </a:lnTo>
                  <a:lnTo>
                    <a:pt x="545465" y="271272"/>
                  </a:lnTo>
                  <a:lnTo>
                    <a:pt x="550926" y="269494"/>
                  </a:lnTo>
                  <a:lnTo>
                    <a:pt x="550926" y="269367"/>
                  </a:lnTo>
                  <a:close/>
                </a:path>
                <a:path w="1426210" h="614044">
                  <a:moveTo>
                    <a:pt x="571373" y="249936"/>
                  </a:moveTo>
                  <a:lnTo>
                    <a:pt x="560832" y="242951"/>
                  </a:lnTo>
                  <a:lnTo>
                    <a:pt x="559943" y="244221"/>
                  </a:lnTo>
                  <a:lnTo>
                    <a:pt x="556768" y="248412"/>
                  </a:lnTo>
                  <a:lnTo>
                    <a:pt x="553593" y="251968"/>
                  </a:lnTo>
                  <a:lnTo>
                    <a:pt x="562483" y="261112"/>
                  </a:lnTo>
                  <a:lnTo>
                    <a:pt x="563245" y="260350"/>
                  </a:lnTo>
                  <a:lnTo>
                    <a:pt x="566928" y="256032"/>
                  </a:lnTo>
                  <a:lnTo>
                    <a:pt x="570484" y="251333"/>
                  </a:lnTo>
                  <a:lnTo>
                    <a:pt x="571373" y="249936"/>
                  </a:lnTo>
                  <a:close/>
                </a:path>
                <a:path w="1426210" h="614044">
                  <a:moveTo>
                    <a:pt x="583819" y="226695"/>
                  </a:moveTo>
                  <a:lnTo>
                    <a:pt x="572135" y="221488"/>
                  </a:lnTo>
                  <a:lnTo>
                    <a:pt x="569341" y="228092"/>
                  </a:lnTo>
                  <a:lnTo>
                    <a:pt x="566928" y="232664"/>
                  </a:lnTo>
                  <a:lnTo>
                    <a:pt x="578231" y="238506"/>
                  </a:lnTo>
                  <a:lnTo>
                    <a:pt x="580898" y="233172"/>
                  </a:lnTo>
                  <a:lnTo>
                    <a:pt x="583819" y="226695"/>
                  </a:lnTo>
                  <a:close/>
                </a:path>
                <a:path w="1426210" h="614044">
                  <a:moveTo>
                    <a:pt x="593217" y="202565"/>
                  </a:moveTo>
                  <a:lnTo>
                    <a:pt x="581279" y="198247"/>
                  </a:lnTo>
                  <a:lnTo>
                    <a:pt x="576961" y="210185"/>
                  </a:lnTo>
                  <a:lnTo>
                    <a:pt x="588899" y="214503"/>
                  </a:lnTo>
                  <a:lnTo>
                    <a:pt x="593217" y="202565"/>
                  </a:lnTo>
                  <a:close/>
                </a:path>
                <a:path w="1426210" h="614044">
                  <a:moveTo>
                    <a:pt x="600583" y="177673"/>
                  </a:moveTo>
                  <a:lnTo>
                    <a:pt x="588391" y="174498"/>
                  </a:lnTo>
                  <a:lnTo>
                    <a:pt x="586613" y="180975"/>
                  </a:lnTo>
                  <a:lnTo>
                    <a:pt x="584962" y="186436"/>
                  </a:lnTo>
                  <a:lnTo>
                    <a:pt x="597027" y="190119"/>
                  </a:lnTo>
                  <a:lnTo>
                    <a:pt x="598932" y="184150"/>
                  </a:lnTo>
                  <a:lnTo>
                    <a:pt x="600583" y="177673"/>
                  </a:lnTo>
                  <a:close/>
                </a:path>
                <a:path w="1426210" h="614044">
                  <a:moveTo>
                    <a:pt x="606679" y="152781"/>
                  </a:moveTo>
                  <a:lnTo>
                    <a:pt x="594233" y="149987"/>
                  </a:lnTo>
                  <a:lnTo>
                    <a:pt x="591693" y="161671"/>
                  </a:lnTo>
                  <a:lnTo>
                    <a:pt x="591566" y="162179"/>
                  </a:lnTo>
                  <a:lnTo>
                    <a:pt x="603758" y="165354"/>
                  </a:lnTo>
                  <a:lnTo>
                    <a:pt x="604012" y="164465"/>
                  </a:lnTo>
                  <a:lnTo>
                    <a:pt x="606679" y="152781"/>
                  </a:lnTo>
                  <a:close/>
                </a:path>
                <a:path w="1426210" h="614044">
                  <a:moveTo>
                    <a:pt x="611632" y="127635"/>
                  </a:moveTo>
                  <a:lnTo>
                    <a:pt x="599186" y="125349"/>
                  </a:lnTo>
                  <a:lnTo>
                    <a:pt x="596773" y="137795"/>
                  </a:lnTo>
                  <a:lnTo>
                    <a:pt x="609346" y="140081"/>
                  </a:lnTo>
                  <a:lnTo>
                    <a:pt x="611632" y="127635"/>
                  </a:lnTo>
                  <a:close/>
                </a:path>
                <a:path w="1426210" h="614044">
                  <a:moveTo>
                    <a:pt x="615696" y="102362"/>
                  </a:moveTo>
                  <a:lnTo>
                    <a:pt x="603123" y="100457"/>
                  </a:lnTo>
                  <a:lnTo>
                    <a:pt x="601218" y="113030"/>
                  </a:lnTo>
                  <a:lnTo>
                    <a:pt x="613791" y="114935"/>
                  </a:lnTo>
                  <a:lnTo>
                    <a:pt x="615696" y="102362"/>
                  </a:lnTo>
                  <a:close/>
                </a:path>
                <a:path w="1426210" h="614044">
                  <a:moveTo>
                    <a:pt x="618744" y="76962"/>
                  </a:moveTo>
                  <a:lnTo>
                    <a:pt x="606171" y="75438"/>
                  </a:lnTo>
                  <a:lnTo>
                    <a:pt x="604647" y="88011"/>
                  </a:lnTo>
                  <a:lnTo>
                    <a:pt x="617220" y="89535"/>
                  </a:lnTo>
                  <a:lnTo>
                    <a:pt x="618744" y="76962"/>
                  </a:lnTo>
                  <a:close/>
                </a:path>
                <a:path w="1426210" h="614044">
                  <a:moveTo>
                    <a:pt x="620903" y="51435"/>
                  </a:moveTo>
                  <a:lnTo>
                    <a:pt x="608330" y="50419"/>
                  </a:lnTo>
                  <a:lnTo>
                    <a:pt x="607187" y="62992"/>
                  </a:lnTo>
                  <a:lnTo>
                    <a:pt x="619887" y="64008"/>
                  </a:lnTo>
                  <a:lnTo>
                    <a:pt x="620903" y="51435"/>
                  </a:lnTo>
                  <a:close/>
                </a:path>
                <a:path w="1426210" h="614044">
                  <a:moveTo>
                    <a:pt x="622300" y="25781"/>
                  </a:moveTo>
                  <a:lnTo>
                    <a:pt x="609600" y="25146"/>
                  </a:lnTo>
                  <a:lnTo>
                    <a:pt x="608965" y="37846"/>
                  </a:lnTo>
                  <a:lnTo>
                    <a:pt x="621665" y="38481"/>
                  </a:lnTo>
                  <a:lnTo>
                    <a:pt x="622300" y="25781"/>
                  </a:lnTo>
                  <a:close/>
                </a:path>
                <a:path w="1426210" h="614044">
                  <a:moveTo>
                    <a:pt x="622808" y="254"/>
                  </a:moveTo>
                  <a:lnTo>
                    <a:pt x="610108" y="0"/>
                  </a:lnTo>
                  <a:lnTo>
                    <a:pt x="609854" y="12700"/>
                  </a:lnTo>
                  <a:lnTo>
                    <a:pt x="622554" y="12954"/>
                  </a:lnTo>
                  <a:lnTo>
                    <a:pt x="622808" y="254"/>
                  </a:lnTo>
                  <a:close/>
                </a:path>
                <a:path w="1426210" h="614044">
                  <a:moveTo>
                    <a:pt x="1169670" y="541782"/>
                  </a:moveTo>
                  <a:lnTo>
                    <a:pt x="1157097" y="540258"/>
                  </a:lnTo>
                  <a:lnTo>
                    <a:pt x="1155446" y="552831"/>
                  </a:lnTo>
                  <a:lnTo>
                    <a:pt x="1168146" y="554482"/>
                  </a:lnTo>
                  <a:lnTo>
                    <a:pt x="1169670" y="541782"/>
                  </a:lnTo>
                  <a:close/>
                </a:path>
                <a:path w="1426210" h="614044">
                  <a:moveTo>
                    <a:pt x="1173340" y="517017"/>
                  </a:moveTo>
                  <a:lnTo>
                    <a:pt x="1160907" y="514858"/>
                  </a:lnTo>
                  <a:lnTo>
                    <a:pt x="1158748" y="527304"/>
                  </a:lnTo>
                  <a:lnTo>
                    <a:pt x="1158621" y="527685"/>
                  </a:lnTo>
                  <a:lnTo>
                    <a:pt x="1171194" y="529463"/>
                  </a:lnTo>
                  <a:lnTo>
                    <a:pt x="1173340" y="517017"/>
                  </a:lnTo>
                  <a:close/>
                </a:path>
                <a:path w="1426210" h="614044">
                  <a:moveTo>
                    <a:pt x="1178166" y="492379"/>
                  </a:moveTo>
                  <a:lnTo>
                    <a:pt x="1165733" y="489585"/>
                  </a:lnTo>
                  <a:lnTo>
                    <a:pt x="1163574" y="499618"/>
                  </a:lnTo>
                  <a:lnTo>
                    <a:pt x="1163053" y="502285"/>
                  </a:lnTo>
                  <a:lnTo>
                    <a:pt x="1175639" y="504444"/>
                  </a:lnTo>
                  <a:lnTo>
                    <a:pt x="1175918" y="502285"/>
                  </a:lnTo>
                  <a:lnTo>
                    <a:pt x="1178166" y="492379"/>
                  </a:lnTo>
                  <a:close/>
                </a:path>
                <a:path w="1426210" h="614044">
                  <a:moveTo>
                    <a:pt x="1184021" y="467995"/>
                  </a:moveTo>
                  <a:lnTo>
                    <a:pt x="1171816" y="464566"/>
                  </a:lnTo>
                  <a:lnTo>
                    <a:pt x="1169543" y="472948"/>
                  </a:lnTo>
                  <a:lnTo>
                    <a:pt x="1168527" y="477266"/>
                  </a:lnTo>
                  <a:lnTo>
                    <a:pt x="1180973" y="479933"/>
                  </a:lnTo>
                  <a:lnTo>
                    <a:pt x="1181735" y="476250"/>
                  </a:lnTo>
                  <a:lnTo>
                    <a:pt x="1184021" y="467995"/>
                  </a:lnTo>
                  <a:close/>
                </a:path>
                <a:path w="1426210" h="614044">
                  <a:moveTo>
                    <a:pt x="1191006" y="443865"/>
                  </a:moveTo>
                  <a:lnTo>
                    <a:pt x="1178928" y="439928"/>
                  </a:lnTo>
                  <a:lnTo>
                    <a:pt x="1176515" y="447294"/>
                  </a:lnTo>
                  <a:lnTo>
                    <a:pt x="1175131" y="452374"/>
                  </a:lnTo>
                  <a:lnTo>
                    <a:pt x="1187450" y="455676"/>
                  </a:lnTo>
                  <a:lnTo>
                    <a:pt x="1188593" y="451231"/>
                  </a:lnTo>
                  <a:lnTo>
                    <a:pt x="1191006" y="443865"/>
                  </a:lnTo>
                  <a:close/>
                </a:path>
                <a:path w="1426210" h="614044">
                  <a:moveTo>
                    <a:pt x="1199261" y="420243"/>
                  </a:moveTo>
                  <a:lnTo>
                    <a:pt x="1187450" y="415671"/>
                  </a:lnTo>
                  <a:lnTo>
                    <a:pt x="1184516" y="422910"/>
                  </a:lnTo>
                  <a:lnTo>
                    <a:pt x="1182992" y="427863"/>
                  </a:lnTo>
                  <a:lnTo>
                    <a:pt x="1194943" y="431800"/>
                  </a:lnTo>
                  <a:lnTo>
                    <a:pt x="1196454" y="427609"/>
                  </a:lnTo>
                  <a:lnTo>
                    <a:pt x="1199261" y="420243"/>
                  </a:lnTo>
                  <a:close/>
                </a:path>
                <a:path w="1426210" h="614044">
                  <a:moveTo>
                    <a:pt x="1208913" y="397256"/>
                  </a:moveTo>
                  <a:lnTo>
                    <a:pt x="1197356" y="391795"/>
                  </a:lnTo>
                  <a:lnTo>
                    <a:pt x="1193546" y="400050"/>
                  </a:lnTo>
                  <a:lnTo>
                    <a:pt x="1192149" y="403860"/>
                  </a:lnTo>
                  <a:lnTo>
                    <a:pt x="1203960" y="408432"/>
                  </a:lnTo>
                  <a:lnTo>
                    <a:pt x="1205103" y="405384"/>
                  </a:lnTo>
                  <a:lnTo>
                    <a:pt x="1208913" y="397256"/>
                  </a:lnTo>
                  <a:close/>
                </a:path>
                <a:path w="1426210" h="614044">
                  <a:moveTo>
                    <a:pt x="1212469" y="526542"/>
                  </a:moveTo>
                  <a:lnTo>
                    <a:pt x="1211580" y="522605"/>
                  </a:lnTo>
                  <a:lnTo>
                    <a:pt x="1208659" y="520827"/>
                  </a:lnTo>
                  <a:lnTo>
                    <a:pt x="1205611" y="518922"/>
                  </a:lnTo>
                  <a:lnTo>
                    <a:pt x="1201674" y="519811"/>
                  </a:lnTo>
                  <a:lnTo>
                    <a:pt x="1199896" y="522859"/>
                  </a:lnTo>
                  <a:lnTo>
                    <a:pt x="1166266" y="577062"/>
                  </a:lnTo>
                  <a:lnTo>
                    <a:pt x="1166990" y="566801"/>
                  </a:lnTo>
                  <a:lnTo>
                    <a:pt x="1154290" y="565785"/>
                  </a:lnTo>
                  <a:lnTo>
                    <a:pt x="1153426" y="578180"/>
                  </a:lnTo>
                  <a:lnTo>
                    <a:pt x="1120267" y="517652"/>
                  </a:lnTo>
                  <a:lnTo>
                    <a:pt x="1116457" y="516509"/>
                  </a:lnTo>
                  <a:lnTo>
                    <a:pt x="1113409" y="518287"/>
                  </a:lnTo>
                  <a:lnTo>
                    <a:pt x="1110234" y="519938"/>
                  </a:lnTo>
                  <a:lnTo>
                    <a:pt x="1109218" y="523748"/>
                  </a:lnTo>
                  <a:lnTo>
                    <a:pt x="1110869" y="526923"/>
                  </a:lnTo>
                  <a:lnTo>
                    <a:pt x="1158494" y="613791"/>
                  </a:lnTo>
                  <a:lnTo>
                    <a:pt x="1166190" y="601345"/>
                  </a:lnTo>
                  <a:lnTo>
                    <a:pt x="1179791" y="579374"/>
                  </a:lnTo>
                  <a:lnTo>
                    <a:pt x="1166114" y="579374"/>
                  </a:lnTo>
                  <a:lnTo>
                    <a:pt x="1164831" y="579374"/>
                  </a:lnTo>
                  <a:lnTo>
                    <a:pt x="1159129" y="588568"/>
                  </a:lnTo>
                  <a:lnTo>
                    <a:pt x="1153617" y="578510"/>
                  </a:lnTo>
                  <a:lnTo>
                    <a:pt x="1164882" y="579297"/>
                  </a:lnTo>
                  <a:lnTo>
                    <a:pt x="1166114" y="579297"/>
                  </a:lnTo>
                  <a:lnTo>
                    <a:pt x="1179842" y="579297"/>
                  </a:lnTo>
                  <a:lnTo>
                    <a:pt x="1210691" y="529463"/>
                  </a:lnTo>
                  <a:lnTo>
                    <a:pt x="1212469" y="526542"/>
                  </a:lnTo>
                  <a:close/>
                </a:path>
                <a:path w="1426210" h="614044">
                  <a:moveTo>
                    <a:pt x="1220089" y="374904"/>
                  </a:moveTo>
                  <a:lnTo>
                    <a:pt x="1208913" y="368808"/>
                  </a:lnTo>
                  <a:lnTo>
                    <a:pt x="1203325" y="379095"/>
                  </a:lnTo>
                  <a:lnTo>
                    <a:pt x="1202677" y="380365"/>
                  </a:lnTo>
                  <a:lnTo>
                    <a:pt x="1214247" y="385699"/>
                  </a:lnTo>
                  <a:lnTo>
                    <a:pt x="1214501" y="385191"/>
                  </a:lnTo>
                  <a:lnTo>
                    <a:pt x="1220089" y="374904"/>
                  </a:lnTo>
                  <a:close/>
                </a:path>
                <a:path w="1426210" h="614044">
                  <a:moveTo>
                    <a:pt x="1233043" y="353822"/>
                  </a:moveTo>
                  <a:lnTo>
                    <a:pt x="1222502" y="346583"/>
                  </a:lnTo>
                  <a:lnTo>
                    <a:pt x="1219200" y="351409"/>
                  </a:lnTo>
                  <a:lnTo>
                    <a:pt x="1215390" y="357378"/>
                  </a:lnTo>
                  <a:lnTo>
                    <a:pt x="1226185" y="364109"/>
                  </a:lnTo>
                  <a:lnTo>
                    <a:pt x="1229614" y="358648"/>
                  </a:lnTo>
                  <a:lnTo>
                    <a:pt x="1233043" y="353822"/>
                  </a:lnTo>
                  <a:close/>
                </a:path>
                <a:path w="1426210" h="614044">
                  <a:moveTo>
                    <a:pt x="1248410" y="335026"/>
                  </a:moveTo>
                  <a:lnTo>
                    <a:pt x="1239266" y="326136"/>
                  </a:lnTo>
                  <a:lnTo>
                    <a:pt x="1236599" y="328930"/>
                  </a:lnTo>
                  <a:lnTo>
                    <a:pt x="1230630" y="335661"/>
                  </a:lnTo>
                  <a:lnTo>
                    <a:pt x="1230376" y="336169"/>
                  </a:lnTo>
                  <a:lnTo>
                    <a:pt x="1240282" y="344043"/>
                  </a:lnTo>
                  <a:lnTo>
                    <a:pt x="1245743" y="337693"/>
                  </a:lnTo>
                  <a:lnTo>
                    <a:pt x="1248410" y="335026"/>
                  </a:lnTo>
                  <a:close/>
                </a:path>
                <a:path w="1426210" h="614044">
                  <a:moveTo>
                    <a:pt x="1266825" y="319913"/>
                  </a:moveTo>
                  <a:lnTo>
                    <a:pt x="1260094" y="309245"/>
                  </a:lnTo>
                  <a:lnTo>
                    <a:pt x="1255268" y="312293"/>
                  </a:lnTo>
                  <a:lnTo>
                    <a:pt x="1249299" y="316738"/>
                  </a:lnTo>
                  <a:lnTo>
                    <a:pt x="1256919" y="326898"/>
                  </a:lnTo>
                  <a:lnTo>
                    <a:pt x="1262126" y="322961"/>
                  </a:lnTo>
                  <a:lnTo>
                    <a:pt x="1266825" y="319913"/>
                  </a:lnTo>
                  <a:close/>
                </a:path>
                <a:path w="1426210" h="614044">
                  <a:moveTo>
                    <a:pt x="1287907" y="313436"/>
                  </a:moveTo>
                  <a:lnTo>
                    <a:pt x="1287018" y="300736"/>
                  </a:lnTo>
                  <a:lnTo>
                    <a:pt x="1282446" y="301117"/>
                  </a:lnTo>
                  <a:lnTo>
                    <a:pt x="1275588" y="302387"/>
                  </a:lnTo>
                  <a:lnTo>
                    <a:pt x="1275334" y="302514"/>
                  </a:lnTo>
                  <a:lnTo>
                    <a:pt x="1275080" y="302514"/>
                  </a:lnTo>
                  <a:lnTo>
                    <a:pt x="1274699" y="302641"/>
                  </a:lnTo>
                  <a:lnTo>
                    <a:pt x="1272921" y="303403"/>
                  </a:lnTo>
                  <a:lnTo>
                    <a:pt x="1277112" y="315341"/>
                  </a:lnTo>
                  <a:lnTo>
                    <a:pt x="1278369" y="314833"/>
                  </a:lnTo>
                  <a:lnTo>
                    <a:pt x="1278674" y="314718"/>
                  </a:lnTo>
                  <a:lnTo>
                    <a:pt x="1279309" y="314579"/>
                  </a:lnTo>
                  <a:lnTo>
                    <a:pt x="1283462" y="313690"/>
                  </a:lnTo>
                  <a:lnTo>
                    <a:pt x="1287907" y="313436"/>
                  </a:lnTo>
                  <a:close/>
                </a:path>
                <a:path w="1426210" h="614044">
                  <a:moveTo>
                    <a:pt x="1310970" y="299034"/>
                  </a:moveTo>
                  <a:lnTo>
                    <a:pt x="1309116" y="295148"/>
                  </a:lnTo>
                  <a:lnTo>
                    <a:pt x="1304544" y="297307"/>
                  </a:lnTo>
                  <a:lnTo>
                    <a:pt x="1299591" y="299034"/>
                  </a:lnTo>
                  <a:lnTo>
                    <a:pt x="1310970" y="299034"/>
                  </a:lnTo>
                  <a:close/>
                </a:path>
                <a:path w="1426210" h="614044">
                  <a:moveTo>
                    <a:pt x="1314577" y="306578"/>
                  </a:moveTo>
                  <a:lnTo>
                    <a:pt x="1311046" y="299212"/>
                  </a:lnTo>
                  <a:lnTo>
                    <a:pt x="1299083" y="299212"/>
                  </a:lnTo>
                  <a:lnTo>
                    <a:pt x="1298702" y="299212"/>
                  </a:lnTo>
                  <a:lnTo>
                    <a:pt x="1301242" y="311658"/>
                  </a:lnTo>
                  <a:lnTo>
                    <a:pt x="1302512" y="311404"/>
                  </a:lnTo>
                  <a:lnTo>
                    <a:pt x="1302893" y="311404"/>
                  </a:lnTo>
                  <a:lnTo>
                    <a:pt x="1303401" y="311150"/>
                  </a:lnTo>
                  <a:lnTo>
                    <a:pt x="1310132" y="308737"/>
                  </a:lnTo>
                  <a:lnTo>
                    <a:pt x="1314577" y="306578"/>
                  </a:lnTo>
                  <a:close/>
                </a:path>
                <a:path w="1426210" h="614044">
                  <a:moveTo>
                    <a:pt x="1336675" y="290068"/>
                  </a:moveTo>
                  <a:lnTo>
                    <a:pt x="1327531" y="281305"/>
                  </a:lnTo>
                  <a:lnTo>
                    <a:pt x="1326769" y="282067"/>
                  </a:lnTo>
                  <a:lnTo>
                    <a:pt x="1321181" y="287020"/>
                  </a:lnTo>
                  <a:lnTo>
                    <a:pt x="1318641" y="288925"/>
                  </a:lnTo>
                  <a:lnTo>
                    <a:pt x="1326261" y="299085"/>
                  </a:lnTo>
                  <a:lnTo>
                    <a:pt x="1329563" y="296545"/>
                  </a:lnTo>
                  <a:lnTo>
                    <a:pt x="1335786" y="290957"/>
                  </a:lnTo>
                  <a:lnTo>
                    <a:pt x="1336675" y="290068"/>
                  </a:lnTo>
                  <a:close/>
                </a:path>
                <a:path w="1426210" h="614044">
                  <a:moveTo>
                    <a:pt x="1353693" y="270002"/>
                  </a:moveTo>
                  <a:lnTo>
                    <a:pt x="1343279" y="262763"/>
                  </a:lnTo>
                  <a:lnTo>
                    <a:pt x="1343152" y="263017"/>
                  </a:lnTo>
                  <a:lnTo>
                    <a:pt x="1337576" y="270256"/>
                  </a:lnTo>
                  <a:lnTo>
                    <a:pt x="1335786" y="272288"/>
                  </a:lnTo>
                  <a:lnTo>
                    <a:pt x="1345438" y="280543"/>
                  </a:lnTo>
                  <a:lnTo>
                    <a:pt x="1347724" y="277876"/>
                  </a:lnTo>
                  <a:lnTo>
                    <a:pt x="1353566" y="270256"/>
                  </a:lnTo>
                  <a:lnTo>
                    <a:pt x="1353693" y="270002"/>
                  </a:lnTo>
                  <a:close/>
                </a:path>
                <a:path w="1426210" h="614044">
                  <a:moveTo>
                    <a:pt x="1367663" y="248031"/>
                  </a:moveTo>
                  <a:lnTo>
                    <a:pt x="1356487" y="241808"/>
                  </a:lnTo>
                  <a:lnTo>
                    <a:pt x="1353566" y="247269"/>
                  </a:lnTo>
                  <a:lnTo>
                    <a:pt x="1350264" y="252476"/>
                  </a:lnTo>
                  <a:lnTo>
                    <a:pt x="1361059" y="259207"/>
                  </a:lnTo>
                  <a:lnTo>
                    <a:pt x="1364615" y="253365"/>
                  </a:lnTo>
                  <a:lnTo>
                    <a:pt x="1367663" y="248031"/>
                  </a:lnTo>
                  <a:close/>
                </a:path>
                <a:path w="1426210" h="614044">
                  <a:moveTo>
                    <a:pt x="1379474" y="225044"/>
                  </a:moveTo>
                  <a:lnTo>
                    <a:pt x="1367917" y="219710"/>
                  </a:lnTo>
                  <a:lnTo>
                    <a:pt x="1363599" y="228981"/>
                  </a:lnTo>
                  <a:lnTo>
                    <a:pt x="1362710" y="230759"/>
                  </a:lnTo>
                  <a:lnTo>
                    <a:pt x="1373759" y="236855"/>
                  </a:lnTo>
                  <a:lnTo>
                    <a:pt x="1375156" y="234315"/>
                  </a:lnTo>
                  <a:lnTo>
                    <a:pt x="1379474" y="225044"/>
                  </a:lnTo>
                  <a:close/>
                </a:path>
                <a:path w="1426210" h="614044">
                  <a:moveTo>
                    <a:pt x="1389507" y="201295"/>
                  </a:moveTo>
                  <a:lnTo>
                    <a:pt x="1377696" y="196723"/>
                  </a:lnTo>
                  <a:lnTo>
                    <a:pt x="1373124" y="208534"/>
                  </a:lnTo>
                  <a:lnTo>
                    <a:pt x="1384935" y="213106"/>
                  </a:lnTo>
                  <a:lnTo>
                    <a:pt x="1389507" y="201295"/>
                  </a:lnTo>
                  <a:close/>
                </a:path>
                <a:path w="1426210" h="614044">
                  <a:moveTo>
                    <a:pt x="1398143" y="177038"/>
                  </a:moveTo>
                  <a:lnTo>
                    <a:pt x="1386078" y="173101"/>
                  </a:lnTo>
                  <a:lnTo>
                    <a:pt x="1382141" y="185166"/>
                  </a:lnTo>
                  <a:lnTo>
                    <a:pt x="1394206" y="189103"/>
                  </a:lnTo>
                  <a:lnTo>
                    <a:pt x="1398143" y="177038"/>
                  </a:lnTo>
                  <a:close/>
                </a:path>
                <a:path w="1426210" h="614044">
                  <a:moveTo>
                    <a:pt x="1405509" y="152400"/>
                  </a:moveTo>
                  <a:lnTo>
                    <a:pt x="1393317" y="149098"/>
                  </a:lnTo>
                  <a:lnTo>
                    <a:pt x="1389888" y="161290"/>
                  </a:lnTo>
                  <a:lnTo>
                    <a:pt x="1402207" y="164592"/>
                  </a:lnTo>
                  <a:lnTo>
                    <a:pt x="1405509" y="152400"/>
                  </a:lnTo>
                  <a:close/>
                </a:path>
                <a:path w="1426210" h="614044">
                  <a:moveTo>
                    <a:pt x="1411732" y="127508"/>
                  </a:moveTo>
                  <a:lnTo>
                    <a:pt x="1399286" y="124714"/>
                  </a:lnTo>
                  <a:lnTo>
                    <a:pt x="1396492" y="137033"/>
                  </a:lnTo>
                  <a:lnTo>
                    <a:pt x="1408938" y="139827"/>
                  </a:lnTo>
                  <a:lnTo>
                    <a:pt x="1411732" y="127508"/>
                  </a:lnTo>
                  <a:close/>
                </a:path>
                <a:path w="1426210" h="614044">
                  <a:moveTo>
                    <a:pt x="1416685" y="102235"/>
                  </a:moveTo>
                  <a:lnTo>
                    <a:pt x="1404239" y="100076"/>
                  </a:lnTo>
                  <a:lnTo>
                    <a:pt x="1402207" y="111760"/>
                  </a:lnTo>
                  <a:lnTo>
                    <a:pt x="1402080" y="112268"/>
                  </a:lnTo>
                  <a:lnTo>
                    <a:pt x="1414399" y="115062"/>
                  </a:lnTo>
                  <a:lnTo>
                    <a:pt x="1414653" y="113919"/>
                  </a:lnTo>
                  <a:lnTo>
                    <a:pt x="1416685" y="102235"/>
                  </a:lnTo>
                  <a:close/>
                </a:path>
                <a:path w="1426210" h="614044">
                  <a:moveTo>
                    <a:pt x="1420622" y="76835"/>
                  </a:moveTo>
                  <a:lnTo>
                    <a:pt x="1408049" y="75311"/>
                  </a:lnTo>
                  <a:lnTo>
                    <a:pt x="1406906" y="84582"/>
                  </a:lnTo>
                  <a:lnTo>
                    <a:pt x="1406398" y="87630"/>
                  </a:lnTo>
                  <a:lnTo>
                    <a:pt x="1418844" y="89789"/>
                  </a:lnTo>
                  <a:lnTo>
                    <a:pt x="1419479" y="86106"/>
                  </a:lnTo>
                  <a:lnTo>
                    <a:pt x="1420622" y="76835"/>
                  </a:lnTo>
                  <a:close/>
                </a:path>
                <a:path w="1426210" h="614044">
                  <a:moveTo>
                    <a:pt x="1423543" y="51308"/>
                  </a:moveTo>
                  <a:lnTo>
                    <a:pt x="1410843" y="50419"/>
                  </a:lnTo>
                  <a:lnTo>
                    <a:pt x="1410335" y="56896"/>
                  </a:lnTo>
                  <a:lnTo>
                    <a:pt x="1409700" y="62738"/>
                  </a:lnTo>
                  <a:lnTo>
                    <a:pt x="1422273" y="64262"/>
                  </a:lnTo>
                  <a:lnTo>
                    <a:pt x="1423035" y="57912"/>
                  </a:lnTo>
                  <a:lnTo>
                    <a:pt x="1423543" y="51308"/>
                  </a:lnTo>
                  <a:close/>
                </a:path>
                <a:path w="1426210" h="614044">
                  <a:moveTo>
                    <a:pt x="1425321" y="25654"/>
                  </a:moveTo>
                  <a:lnTo>
                    <a:pt x="1412621" y="25400"/>
                  </a:lnTo>
                  <a:lnTo>
                    <a:pt x="1412582" y="29083"/>
                  </a:lnTo>
                  <a:lnTo>
                    <a:pt x="1411859" y="37719"/>
                  </a:lnTo>
                  <a:lnTo>
                    <a:pt x="1424559" y="38735"/>
                  </a:lnTo>
                  <a:lnTo>
                    <a:pt x="1425194" y="29083"/>
                  </a:lnTo>
                  <a:lnTo>
                    <a:pt x="1425321" y="25654"/>
                  </a:lnTo>
                  <a:close/>
                </a:path>
                <a:path w="1426210" h="614044">
                  <a:moveTo>
                    <a:pt x="1425956" y="254"/>
                  </a:moveTo>
                  <a:lnTo>
                    <a:pt x="1413383" y="0"/>
                  </a:lnTo>
                  <a:lnTo>
                    <a:pt x="1413002" y="12700"/>
                  </a:lnTo>
                  <a:lnTo>
                    <a:pt x="1425702" y="12954"/>
                  </a:lnTo>
                  <a:lnTo>
                    <a:pt x="1425956" y="25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13404" y="1953768"/>
              <a:ext cx="1325245" cy="3074035"/>
            </a:xfrm>
            <a:custGeom>
              <a:avLst/>
              <a:gdLst/>
              <a:ahLst/>
              <a:cxnLst/>
              <a:rect l="l" t="t" r="r" b="b"/>
              <a:pathLst>
                <a:path w="1325245" h="3074035">
                  <a:moveTo>
                    <a:pt x="0" y="3073527"/>
                  </a:moveTo>
                  <a:lnTo>
                    <a:pt x="1324991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999482" y="1869185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259838" y="1879803"/>
            <a:ext cx="1778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5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59838" y="2435809"/>
            <a:ext cx="4000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r>
              <a:rPr dirty="0" sz="900" spc="290">
                <a:latin typeface="Cambria Math"/>
                <a:cs typeface="Cambria Math"/>
              </a:rPr>
              <a:t>    </a:t>
            </a:r>
            <a:r>
              <a:rPr dirty="0" sz="900" spc="-15">
                <a:latin typeface="Cambria Math"/>
                <a:cs typeface="Cambria Math"/>
              </a:rPr>
              <a:t> </a:t>
            </a:r>
            <a:r>
              <a:rPr dirty="0" sz="1400" spc="5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259838" y="4893690"/>
            <a:ext cx="3994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r>
              <a:rPr dirty="0" sz="900" spc="290">
                <a:latin typeface="Cambria Math"/>
                <a:cs typeface="Cambria Math"/>
              </a:rPr>
              <a:t>    </a:t>
            </a:r>
            <a:r>
              <a:rPr dirty="0" sz="900" spc="-15">
                <a:latin typeface="Cambria Math"/>
                <a:cs typeface="Cambria Math"/>
              </a:rPr>
              <a:t> </a:t>
            </a:r>
            <a:r>
              <a:rPr dirty="0" baseline="1984" sz="2100">
                <a:latin typeface="Cambria Math"/>
                <a:cs typeface="Cambria Math"/>
              </a:rPr>
              <a:t>𝑓</a:t>
            </a:r>
            <a:endParaRPr baseline="1984" sz="21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613403" y="1950720"/>
            <a:ext cx="1325245" cy="620395"/>
          </a:xfrm>
          <a:custGeom>
            <a:avLst/>
            <a:gdLst/>
            <a:ahLst/>
            <a:cxnLst/>
            <a:rect l="l" t="t" r="r" b="b"/>
            <a:pathLst>
              <a:path w="1325245" h="620394">
                <a:moveTo>
                  <a:pt x="0" y="620013"/>
                </a:moveTo>
                <a:lnTo>
                  <a:pt x="1324991" y="3047"/>
                </a:lnTo>
              </a:path>
              <a:path w="1325245" h="620394">
                <a:moveTo>
                  <a:pt x="0" y="0"/>
                </a:moveTo>
                <a:lnTo>
                  <a:pt x="1324991" y="304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386326" y="1676781"/>
            <a:ext cx="2762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mbria Math"/>
                <a:cs typeface="Cambria Math"/>
              </a:rPr>
              <a:t>𝑤</a:t>
            </a:r>
            <a:r>
              <a:rPr dirty="0" baseline="-16666" sz="1500" spc="-15">
                <a:latin typeface="Cambria Math"/>
                <a:cs typeface="Cambria Math"/>
              </a:rPr>
              <a:t>0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93946" y="1990089"/>
            <a:ext cx="2717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30">
                <a:latin typeface="Cambria Math"/>
                <a:cs typeface="Cambria Math"/>
              </a:rPr>
              <a:t>𝑤</a:t>
            </a:r>
            <a:r>
              <a:rPr dirty="0" baseline="-16666" sz="1500" spc="-44">
                <a:latin typeface="Cambria Math"/>
                <a:cs typeface="Cambria Math"/>
              </a:rPr>
              <a:t>1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86326" y="3143757"/>
            <a:ext cx="3505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1904" sz="2100">
                <a:latin typeface="Cambria Math"/>
                <a:cs typeface="Cambria Math"/>
              </a:rPr>
              <a:t>𝑤</a:t>
            </a:r>
            <a:r>
              <a:rPr dirty="0" sz="1000">
                <a:latin typeface="Cambria Math"/>
                <a:cs typeface="Cambria Math"/>
              </a:rPr>
              <a:t>31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04361" y="4279138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932934" y="4768469"/>
            <a:ext cx="540385" cy="535305"/>
            <a:chOff x="4932934" y="4768469"/>
            <a:chExt cx="540385" cy="535305"/>
          </a:xfrm>
        </p:grpSpPr>
        <p:sp>
          <p:nvSpPr>
            <p:cNvPr id="65" name="object 65"/>
            <p:cNvSpPr/>
            <p:nvPr/>
          </p:nvSpPr>
          <p:spPr>
            <a:xfrm>
              <a:off x="4939284" y="4782312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3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1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7" y="34543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3" y="252983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7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1" y="505968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5" y="471424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203698" y="4783074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5269484" y="4901310"/>
            <a:ext cx="123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99482" y="4951603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21885" y="2541523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40229" y="5263388"/>
            <a:ext cx="3991610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  <a:tabLst>
                <a:tab pos="2916555" algn="l"/>
              </a:tabLst>
            </a:pPr>
            <a:r>
              <a:rPr dirty="0" sz="1200" spc="-60">
                <a:latin typeface="Malgun Gothic"/>
                <a:cs typeface="Malgun Gothic"/>
              </a:rPr>
              <a:t>M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-155">
                <a:latin typeface="Malgun Gothic"/>
                <a:cs typeface="Malgun Gothic"/>
              </a:rPr>
              <a:t>예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32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)</a:t>
            </a:r>
            <a:r>
              <a:rPr dirty="0" sz="1200">
                <a:latin typeface="Malgun Gothic"/>
                <a:cs typeface="Malgun Gothic"/>
              </a:rPr>
              <a:t>	</a:t>
            </a:r>
            <a:r>
              <a:rPr dirty="0" sz="1200" spc="-60">
                <a:latin typeface="Malgun Gothic"/>
                <a:cs typeface="Malgun Gothic"/>
              </a:rPr>
              <a:t>N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-155">
                <a:latin typeface="Malgun Gothic"/>
                <a:cs typeface="Malgun Gothic"/>
              </a:rPr>
              <a:t>예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64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50">
              <a:latin typeface="Malgun Gothic"/>
              <a:cs typeface="Malgun Gothic"/>
            </a:endParaRPr>
          </a:p>
          <a:p>
            <a:pPr algn="ctr" marL="336550">
              <a:lnSpc>
                <a:spcPct val="100000"/>
              </a:lnSpc>
            </a:pPr>
            <a:r>
              <a:rPr dirty="0" sz="1400" spc="20" b="1">
                <a:solidFill>
                  <a:srgbClr val="FF0000"/>
                </a:solidFill>
                <a:latin typeface="Malgun Gothic"/>
                <a:cs typeface="Malgun Gothic"/>
              </a:rPr>
              <a:t>F</a:t>
            </a:r>
            <a:r>
              <a:rPr dirty="0" sz="1400" spc="-40" b="1">
                <a:solidFill>
                  <a:srgbClr val="FF0000"/>
                </a:solidFill>
                <a:latin typeface="Malgun Gothic"/>
                <a:cs typeface="Malgun Gothic"/>
              </a:rPr>
              <a:t>eatu</a:t>
            </a:r>
            <a:r>
              <a:rPr dirty="0" sz="1400" spc="-125" b="1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15" b="1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dirty="0" sz="1400" spc="-12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25" b="1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dirty="0" sz="1400" spc="15" b="1">
                <a:solidFill>
                  <a:srgbClr val="FF0000"/>
                </a:solidFill>
                <a:latin typeface="Malgun Gothic"/>
                <a:cs typeface="Malgun Gothic"/>
              </a:rPr>
              <a:t>x</a:t>
            </a:r>
            <a:r>
              <a:rPr dirty="0" sz="1400" spc="-65" b="1">
                <a:solidFill>
                  <a:srgbClr val="FF0000"/>
                </a:solidFill>
                <a:latin typeface="Malgun Gothic"/>
                <a:cs typeface="Malgun Gothic"/>
              </a:rPr>
              <a:t>t</a:t>
            </a:r>
            <a:r>
              <a:rPr dirty="0" sz="1400" spc="-80" b="1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15" b="1">
                <a:solidFill>
                  <a:srgbClr val="FF0000"/>
                </a:solidFill>
                <a:latin typeface="Malgun Gothic"/>
                <a:cs typeface="Malgun Gothic"/>
              </a:rPr>
              <a:t>a</a:t>
            </a:r>
            <a:r>
              <a:rPr dirty="0" sz="1400" spc="-20" b="1">
                <a:solidFill>
                  <a:srgbClr val="FF0000"/>
                </a:solidFill>
                <a:latin typeface="Malgun Gothic"/>
                <a:cs typeface="Malgun Gothic"/>
              </a:rPr>
              <a:t>c</a:t>
            </a:r>
            <a:r>
              <a:rPr dirty="0" sz="1400" spc="-70" b="1">
                <a:solidFill>
                  <a:srgbClr val="FF0000"/>
                </a:solidFill>
                <a:latin typeface="Malgun Gothic"/>
                <a:cs typeface="Malgun Gothic"/>
              </a:rPr>
              <a:t>tion</a:t>
            </a:r>
            <a:endParaRPr sz="14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dirty="0" sz="1600" spc="-210">
                <a:latin typeface="Malgun Gothic"/>
                <a:cs typeface="Malgun Gothic"/>
              </a:rPr>
              <a:t>특징이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더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도드라지도록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W</a:t>
            </a:r>
            <a:r>
              <a:rPr dirty="0" sz="1600" spc="-15">
                <a:latin typeface="Malgun Gothic"/>
                <a:cs typeface="Malgun Gothic"/>
              </a:rPr>
              <a:t>ei</a:t>
            </a:r>
            <a:r>
              <a:rPr dirty="0" sz="1600" spc="-20">
                <a:latin typeface="Malgun Gothic"/>
                <a:cs typeface="Malgun Gothic"/>
              </a:rPr>
              <a:t>g</a:t>
            </a:r>
            <a:r>
              <a:rPr dirty="0" sz="1600">
                <a:latin typeface="Malgun Gothic"/>
                <a:cs typeface="Malgun Gothic"/>
              </a:rPr>
              <a:t>ht(Filter</a:t>
            </a:r>
            <a:r>
              <a:rPr dirty="0" sz="1600" spc="-5">
                <a:latin typeface="Malgun Gothic"/>
                <a:cs typeface="Malgun Gothic"/>
              </a:rPr>
              <a:t>)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3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학습됨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411470" y="1607261"/>
            <a:ext cx="5003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5">
                <a:latin typeface="Malgun Gothic"/>
                <a:cs typeface="Malgun Gothic"/>
              </a:rPr>
              <a:t>h</a:t>
            </a:r>
            <a:r>
              <a:rPr dirty="0" sz="1000" spc="20">
                <a:latin typeface="Malgun Gothic"/>
                <a:cs typeface="Malgun Gothic"/>
              </a:rPr>
              <a:t>_</a:t>
            </a:r>
            <a:r>
              <a:rPr dirty="0" sz="1000" spc="-15">
                <a:latin typeface="Malgun Gothic"/>
                <a:cs typeface="Malgun Gothic"/>
              </a:rPr>
              <a:t>co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10">
                <a:latin typeface="Malgun Gothic"/>
                <a:cs typeface="Malgun Gothic"/>
              </a:rPr>
              <a:t>v2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808924" y="1313561"/>
            <a:ext cx="4279265" cy="654050"/>
            <a:chOff x="1808924" y="1313561"/>
            <a:chExt cx="4279265" cy="654050"/>
          </a:xfrm>
        </p:grpSpPr>
        <p:sp>
          <p:nvSpPr>
            <p:cNvPr id="73" name="object 73"/>
            <p:cNvSpPr/>
            <p:nvPr/>
          </p:nvSpPr>
          <p:spPr>
            <a:xfrm>
              <a:off x="4684522" y="1313560"/>
              <a:ext cx="1403350" cy="593090"/>
            </a:xfrm>
            <a:custGeom>
              <a:avLst/>
              <a:gdLst/>
              <a:ahLst/>
              <a:cxnLst/>
              <a:rect l="l" t="t" r="r" b="b"/>
              <a:pathLst>
                <a:path w="1403350" h="593089">
                  <a:moveTo>
                    <a:pt x="12954" y="12319"/>
                  </a:moveTo>
                  <a:lnTo>
                    <a:pt x="12700" y="0"/>
                  </a:lnTo>
                  <a:lnTo>
                    <a:pt x="0" y="254"/>
                  </a:lnTo>
                  <a:lnTo>
                    <a:pt x="254" y="12446"/>
                  </a:lnTo>
                  <a:lnTo>
                    <a:pt x="381" y="13335"/>
                  </a:lnTo>
                  <a:lnTo>
                    <a:pt x="12954" y="12319"/>
                  </a:lnTo>
                  <a:close/>
                </a:path>
                <a:path w="1403350" h="593089">
                  <a:moveTo>
                    <a:pt x="15621" y="36957"/>
                  </a:moveTo>
                  <a:lnTo>
                    <a:pt x="15367" y="35687"/>
                  </a:lnTo>
                  <a:lnTo>
                    <a:pt x="13970" y="24638"/>
                  </a:lnTo>
                  <a:lnTo>
                    <a:pt x="1397" y="26289"/>
                  </a:lnTo>
                  <a:lnTo>
                    <a:pt x="2794" y="37338"/>
                  </a:lnTo>
                  <a:lnTo>
                    <a:pt x="3175" y="39116"/>
                  </a:lnTo>
                  <a:lnTo>
                    <a:pt x="15621" y="36957"/>
                  </a:lnTo>
                  <a:close/>
                </a:path>
                <a:path w="1403350" h="593089">
                  <a:moveTo>
                    <a:pt x="20828" y="61468"/>
                  </a:moveTo>
                  <a:lnTo>
                    <a:pt x="17907" y="49022"/>
                  </a:lnTo>
                  <a:lnTo>
                    <a:pt x="5461" y="52070"/>
                  </a:lnTo>
                  <a:lnTo>
                    <a:pt x="8509" y="64389"/>
                  </a:lnTo>
                  <a:lnTo>
                    <a:pt x="20828" y="61468"/>
                  </a:lnTo>
                  <a:close/>
                </a:path>
                <a:path w="1403350" h="593089">
                  <a:moveTo>
                    <a:pt x="27940" y="85090"/>
                  </a:moveTo>
                  <a:lnTo>
                    <a:pt x="23876" y="73152"/>
                  </a:lnTo>
                  <a:lnTo>
                    <a:pt x="11938" y="77216"/>
                  </a:lnTo>
                  <a:lnTo>
                    <a:pt x="16002" y="89281"/>
                  </a:lnTo>
                  <a:lnTo>
                    <a:pt x="27940" y="85090"/>
                  </a:lnTo>
                  <a:close/>
                </a:path>
                <a:path w="1403350" h="593089">
                  <a:moveTo>
                    <a:pt x="37211" y="108331"/>
                  </a:moveTo>
                  <a:lnTo>
                    <a:pt x="32131" y="96647"/>
                  </a:lnTo>
                  <a:lnTo>
                    <a:pt x="20574" y="101600"/>
                  </a:lnTo>
                  <a:lnTo>
                    <a:pt x="25527" y="113284"/>
                  </a:lnTo>
                  <a:lnTo>
                    <a:pt x="37211" y="108331"/>
                  </a:lnTo>
                  <a:close/>
                </a:path>
                <a:path w="1403350" h="593089">
                  <a:moveTo>
                    <a:pt x="48387" y="130429"/>
                  </a:moveTo>
                  <a:lnTo>
                    <a:pt x="42418" y="119253"/>
                  </a:lnTo>
                  <a:lnTo>
                    <a:pt x="31115" y="125222"/>
                  </a:lnTo>
                  <a:lnTo>
                    <a:pt x="37211" y="136398"/>
                  </a:lnTo>
                  <a:lnTo>
                    <a:pt x="48387" y="130429"/>
                  </a:lnTo>
                  <a:close/>
                </a:path>
                <a:path w="1403350" h="593089">
                  <a:moveTo>
                    <a:pt x="61341" y="151765"/>
                  </a:moveTo>
                  <a:lnTo>
                    <a:pt x="54483" y="140970"/>
                  </a:lnTo>
                  <a:lnTo>
                    <a:pt x="43815" y="147828"/>
                  </a:lnTo>
                  <a:lnTo>
                    <a:pt x="50673" y="158496"/>
                  </a:lnTo>
                  <a:lnTo>
                    <a:pt x="61341" y="151765"/>
                  </a:lnTo>
                  <a:close/>
                </a:path>
                <a:path w="1403350" h="593089">
                  <a:moveTo>
                    <a:pt x="76073" y="171704"/>
                  </a:moveTo>
                  <a:lnTo>
                    <a:pt x="68326" y="161671"/>
                  </a:lnTo>
                  <a:lnTo>
                    <a:pt x="58293" y="169291"/>
                  </a:lnTo>
                  <a:lnTo>
                    <a:pt x="65913" y="179451"/>
                  </a:lnTo>
                  <a:lnTo>
                    <a:pt x="76073" y="171704"/>
                  </a:lnTo>
                  <a:close/>
                </a:path>
                <a:path w="1403350" h="593089">
                  <a:moveTo>
                    <a:pt x="92456" y="190500"/>
                  </a:moveTo>
                  <a:lnTo>
                    <a:pt x="83947" y="180975"/>
                  </a:lnTo>
                  <a:lnTo>
                    <a:pt x="74549" y="189484"/>
                  </a:lnTo>
                  <a:lnTo>
                    <a:pt x="83058" y="198882"/>
                  </a:lnTo>
                  <a:lnTo>
                    <a:pt x="92456" y="190500"/>
                  </a:lnTo>
                  <a:close/>
                </a:path>
                <a:path w="1403350" h="593089">
                  <a:moveTo>
                    <a:pt x="110109" y="207391"/>
                  </a:moveTo>
                  <a:lnTo>
                    <a:pt x="101219" y="198882"/>
                  </a:lnTo>
                  <a:lnTo>
                    <a:pt x="92456" y="208153"/>
                  </a:lnTo>
                  <a:lnTo>
                    <a:pt x="101473" y="216535"/>
                  </a:lnTo>
                  <a:lnTo>
                    <a:pt x="102235" y="217170"/>
                  </a:lnTo>
                  <a:lnTo>
                    <a:pt x="110109" y="207391"/>
                  </a:lnTo>
                  <a:close/>
                </a:path>
                <a:path w="1403350" h="593089">
                  <a:moveTo>
                    <a:pt x="129794" y="222250"/>
                  </a:moveTo>
                  <a:lnTo>
                    <a:pt x="127381" y="220726"/>
                  </a:lnTo>
                  <a:lnTo>
                    <a:pt x="120015" y="215011"/>
                  </a:lnTo>
                  <a:lnTo>
                    <a:pt x="112268" y="225044"/>
                  </a:lnTo>
                  <a:lnTo>
                    <a:pt x="119634" y="230759"/>
                  </a:lnTo>
                  <a:lnTo>
                    <a:pt x="122936" y="232918"/>
                  </a:lnTo>
                  <a:lnTo>
                    <a:pt x="129794" y="222250"/>
                  </a:lnTo>
                  <a:close/>
                </a:path>
                <a:path w="1403350" h="593089">
                  <a:moveTo>
                    <a:pt x="151003" y="235204"/>
                  </a:moveTo>
                  <a:lnTo>
                    <a:pt x="145542" y="232283"/>
                  </a:lnTo>
                  <a:lnTo>
                    <a:pt x="140462" y="228981"/>
                  </a:lnTo>
                  <a:lnTo>
                    <a:pt x="133604" y="239776"/>
                  </a:lnTo>
                  <a:lnTo>
                    <a:pt x="138684" y="242951"/>
                  </a:lnTo>
                  <a:lnTo>
                    <a:pt x="145034" y="246380"/>
                  </a:lnTo>
                  <a:lnTo>
                    <a:pt x="151003" y="235204"/>
                  </a:lnTo>
                  <a:close/>
                </a:path>
                <a:path w="1403350" h="593089">
                  <a:moveTo>
                    <a:pt x="173228" y="244856"/>
                  </a:moveTo>
                  <a:lnTo>
                    <a:pt x="162052" y="240538"/>
                  </a:lnTo>
                  <a:lnTo>
                    <a:pt x="156845" y="252095"/>
                  </a:lnTo>
                  <a:lnTo>
                    <a:pt x="158496" y="252857"/>
                  </a:lnTo>
                  <a:lnTo>
                    <a:pt x="168656" y="256794"/>
                  </a:lnTo>
                  <a:lnTo>
                    <a:pt x="169291" y="256921"/>
                  </a:lnTo>
                  <a:lnTo>
                    <a:pt x="173228" y="244856"/>
                  </a:lnTo>
                  <a:close/>
                </a:path>
                <a:path w="1403350" h="593089">
                  <a:moveTo>
                    <a:pt x="196850" y="251206"/>
                  </a:moveTo>
                  <a:lnTo>
                    <a:pt x="192151" y="250317"/>
                  </a:lnTo>
                  <a:lnTo>
                    <a:pt x="184912" y="248539"/>
                  </a:lnTo>
                  <a:lnTo>
                    <a:pt x="181864" y="260858"/>
                  </a:lnTo>
                  <a:lnTo>
                    <a:pt x="189103" y="262763"/>
                  </a:lnTo>
                  <a:lnTo>
                    <a:pt x="194691" y="263652"/>
                  </a:lnTo>
                  <a:lnTo>
                    <a:pt x="196850" y="251206"/>
                  </a:lnTo>
                  <a:close/>
                </a:path>
                <a:path w="1403350" h="593089">
                  <a:moveTo>
                    <a:pt x="221234" y="253492"/>
                  </a:moveTo>
                  <a:lnTo>
                    <a:pt x="211328" y="253238"/>
                  </a:lnTo>
                  <a:lnTo>
                    <a:pt x="209042" y="252857"/>
                  </a:lnTo>
                  <a:lnTo>
                    <a:pt x="207645" y="265557"/>
                  </a:lnTo>
                  <a:lnTo>
                    <a:pt x="209931" y="265811"/>
                  </a:lnTo>
                  <a:lnTo>
                    <a:pt x="220472" y="266192"/>
                  </a:lnTo>
                  <a:lnTo>
                    <a:pt x="220726" y="266192"/>
                  </a:lnTo>
                  <a:lnTo>
                    <a:pt x="221234" y="253492"/>
                  </a:lnTo>
                  <a:close/>
                </a:path>
                <a:path w="1403350" h="593089">
                  <a:moveTo>
                    <a:pt x="247396" y="256159"/>
                  </a:moveTo>
                  <a:lnTo>
                    <a:pt x="241554" y="255143"/>
                  </a:lnTo>
                  <a:lnTo>
                    <a:pt x="234442" y="254254"/>
                  </a:lnTo>
                  <a:lnTo>
                    <a:pt x="232918" y="266954"/>
                  </a:lnTo>
                  <a:lnTo>
                    <a:pt x="240157" y="267716"/>
                  </a:lnTo>
                  <a:lnTo>
                    <a:pt x="245110" y="268605"/>
                  </a:lnTo>
                  <a:lnTo>
                    <a:pt x="247396" y="256159"/>
                  </a:lnTo>
                  <a:close/>
                </a:path>
                <a:path w="1403350" h="593089">
                  <a:moveTo>
                    <a:pt x="273050" y="263017"/>
                  </a:moveTo>
                  <a:lnTo>
                    <a:pt x="272542" y="262890"/>
                  </a:lnTo>
                  <a:lnTo>
                    <a:pt x="262255" y="259461"/>
                  </a:lnTo>
                  <a:lnTo>
                    <a:pt x="260223" y="258953"/>
                  </a:lnTo>
                  <a:lnTo>
                    <a:pt x="257048" y="271272"/>
                  </a:lnTo>
                  <a:lnTo>
                    <a:pt x="259207" y="271907"/>
                  </a:lnTo>
                  <a:lnTo>
                    <a:pt x="268605" y="274955"/>
                  </a:lnTo>
                  <a:lnTo>
                    <a:pt x="273050" y="263017"/>
                  </a:lnTo>
                  <a:close/>
                </a:path>
                <a:path w="1403350" h="593089">
                  <a:moveTo>
                    <a:pt x="296926" y="273685"/>
                  </a:moveTo>
                  <a:lnTo>
                    <a:pt x="292608" y="271272"/>
                  </a:lnTo>
                  <a:lnTo>
                    <a:pt x="285115" y="267970"/>
                  </a:lnTo>
                  <a:lnTo>
                    <a:pt x="279908" y="279527"/>
                  </a:lnTo>
                  <a:lnTo>
                    <a:pt x="287401" y="282956"/>
                  </a:lnTo>
                  <a:lnTo>
                    <a:pt x="290957" y="284861"/>
                  </a:lnTo>
                  <a:lnTo>
                    <a:pt x="296926" y="273685"/>
                  </a:lnTo>
                  <a:close/>
                </a:path>
                <a:path w="1403350" h="593089">
                  <a:moveTo>
                    <a:pt x="319024" y="287147"/>
                  </a:moveTo>
                  <a:lnTo>
                    <a:pt x="308356" y="280289"/>
                  </a:lnTo>
                  <a:lnTo>
                    <a:pt x="301498" y="290957"/>
                  </a:lnTo>
                  <a:lnTo>
                    <a:pt x="312166" y="297815"/>
                  </a:lnTo>
                  <a:lnTo>
                    <a:pt x="319024" y="287147"/>
                  </a:lnTo>
                  <a:close/>
                </a:path>
                <a:path w="1403350" h="593089">
                  <a:moveTo>
                    <a:pt x="340233" y="303276"/>
                  </a:moveTo>
                  <a:lnTo>
                    <a:pt x="329692" y="295021"/>
                  </a:lnTo>
                  <a:lnTo>
                    <a:pt x="321945" y="305054"/>
                  </a:lnTo>
                  <a:lnTo>
                    <a:pt x="331851" y="312801"/>
                  </a:lnTo>
                  <a:lnTo>
                    <a:pt x="340233" y="303276"/>
                  </a:lnTo>
                  <a:close/>
                </a:path>
                <a:path w="1403350" h="593089">
                  <a:moveTo>
                    <a:pt x="358902" y="321183"/>
                  </a:moveTo>
                  <a:lnTo>
                    <a:pt x="356870" y="319024"/>
                  </a:lnTo>
                  <a:lnTo>
                    <a:pt x="349377" y="311912"/>
                  </a:lnTo>
                  <a:lnTo>
                    <a:pt x="340741" y="321183"/>
                  </a:lnTo>
                  <a:lnTo>
                    <a:pt x="348107" y="328168"/>
                  </a:lnTo>
                  <a:lnTo>
                    <a:pt x="349377" y="329692"/>
                  </a:lnTo>
                  <a:lnTo>
                    <a:pt x="358902" y="321183"/>
                  </a:lnTo>
                  <a:close/>
                </a:path>
                <a:path w="1403350" h="593089">
                  <a:moveTo>
                    <a:pt x="375920" y="340741"/>
                  </a:moveTo>
                  <a:lnTo>
                    <a:pt x="372872" y="336804"/>
                  </a:lnTo>
                  <a:lnTo>
                    <a:pt x="367411" y="330708"/>
                  </a:lnTo>
                  <a:lnTo>
                    <a:pt x="357886" y="339090"/>
                  </a:lnTo>
                  <a:lnTo>
                    <a:pt x="363347" y="345313"/>
                  </a:lnTo>
                  <a:lnTo>
                    <a:pt x="365760" y="348488"/>
                  </a:lnTo>
                  <a:lnTo>
                    <a:pt x="375920" y="340741"/>
                  </a:lnTo>
                  <a:close/>
                </a:path>
                <a:path w="1403350" h="593089">
                  <a:moveTo>
                    <a:pt x="391160" y="361696"/>
                  </a:moveTo>
                  <a:lnTo>
                    <a:pt x="387604" y="356108"/>
                  </a:lnTo>
                  <a:lnTo>
                    <a:pt x="383540" y="350774"/>
                  </a:lnTo>
                  <a:lnTo>
                    <a:pt x="373507" y="358521"/>
                  </a:lnTo>
                  <a:lnTo>
                    <a:pt x="377571" y="363855"/>
                  </a:lnTo>
                  <a:lnTo>
                    <a:pt x="380492" y="368427"/>
                  </a:lnTo>
                  <a:lnTo>
                    <a:pt x="391160" y="361696"/>
                  </a:lnTo>
                  <a:close/>
                </a:path>
                <a:path w="1403350" h="593089">
                  <a:moveTo>
                    <a:pt x="404622" y="383794"/>
                  </a:moveTo>
                  <a:lnTo>
                    <a:pt x="400939" y="376936"/>
                  </a:lnTo>
                  <a:lnTo>
                    <a:pt x="398018" y="372364"/>
                  </a:lnTo>
                  <a:lnTo>
                    <a:pt x="387223" y="379222"/>
                  </a:lnTo>
                  <a:lnTo>
                    <a:pt x="390144" y="383794"/>
                  </a:lnTo>
                  <a:lnTo>
                    <a:pt x="393319" y="389763"/>
                  </a:lnTo>
                  <a:lnTo>
                    <a:pt x="404622" y="383794"/>
                  </a:lnTo>
                  <a:close/>
                </a:path>
                <a:path w="1403350" h="593089">
                  <a:moveTo>
                    <a:pt x="416179" y="406908"/>
                  </a:moveTo>
                  <a:lnTo>
                    <a:pt x="412623" y="398780"/>
                  </a:lnTo>
                  <a:lnTo>
                    <a:pt x="410591" y="394970"/>
                  </a:lnTo>
                  <a:lnTo>
                    <a:pt x="399288" y="400939"/>
                  </a:lnTo>
                  <a:lnTo>
                    <a:pt x="401320" y="404749"/>
                  </a:lnTo>
                  <a:lnTo>
                    <a:pt x="404495" y="411988"/>
                  </a:lnTo>
                  <a:lnTo>
                    <a:pt x="416179" y="406908"/>
                  </a:lnTo>
                  <a:close/>
                </a:path>
                <a:path w="1403350" h="593089">
                  <a:moveTo>
                    <a:pt x="425704" y="431038"/>
                  </a:moveTo>
                  <a:lnTo>
                    <a:pt x="422529" y="421640"/>
                  </a:lnTo>
                  <a:lnTo>
                    <a:pt x="421132" y="418592"/>
                  </a:lnTo>
                  <a:lnTo>
                    <a:pt x="409575" y="423672"/>
                  </a:lnTo>
                  <a:lnTo>
                    <a:pt x="410845" y="426720"/>
                  </a:lnTo>
                  <a:lnTo>
                    <a:pt x="413639" y="435102"/>
                  </a:lnTo>
                  <a:lnTo>
                    <a:pt x="425704" y="431038"/>
                  </a:lnTo>
                  <a:close/>
                </a:path>
                <a:path w="1403350" h="593089">
                  <a:moveTo>
                    <a:pt x="433070" y="455930"/>
                  </a:moveTo>
                  <a:lnTo>
                    <a:pt x="430530" y="445389"/>
                  </a:lnTo>
                  <a:lnTo>
                    <a:pt x="429768" y="443103"/>
                  </a:lnTo>
                  <a:lnTo>
                    <a:pt x="417703" y="447167"/>
                  </a:lnTo>
                  <a:lnTo>
                    <a:pt x="418465" y="449453"/>
                  </a:lnTo>
                  <a:lnTo>
                    <a:pt x="420751" y="458851"/>
                  </a:lnTo>
                  <a:lnTo>
                    <a:pt x="433070" y="455930"/>
                  </a:lnTo>
                  <a:close/>
                </a:path>
                <a:path w="1403350" h="593089">
                  <a:moveTo>
                    <a:pt x="483997" y="429387"/>
                  </a:moveTo>
                  <a:lnTo>
                    <a:pt x="482854" y="425577"/>
                  </a:lnTo>
                  <a:lnTo>
                    <a:pt x="479679" y="423926"/>
                  </a:lnTo>
                  <a:lnTo>
                    <a:pt x="476631" y="422148"/>
                  </a:lnTo>
                  <a:lnTo>
                    <a:pt x="472821" y="423291"/>
                  </a:lnTo>
                  <a:lnTo>
                    <a:pt x="471170" y="426466"/>
                  </a:lnTo>
                  <a:lnTo>
                    <a:pt x="434352" y="494423"/>
                  </a:lnTo>
                  <a:lnTo>
                    <a:pt x="427393" y="483362"/>
                  </a:lnTo>
                  <a:lnTo>
                    <a:pt x="427240" y="483133"/>
                  </a:lnTo>
                  <a:lnTo>
                    <a:pt x="438531" y="481076"/>
                  </a:lnTo>
                  <a:lnTo>
                    <a:pt x="436499" y="469646"/>
                  </a:lnTo>
                  <a:lnTo>
                    <a:pt x="436118" y="468249"/>
                  </a:lnTo>
                  <a:lnTo>
                    <a:pt x="423799" y="471297"/>
                  </a:lnTo>
                  <a:lnTo>
                    <a:pt x="424180" y="472694"/>
                  </a:lnTo>
                  <a:lnTo>
                    <a:pt x="425437" y="480263"/>
                  </a:lnTo>
                  <a:lnTo>
                    <a:pt x="393115" y="428879"/>
                  </a:lnTo>
                  <a:lnTo>
                    <a:pt x="391414" y="425958"/>
                  </a:lnTo>
                  <a:lnTo>
                    <a:pt x="387477" y="425069"/>
                  </a:lnTo>
                  <a:lnTo>
                    <a:pt x="384429" y="426974"/>
                  </a:lnTo>
                  <a:lnTo>
                    <a:pt x="381508" y="428879"/>
                  </a:lnTo>
                  <a:lnTo>
                    <a:pt x="380619" y="432689"/>
                  </a:lnTo>
                  <a:lnTo>
                    <a:pt x="435229" y="519684"/>
                  </a:lnTo>
                  <a:lnTo>
                    <a:pt x="441807" y="507492"/>
                  </a:lnTo>
                  <a:lnTo>
                    <a:pt x="449072" y="494030"/>
                  </a:lnTo>
                  <a:lnTo>
                    <a:pt x="483997" y="429387"/>
                  </a:lnTo>
                  <a:close/>
                </a:path>
                <a:path w="1403350" h="593089">
                  <a:moveTo>
                    <a:pt x="509651" y="12700"/>
                  </a:moveTo>
                  <a:lnTo>
                    <a:pt x="509524" y="0"/>
                  </a:lnTo>
                  <a:lnTo>
                    <a:pt x="496824" y="254"/>
                  </a:lnTo>
                  <a:lnTo>
                    <a:pt x="497078" y="12954"/>
                  </a:lnTo>
                  <a:lnTo>
                    <a:pt x="509651" y="12700"/>
                  </a:lnTo>
                  <a:close/>
                </a:path>
                <a:path w="1403350" h="593089">
                  <a:moveTo>
                    <a:pt x="510540" y="37846"/>
                  </a:moveTo>
                  <a:lnTo>
                    <a:pt x="509905" y="25400"/>
                  </a:lnTo>
                  <a:lnTo>
                    <a:pt x="497205" y="25654"/>
                  </a:lnTo>
                  <a:lnTo>
                    <a:pt x="497840" y="38481"/>
                  </a:lnTo>
                  <a:lnTo>
                    <a:pt x="510540" y="37846"/>
                  </a:lnTo>
                  <a:close/>
                </a:path>
                <a:path w="1403350" h="593089">
                  <a:moveTo>
                    <a:pt x="512064" y="63119"/>
                  </a:moveTo>
                  <a:lnTo>
                    <a:pt x="511175" y="50546"/>
                  </a:lnTo>
                  <a:lnTo>
                    <a:pt x="498475" y="51181"/>
                  </a:lnTo>
                  <a:lnTo>
                    <a:pt x="499491" y="64008"/>
                  </a:lnTo>
                  <a:lnTo>
                    <a:pt x="512064" y="63119"/>
                  </a:lnTo>
                  <a:close/>
                </a:path>
                <a:path w="1403350" h="593089">
                  <a:moveTo>
                    <a:pt x="514350" y="88138"/>
                  </a:moveTo>
                  <a:lnTo>
                    <a:pt x="513080" y="75565"/>
                  </a:lnTo>
                  <a:lnTo>
                    <a:pt x="500380" y="76835"/>
                  </a:lnTo>
                  <a:lnTo>
                    <a:pt x="501777" y="89535"/>
                  </a:lnTo>
                  <a:lnTo>
                    <a:pt x="514350" y="88138"/>
                  </a:lnTo>
                  <a:close/>
                </a:path>
                <a:path w="1403350" h="593089">
                  <a:moveTo>
                    <a:pt x="517398" y="113157"/>
                  </a:moveTo>
                  <a:lnTo>
                    <a:pt x="515747" y="100584"/>
                  </a:lnTo>
                  <a:lnTo>
                    <a:pt x="503174" y="102362"/>
                  </a:lnTo>
                  <a:lnTo>
                    <a:pt x="504825" y="114935"/>
                  </a:lnTo>
                  <a:lnTo>
                    <a:pt x="517398" y="113157"/>
                  </a:lnTo>
                  <a:close/>
                </a:path>
                <a:path w="1403350" h="593089">
                  <a:moveTo>
                    <a:pt x="521335" y="138049"/>
                  </a:moveTo>
                  <a:lnTo>
                    <a:pt x="519176" y="125603"/>
                  </a:lnTo>
                  <a:lnTo>
                    <a:pt x="506730" y="127635"/>
                  </a:lnTo>
                  <a:lnTo>
                    <a:pt x="508762" y="140208"/>
                  </a:lnTo>
                  <a:lnTo>
                    <a:pt x="521335" y="138049"/>
                  </a:lnTo>
                  <a:close/>
                </a:path>
                <a:path w="1403350" h="593089">
                  <a:moveTo>
                    <a:pt x="526034" y="162814"/>
                  </a:moveTo>
                  <a:lnTo>
                    <a:pt x="523621" y="150368"/>
                  </a:lnTo>
                  <a:lnTo>
                    <a:pt x="511175" y="152908"/>
                  </a:lnTo>
                  <a:lnTo>
                    <a:pt x="513588" y="165354"/>
                  </a:lnTo>
                  <a:lnTo>
                    <a:pt x="526034" y="162814"/>
                  </a:lnTo>
                  <a:close/>
                </a:path>
                <a:path w="1403350" h="593089">
                  <a:moveTo>
                    <a:pt x="531876" y="187071"/>
                  </a:moveTo>
                  <a:lnTo>
                    <a:pt x="531495" y="185674"/>
                  </a:lnTo>
                  <a:lnTo>
                    <a:pt x="528828" y="175006"/>
                  </a:lnTo>
                  <a:lnTo>
                    <a:pt x="516509" y="177927"/>
                  </a:lnTo>
                  <a:lnTo>
                    <a:pt x="519049" y="188722"/>
                  </a:lnTo>
                  <a:lnTo>
                    <a:pt x="519557" y="190500"/>
                  </a:lnTo>
                  <a:lnTo>
                    <a:pt x="531876" y="187071"/>
                  </a:lnTo>
                  <a:close/>
                </a:path>
                <a:path w="1403350" h="593089">
                  <a:moveTo>
                    <a:pt x="538988" y="211074"/>
                  </a:moveTo>
                  <a:lnTo>
                    <a:pt x="536575" y="203835"/>
                  </a:lnTo>
                  <a:lnTo>
                    <a:pt x="535305" y="199263"/>
                  </a:lnTo>
                  <a:lnTo>
                    <a:pt x="522986" y="202692"/>
                  </a:lnTo>
                  <a:lnTo>
                    <a:pt x="524256" y="207264"/>
                  </a:lnTo>
                  <a:lnTo>
                    <a:pt x="526923" y="215138"/>
                  </a:lnTo>
                  <a:lnTo>
                    <a:pt x="538988" y="211074"/>
                  </a:lnTo>
                  <a:close/>
                </a:path>
                <a:path w="1403350" h="593089">
                  <a:moveTo>
                    <a:pt x="547751" y="234188"/>
                  </a:moveTo>
                  <a:lnTo>
                    <a:pt x="543052" y="222758"/>
                  </a:lnTo>
                  <a:lnTo>
                    <a:pt x="531368" y="227457"/>
                  </a:lnTo>
                  <a:lnTo>
                    <a:pt x="536194" y="239522"/>
                  </a:lnTo>
                  <a:lnTo>
                    <a:pt x="547751" y="234188"/>
                  </a:lnTo>
                  <a:close/>
                </a:path>
                <a:path w="1403350" h="593089">
                  <a:moveTo>
                    <a:pt x="559435" y="255143"/>
                  </a:moveTo>
                  <a:lnTo>
                    <a:pt x="556514" y="250952"/>
                  </a:lnTo>
                  <a:lnTo>
                    <a:pt x="553593" y="245999"/>
                  </a:lnTo>
                  <a:lnTo>
                    <a:pt x="553212" y="245237"/>
                  </a:lnTo>
                  <a:lnTo>
                    <a:pt x="542036" y="251206"/>
                  </a:lnTo>
                  <a:lnTo>
                    <a:pt x="542290" y="251841"/>
                  </a:lnTo>
                  <a:lnTo>
                    <a:pt x="545465" y="257302"/>
                  </a:lnTo>
                  <a:lnTo>
                    <a:pt x="549021" y="262509"/>
                  </a:lnTo>
                  <a:lnTo>
                    <a:pt x="549402" y="263017"/>
                  </a:lnTo>
                  <a:lnTo>
                    <a:pt x="559435" y="255143"/>
                  </a:lnTo>
                  <a:close/>
                </a:path>
                <a:path w="1403350" h="593089">
                  <a:moveTo>
                    <a:pt x="567436" y="263486"/>
                  </a:moveTo>
                  <a:lnTo>
                    <a:pt x="567182" y="263271"/>
                  </a:lnTo>
                  <a:lnTo>
                    <a:pt x="567436" y="263486"/>
                  </a:lnTo>
                  <a:close/>
                </a:path>
                <a:path w="1403350" h="593089">
                  <a:moveTo>
                    <a:pt x="575564" y="266065"/>
                  </a:moveTo>
                  <a:lnTo>
                    <a:pt x="574484" y="265938"/>
                  </a:lnTo>
                  <a:lnTo>
                    <a:pt x="571690" y="265620"/>
                  </a:lnTo>
                  <a:lnTo>
                    <a:pt x="571538" y="265557"/>
                  </a:lnTo>
                  <a:lnTo>
                    <a:pt x="569341" y="264795"/>
                  </a:lnTo>
                  <a:lnTo>
                    <a:pt x="570484" y="265176"/>
                  </a:lnTo>
                  <a:lnTo>
                    <a:pt x="569785" y="264795"/>
                  </a:lnTo>
                  <a:lnTo>
                    <a:pt x="568185" y="263906"/>
                  </a:lnTo>
                  <a:lnTo>
                    <a:pt x="567436" y="263486"/>
                  </a:lnTo>
                  <a:lnTo>
                    <a:pt x="567131" y="263334"/>
                  </a:lnTo>
                  <a:lnTo>
                    <a:pt x="559054" y="273050"/>
                  </a:lnTo>
                  <a:lnTo>
                    <a:pt x="559943" y="273685"/>
                  </a:lnTo>
                  <a:lnTo>
                    <a:pt x="560451" y="274193"/>
                  </a:lnTo>
                  <a:lnTo>
                    <a:pt x="560832" y="274320"/>
                  </a:lnTo>
                  <a:lnTo>
                    <a:pt x="564134" y="276225"/>
                  </a:lnTo>
                  <a:lnTo>
                    <a:pt x="564515" y="276479"/>
                  </a:lnTo>
                  <a:lnTo>
                    <a:pt x="564769" y="276606"/>
                  </a:lnTo>
                  <a:lnTo>
                    <a:pt x="568833" y="278003"/>
                  </a:lnTo>
                  <a:lnTo>
                    <a:pt x="569341" y="278130"/>
                  </a:lnTo>
                  <a:lnTo>
                    <a:pt x="569849" y="278130"/>
                  </a:lnTo>
                  <a:lnTo>
                    <a:pt x="574167" y="278638"/>
                  </a:lnTo>
                  <a:lnTo>
                    <a:pt x="575564" y="266065"/>
                  </a:lnTo>
                  <a:close/>
                </a:path>
                <a:path w="1403350" h="593089">
                  <a:moveTo>
                    <a:pt x="599694" y="283464"/>
                  </a:moveTo>
                  <a:lnTo>
                    <a:pt x="598424" y="281686"/>
                  </a:lnTo>
                  <a:lnTo>
                    <a:pt x="594741" y="277241"/>
                  </a:lnTo>
                  <a:lnTo>
                    <a:pt x="591058" y="273431"/>
                  </a:lnTo>
                  <a:lnTo>
                    <a:pt x="590169" y="272669"/>
                  </a:lnTo>
                  <a:lnTo>
                    <a:pt x="582041" y="282575"/>
                  </a:lnTo>
                  <a:lnTo>
                    <a:pt x="582930" y="283210"/>
                  </a:lnTo>
                  <a:lnTo>
                    <a:pt x="585724" y="286131"/>
                  </a:lnTo>
                  <a:lnTo>
                    <a:pt x="588518" y="289687"/>
                  </a:lnTo>
                  <a:lnTo>
                    <a:pt x="589280" y="290703"/>
                  </a:lnTo>
                  <a:lnTo>
                    <a:pt x="599694" y="283464"/>
                  </a:lnTo>
                  <a:close/>
                </a:path>
                <a:path w="1403350" h="593089">
                  <a:moveTo>
                    <a:pt x="612394" y="307086"/>
                  </a:moveTo>
                  <a:lnTo>
                    <a:pt x="611632" y="305308"/>
                  </a:lnTo>
                  <a:lnTo>
                    <a:pt x="608457" y="298577"/>
                  </a:lnTo>
                  <a:lnTo>
                    <a:pt x="606679" y="295021"/>
                  </a:lnTo>
                  <a:lnTo>
                    <a:pt x="595376" y="300990"/>
                  </a:lnTo>
                  <a:lnTo>
                    <a:pt x="597281" y="304419"/>
                  </a:lnTo>
                  <a:lnTo>
                    <a:pt x="600075" y="310642"/>
                  </a:lnTo>
                  <a:lnTo>
                    <a:pt x="600583" y="311912"/>
                  </a:lnTo>
                  <a:lnTo>
                    <a:pt x="612394" y="307086"/>
                  </a:lnTo>
                  <a:close/>
                </a:path>
                <a:path w="1403350" h="593089">
                  <a:moveTo>
                    <a:pt x="621411" y="331216"/>
                  </a:moveTo>
                  <a:lnTo>
                    <a:pt x="617601" y="320040"/>
                  </a:lnTo>
                  <a:lnTo>
                    <a:pt x="617093" y="318897"/>
                  </a:lnTo>
                  <a:lnTo>
                    <a:pt x="605409" y="323596"/>
                  </a:lnTo>
                  <a:lnTo>
                    <a:pt x="605917" y="324866"/>
                  </a:lnTo>
                  <a:lnTo>
                    <a:pt x="609346" y="335280"/>
                  </a:lnTo>
                  <a:lnTo>
                    <a:pt x="621411" y="331216"/>
                  </a:lnTo>
                  <a:close/>
                </a:path>
                <a:path w="1403350" h="593089">
                  <a:moveTo>
                    <a:pt x="628650" y="356108"/>
                  </a:moveTo>
                  <a:lnTo>
                    <a:pt x="625221" y="343662"/>
                  </a:lnTo>
                  <a:lnTo>
                    <a:pt x="613029" y="347091"/>
                  </a:lnTo>
                  <a:lnTo>
                    <a:pt x="616331" y="359029"/>
                  </a:lnTo>
                  <a:lnTo>
                    <a:pt x="616331" y="359156"/>
                  </a:lnTo>
                  <a:lnTo>
                    <a:pt x="628650" y="356108"/>
                  </a:lnTo>
                  <a:close/>
                </a:path>
                <a:path w="1403350" h="593089">
                  <a:moveTo>
                    <a:pt x="634492" y="381127"/>
                  </a:moveTo>
                  <a:lnTo>
                    <a:pt x="633349" y="375666"/>
                  </a:lnTo>
                  <a:lnTo>
                    <a:pt x="631698" y="368427"/>
                  </a:lnTo>
                  <a:lnTo>
                    <a:pt x="619252" y="371475"/>
                  </a:lnTo>
                  <a:lnTo>
                    <a:pt x="621030" y="378587"/>
                  </a:lnTo>
                  <a:lnTo>
                    <a:pt x="622046" y="383667"/>
                  </a:lnTo>
                  <a:lnTo>
                    <a:pt x="634492" y="381127"/>
                  </a:lnTo>
                  <a:close/>
                </a:path>
                <a:path w="1403350" h="593089">
                  <a:moveTo>
                    <a:pt x="639191" y="406273"/>
                  </a:moveTo>
                  <a:lnTo>
                    <a:pt x="637032" y="393573"/>
                  </a:lnTo>
                  <a:lnTo>
                    <a:pt x="624459" y="396113"/>
                  </a:lnTo>
                  <a:lnTo>
                    <a:pt x="625221" y="399669"/>
                  </a:lnTo>
                  <a:lnTo>
                    <a:pt x="626745" y="408432"/>
                  </a:lnTo>
                  <a:lnTo>
                    <a:pt x="639191" y="406273"/>
                  </a:lnTo>
                  <a:close/>
                </a:path>
                <a:path w="1403350" h="593089">
                  <a:moveTo>
                    <a:pt x="643128" y="431546"/>
                  </a:moveTo>
                  <a:lnTo>
                    <a:pt x="641604" y="419862"/>
                  </a:lnTo>
                  <a:lnTo>
                    <a:pt x="641350" y="418719"/>
                  </a:lnTo>
                  <a:lnTo>
                    <a:pt x="628777" y="420878"/>
                  </a:lnTo>
                  <a:lnTo>
                    <a:pt x="629031" y="422021"/>
                  </a:lnTo>
                  <a:lnTo>
                    <a:pt x="630555" y="433324"/>
                  </a:lnTo>
                  <a:lnTo>
                    <a:pt x="643128" y="431546"/>
                  </a:lnTo>
                  <a:close/>
                </a:path>
                <a:path w="1403350" h="593089">
                  <a:moveTo>
                    <a:pt x="646176" y="456946"/>
                  </a:moveTo>
                  <a:lnTo>
                    <a:pt x="644779" y="444373"/>
                  </a:lnTo>
                  <a:lnTo>
                    <a:pt x="632206" y="445643"/>
                  </a:lnTo>
                  <a:lnTo>
                    <a:pt x="633476" y="458343"/>
                  </a:lnTo>
                  <a:lnTo>
                    <a:pt x="646176" y="456946"/>
                  </a:lnTo>
                  <a:close/>
                </a:path>
                <a:path w="1403350" h="593089">
                  <a:moveTo>
                    <a:pt x="648462" y="482473"/>
                  </a:moveTo>
                  <a:lnTo>
                    <a:pt x="647446" y="469773"/>
                  </a:lnTo>
                  <a:lnTo>
                    <a:pt x="634746" y="470789"/>
                  </a:lnTo>
                  <a:lnTo>
                    <a:pt x="635762" y="483362"/>
                  </a:lnTo>
                  <a:lnTo>
                    <a:pt x="648462" y="482473"/>
                  </a:lnTo>
                  <a:close/>
                </a:path>
                <a:path w="1403350" h="593089">
                  <a:moveTo>
                    <a:pt x="694563" y="454787"/>
                  </a:moveTo>
                  <a:lnTo>
                    <a:pt x="693420" y="450977"/>
                  </a:lnTo>
                  <a:lnTo>
                    <a:pt x="690372" y="449199"/>
                  </a:lnTo>
                  <a:lnTo>
                    <a:pt x="687324" y="447548"/>
                  </a:lnTo>
                  <a:lnTo>
                    <a:pt x="683514" y="448691"/>
                  </a:lnTo>
                  <a:lnTo>
                    <a:pt x="681736" y="451739"/>
                  </a:lnTo>
                  <a:lnTo>
                    <a:pt x="644067" y="519264"/>
                  </a:lnTo>
                  <a:lnTo>
                    <a:pt x="637603" y="508635"/>
                  </a:lnTo>
                  <a:lnTo>
                    <a:pt x="649859" y="508000"/>
                  </a:lnTo>
                  <a:lnTo>
                    <a:pt x="649351" y="495300"/>
                  </a:lnTo>
                  <a:lnTo>
                    <a:pt x="636651" y="495935"/>
                  </a:lnTo>
                  <a:lnTo>
                    <a:pt x="637247" y="508050"/>
                  </a:lnTo>
                  <a:lnTo>
                    <a:pt x="637286" y="508635"/>
                  </a:lnTo>
                  <a:lnTo>
                    <a:pt x="637222" y="508000"/>
                  </a:lnTo>
                  <a:lnTo>
                    <a:pt x="603885" y="453136"/>
                  </a:lnTo>
                  <a:lnTo>
                    <a:pt x="601980" y="450215"/>
                  </a:lnTo>
                  <a:lnTo>
                    <a:pt x="598170" y="449199"/>
                  </a:lnTo>
                  <a:lnTo>
                    <a:pt x="595122" y="450977"/>
                  </a:lnTo>
                  <a:lnTo>
                    <a:pt x="592074" y="452882"/>
                  </a:lnTo>
                  <a:lnTo>
                    <a:pt x="591185" y="456819"/>
                  </a:lnTo>
                  <a:lnTo>
                    <a:pt x="644525" y="544449"/>
                  </a:lnTo>
                  <a:lnTo>
                    <a:pt x="651548" y="531876"/>
                  </a:lnTo>
                  <a:lnTo>
                    <a:pt x="657720" y="520827"/>
                  </a:lnTo>
                  <a:lnTo>
                    <a:pt x="692912" y="457835"/>
                  </a:lnTo>
                  <a:lnTo>
                    <a:pt x="694563" y="454787"/>
                  </a:lnTo>
                  <a:close/>
                </a:path>
                <a:path w="1403350" h="593089">
                  <a:moveTo>
                    <a:pt x="1141857" y="538099"/>
                  </a:moveTo>
                  <a:lnTo>
                    <a:pt x="1129284" y="536448"/>
                  </a:lnTo>
                  <a:lnTo>
                    <a:pt x="1129144" y="538607"/>
                  </a:lnTo>
                  <a:lnTo>
                    <a:pt x="1128268" y="549402"/>
                  </a:lnTo>
                  <a:lnTo>
                    <a:pt x="1140968" y="550418"/>
                  </a:lnTo>
                  <a:lnTo>
                    <a:pt x="1141857" y="538607"/>
                  </a:lnTo>
                  <a:lnTo>
                    <a:pt x="1141857" y="538099"/>
                  </a:lnTo>
                  <a:close/>
                </a:path>
                <a:path w="1403350" h="593089">
                  <a:moveTo>
                    <a:pt x="1145286" y="512953"/>
                  </a:moveTo>
                  <a:lnTo>
                    <a:pt x="1132713" y="511175"/>
                  </a:lnTo>
                  <a:lnTo>
                    <a:pt x="1131062" y="523875"/>
                  </a:lnTo>
                  <a:lnTo>
                    <a:pt x="1143635" y="525526"/>
                  </a:lnTo>
                  <a:lnTo>
                    <a:pt x="1145286" y="512953"/>
                  </a:lnTo>
                  <a:close/>
                </a:path>
                <a:path w="1403350" h="593089">
                  <a:moveTo>
                    <a:pt x="1149604" y="488188"/>
                  </a:moveTo>
                  <a:lnTo>
                    <a:pt x="1137158" y="485902"/>
                  </a:lnTo>
                  <a:lnTo>
                    <a:pt x="1134872" y="498475"/>
                  </a:lnTo>
                  <a:lnTo>
                    <a:pt x="1147445" y="500634"/>
                  </a:lnTo>
                  <a:lnTo>
                    <a:pt x="1149604" y="488188"/>
                  </a:lnTo>
                  <a:close/>
                </a:path>
                <a:path w="1403350" h="593089">
                  <a:moveTo>
                    <a:pt x="1155192" y="463804"/>
                  </a:moveTo>
                  <a:lnTo>
                    <a:pt x="1142873" y="460883"/>
                  </a:lnTo>
                  <a:lnTo>
                    <a:pt x="1139952" y="473202"/>
                  </a:lnTo>
                  <a:lnTo>
                    <a:pt x="1152398" y="476123"/>
                  </a:lnTo>
                  <a:lnTo>
                    <a:pt x="1155192" y="463804"/>
                  </a:lnTo>
                  <a:close/>
                </a:path>
                <a:path w="1403350" h="593089">
                  <a:moveTo>
                    <a:pt x="1162050" y="439547"/>
                  </a:moveTo>
                  <a:lnTo>
                    <a:pt x="1149858" y="436118"/>
                  </a:lnTo>
                  <a:lnTo>
                    <a:pt x="1146302" y="448310"/>
                  </a:lnTo>
                  <a:lnTo>
                    <a:pt x="1158494" y="451866"/>
                  </a:lnTo>
                  <a:lnTo>
                    <a:pt x="1162050" y="439547"/>
                  </a:lnTo>
                  <a:close/>
                </a:path>
                <a:path w="1403350" h="593089">
                  <a:moveTo>
                    <a:pt x="1170051" y="415798"/>
                  </a:moveTo>
                  <a:lnTo>
                    <a:pt x="1157986" y="411734"/>
                  </a:lnTo>
                  <a:lnTo>
                    <a:pt x="1153922" y="423672"/>
                  </a:lnTo>
                  <a:lnTo>
                    <a:pt x="1165860" y="427863"/>
                  </a:lnTo>
                  <a:lnTo>
                    <a:pt x="1170051" y="415798"/>
                  </a:lnTo>
                  <a:close/>
                </a:path>
                <a:path w="1403350" h="593089">
                  <a:moveTo>
                    <a:pt x="1179322" y="392684"/>
                  </a:moveTo>
                  <a:lnTo>
                    <a:pt x="1167638" y="387858"/>
                  </a:lnTo>
                  <a:lnTo>
                    <a:pt x="1162812" y="399542"/>
                  </a:lnTo>
                  <a:lnTo>
                    <a:pt x="1174496" y="404368"/>
                  </a:lnTo>
                  <a:lnTo>
                    <a:pt x="1179322" y="392684"/>
                  </a:lnTo>
                  <a:close/>
                </a:path>
                <a:path w="1403350" h="593089">
                  <a:moveTo>
                    <a:pt x="1186688" y="505968"/>
                  </a:moveTo>
                  <a:lnTo>
                    <a:pt x="1185799" y="502031"/>
                  </a:lnTo>
                  <a:lnTo>
                    <a:pt x="1182751" y="500126"/>
                  </a:lnTo>
                  <a:lnTo>
                    <a:pt x="1179830" y="498348"/>
                  </a:lnTo>
                  <a:lnTo>
                    <a:pt x="1175893" y="499237"/>
                  </a:lnTo>
                  <a:lnTo>
                    <a:pt x="1174115" y="502158"/>
                  </a:lnTo>
                  <a:lnTo>
                    <a:pt x="1136370" y="562838"/>
                  </a:lnTo>
                  <a:lnTo>
                    <a:pt x="1130261" y="562356"/>
                  </a:lnTo>
                  <a:lnTo>
                    <a:pt x="1130134" y="562102"/>
                  </a:lnTo>
                  <a:lnTo>
                    <a:pt x="1094486" y="496951"/>
                  </a:lnTo>
                  <a:lnTo>
                    <a:pt x="1090676" y="495808"/>
                  </a:lnTo>
                  <a:lnTo>
                    <a:pt x="1087501" y="497586"/>
                  </a:lnTo>
                  <a:lnTo>
                    <a:pt x="1084453" y="499237"/>
                  </a:lnTo>
                  <a:lnTo>
                    <a:pt x="1083310" y="503047"/>
                  </a:lnTo>
                  <a:lnTo>
                    <a:pt x="1084961" y="506095"/>
                  </a:lnTo>
                  <a:lnTo>
                    <a:pt x="1132586" y="593090"/>
                  </a:lnTo>
                  <a:lnTo>
                    <a:pt x="1142288" y="577469"/>
                  </a:lnTo>
                  <a:lnTo>
                    <a:pt x="1143546" y="575437"/>
                  </a:lnTo>
                  <a:lnTo>
                    <a:pt x="1139444" y="575437"/>
                  </a:lnTo>
                  <a:lnTo>
                    <a:pt x="1137437" y="575437"/>
                  </a:lnTo>
                  <a:lnTo>
                    <a:pt x="1138555" y="577469"/>
                  </a:lnTo>
                  <a:lnTo>
                    <a:pt x="1137399" y="575386"/>
                  </a:lnTo>
                  <a:lnTo>
                    <a:pt x="1139444" y="575386"/>
                  </a:lnTo>
                  <a:lnTo>
                    <a:pt x="1143584" y="575386"/>
                  </a:lnTo>
                  <a:lnTo>
                    <a:pt x="1184910" y="508889"/>
                  </a:lnTo>
                  <a:lnTo>
                    <a:pt x="1186688" y="505968"/>
                  </a:lnTo>
                  <a:close/>
                </a:path>
                <a:path w="1403350" h="593089">
                  <a:moveTo>
                    <a:pt x="1190117" y="370586"/>
                  </a:moveTo>
                  <a:lnTo>
                    <a:pt x="1179195" y="364236"/>
                  </a:lnTo>
                  <a:lnTo>
                    <a:pt x="1178052" y="366141"/>
                  </a:lnTo>
                  <a:lnTo>
                    <a:pt x="1173226" y="376047"/>
                  </a:lnTo>
                  <a:lnTo>
                    <a:pt x="1184656" y="381508"/>
                  </a:lnTo>
                  <a:lnTo>
                    <a:pt x="1189101" y="372491"/>
                  </a:lnTo>
                  <a:lnTo>
                    <a:pt x="1190117" y="370586"/>
                  </a:lnTo>
                  <a:close/>
                </a:path>
                <a:path w="1403350" h="593089">
                  <a:moveTo>
                    <a:pt x="1202944" y="349123"/>
                  </a:moveTo>
                  <a:lnTo>
                    <a:pt x="1192276" y="342138"/>
                  </a:lnTo>
                  <a:lnTo>
                    <a:pt x="1188593" y="347853"/>
                  </a:lnTo>
                  <a:lnTo>
                    <a:pt x="1185545" y="353187"/>
                  </a:lnTo>
                  <a:lnTo>
                    <a:pt x="1196467" y="359537"/>
                  </a:lnTo>
                  <a:lnTo>
                    <a:pt x="1199261" y="354838"/>
                  </a:lnTo>
                  <a:lnTo>
                    <a:pt x="1202944" y="349123"/>
                  </a:lnTo>
                  <a:close/>
                </a:path>
                <a:path w="1403350" h="593089">
                  <a:moveTo>
                    <a:pt x="1217930" y="329692"/>
                  </a:moveTo>
                  <a:lnTo>
                    <a:pt x="1208405" y="321310"/>
                  </a:lnTo>
                  <a:lnTo>
                    <a:pt x="1205738" y="324358"/>
                  </a:lnTo>
                  <a:lnTo>
                    <a:pt x="1200150" y="331343"/>
                  </a:lnTo>
                  <a:lnTo>
                    <a:pt x="1210056" y="339217"/>
                  </a:lnTo>
                  <a:lnTo>
                    <a:pt x="1215263" y="332740"/>
                  </a:lnTo>
                  <a:lnTo>
                    <a:pt x="1217930" y="329692"/>
                  </a:lnTo>
                  <a:close/>
                </a:path>
                <a:path w="1403350" h="593089">
                  <a:moveTo>
                    <a:pt x="1235710" y="313563"/>
                  </a:moveTo>
                  <a:lnTo>
                    <a:pt x="1228217" y="303403"/>
                  </a:lnTo>
                  <a:lnTo>
                    <a:pt x="1224280" y="306197"/>
                  </a:lnTo>
                  <a:lnTo>
                    <a:pt x="1218057" y="311531"/>
                  </a:lnTo>
                  <a:lnTo>
                    <a:pt x="1217676" y="311912"/>
                  </a:lnTo>
                  <a:lnTo>
                    <a:pt x="1226312" y="321183"/>
                  </a:lnTo>
                  <a:lnTo>
                    <a:pt x="1231773" y="316484"/>
                  </a:lnTo>
                  <a:lnTo>
                    <a:pt x="1235710" y="313563"/>
                  </a:lnTo>
                  <a:close/>
                </a:path>
                <a:path w="1403350" h="593089">
                  <a:moveTo>
                    <a:pt x="1256030" y="304165"/>
                  </a:moveTo>
                  <a:lnTo>
                    <a:pt x="1253490" y="291592"/>
                  </a:lnTo>
                  <a:lnTo>
                    <a:pt x="1251204" y="292100"/>
                  </a:lnTo>
                  <a:lnTo>
                    <a:pt x="1244219" y="294386"/>
                  </a:lnTo>
                  <a:lnTo>
                    <a:pt x="1240155" y="296291"/>
                  </a:lnTo>
                  <a:lnTo>
                    <a:pt x="1245489" y="307848"/>
                  </a:lnTo>
                  <a:lnTo>
                    <a:pt x="1248283" y="306451"/>
                  </a:lnTo>
                  <a:lnTo>
                    <a:pt x="1253617" y="304546"/>
                  </a:lnTo>
                  <a:lnTo>
                    <a:pt x="1256030" y="304165"/>
                  </a:lnTo>
                  <a:close/>
                </a:path>
                <a:path w="1403350" h="593089">
                  <a:moveTo>
                    <a:pt x="1281811" y="300101"/>
                  </a:moveTo>
                  <a:lnTo>
                    <a:pt x="1277747" y="288036"/>
                  </a:lnTo>
                  <a:lnTo>
                    <a:pt x="1275080" y="288925"/>
                  </a:lnTo>
                  <a:lnTo>
                    <a:pt x="1269746" y="289941"/>
                  </a:lnTo>
                  <a:lnTo>
                    <a:pt x="1266952" y="290068"/>
                  </a:lnTo>
                  <a:lnTo>
                    <a:pt x="1267841" y="302768"/>
                  </a:lnTo>
                  <a:lnTo>
                    <a:pt x="1272286" y="302387"/>
                  </a:lnTo>
                  <a:lnTo>
                    <a:pt x="1279271" y="300990"/>
                  </a:lnTo>
                  <a:lnTo>
                    <a:pt x="1281811" y="300101"/>
                  </a:lnTo>
                  <a:close/>
                </a:path>
                <a:path w="1403350" h="593089">
                  <a:moveTo>
                    <a:pt x="1305941" y="286512"/>
                  </a:moveTo>
                  <a:lnTo>
                    <a:pt x="1297686" y="276860"/>
                  </a:lnTo>
                  <a:lnTo>
                    <a:pt x="1297432" y="277114"/>
                  </a:lnTo>
                  <a:lnTo>
                    <a:pt x="1291844" y="281178"/>
                  </a:lnTo>
                  <a:lnTo>
                    <a:pt x="1288161" y="283337"/>
                  </a:lnTo>
                  <a:lnTo>
                    <a:pt x="1294638" y="294259"/>
                  </a:lnTo>
                  <a:lnTo>
                    <a:pt x="1299337" y="291465"/>
                  </a:lnTo>
                  <a:lnTo>
                    <a:pt x="1305687" y="286766"/>
                  </a:lnTo>
                  <a:lnTo>
                    <a:pt x="1305941" y="286512"/>
                  </a:lnTo>
                  <a:close/>
                </a:path>
                <a:path w="1403350" h="593089">
                  <a:moveTo>
                    <a:pt x="1324737" y="267843"/>
                  </a:moveTo>
                  <a:lnTo>
                    <a:pt x="1314831" y="259842"/>
                  </a:lnTo>
                  <a:lnTo>
                    <a:pt x="1314196" y="260731"/>
                  </a:lnTo>
                  <a:lnTo>
                    <a:pt x="1308608" y="266954"/>
                  </a:lnTo>
                  <a:lnTo>
                    <a:pt x="1306830" y="268605"/>
                  </a:lnTo>
                  <a:lnTo>
                    <a:pt x="1315720" y="277749"/>
                  </a:lnTo>
                  <a:lnTo>
                    <a:pt x="1318133" y="275463"/>
                  </a:lnTo>
                  <a:lnTo>
                    <a:pt x="1324737" y="267843"/>
                  </a:lnTo>
                  <a:close/>
                </a:path>
                <a:path w="1403350" h="593089">
                  <a:moveTo>
                    <a:pt x="1340104" y="246761"/>
                  </a:moveTo>
                  <a:lnTo>
                    <a:pt x="1329436" y="239776"/>
                  </a:lnTo>
                  <a:lnTo>
                    <a:pt x="1324889" y="246761"/>
                  </a:lnTo>
                  <a:lnTo>
                    <a:pt x="1322451" y="250063"/>
                  </a:lnTo>
                  <a:lnTo>
                    <a:pt x="1332738" y="257556"/>
                  </a:lnTo>
                  <a:lnTo>
                    <a:pt x="1335532" y="253619"/>
                  </a:lnTo>
                  <a:lnTo>
                    <a:pt x="1340104" y="246761"/>
                  </a:lnTo>
                  <a:close/>
                </a:path>
                <a:path w="1403350" h="593089">
                  <a:moveTo>
                    <a:pt x="1353058" y="224028"/>
                  </a:moveTo>
                  <a:lnTo>
                    <a:pt x="1341628" y="218567"/>
                  </a:lnTo>
                  <a:lnTo>
                    <a:pt x="1340358" y="221234"/>
                  </a:lnTo>
                  <a:lnTo>
                    <a:pt x="1335659" y="229235"/>
                  </a:lnTo>
                  <a:lnTo>
                    <a:pt x="1346708" y="235585"/>
                  </a:lnTo>
                  <a:lnTo>
                    <a:pt x="1351788" y="226695"/>
                  </a:lnTo>
                  <a:lnTo>
                    <a:pt x="1353058" y="224028"/>
                  </a:lnTo>
                  <a:close/>
                </a:path>
                <a:path w="1403350" h="593089">
                  <a:moveTo>
                    <a:pt x="1363853" y="200660"/>
                  </a:moveTo>
                  <a:lnTo>
                    <a:pt x="1352169" y="195834"/>
                  </a:lnTo>
                  <a:lnTo>
                    <a:pt x="1349756" y="201549"/>
                  </a:lnTo>
                  <a:lnTo>
                    <a:pt x="1347089" y="207010"/>
                  </a:lnTo>
                  <a:lnTo>
                    <a:pt x="1358519" y="212598"/>
                  </a:lnTo>
                  <a:lnTo>
                    <a:pt x="1361567" y="206375"/>
                  </a:lnTo>
                  <a:lnTo>
                    <a:pt x="1363853" y="200660"/>
                  </a:lnTo>
                  <a:close/>
                </a:path>
                <a:path w="1403350" h="593089">
                  <a:moveTo>
                    <a:pt x="1373251" y="176657"/>
                  </a:moveTo>
                  <a:lnTo>
                    <a:pt x="1361313" y="172466"/>
                  </a:lnTo>
                  <a:lnTo>
                    <a:pt x="1358646" y="180213"/>
                  </a:lnTo>
                  <a:lnTo>
                    <a:pt x="1356995" y="184023"/>
                  </a:lnTo>
                  <a:lnTo>
                    <a:pt x="1368806" y="188976"/>
                  </a:lnTo>
                  <a:lnTo>
                    <a:pt x="1370584" y="184404"/>
                  </a:lnTo>
                  <a:lnTo>
                    <a:pt x="1373251" y="176657"/>
                  </a:lnTo>
                  <a:close/>
                </a:path>
                <a:path w="1403350" h="593089">
                  <a:moveTo>
                    <a:pt x="1381252" y="152146"/>
                  </a:moveTo>
                  <a:lnTo>
                    <a:pt x="1369060" y="148717"/>
                  </a:lnTo>
                  <a:lnTo>
                    <a:pt x="1366520" y="157353"/>
                  </a:lnTo>
                  <a:lnTo>
                    <a:pt x="1365377" y="160528"/>
                  </a:lnTo>
                  <a:lnTo>
                    <a:pt x="1377442" y="164592"/>
                  </a:lnTo>
                  <a:lnTo>
                    <a:pt x="1378712" y="160909"/>
                  </a:lnTo>
                  <a:lnTo>
                    <a:pt x="1381252" y="152146"/>
                  </a:lnTo>
                  <a:close/>
                </a:path>
                <a:path w="1403350" h="593089">
                  <a:moveTo>
                    <a:pt x="1387856" y="127381"/>
                  </a:moveTo>
                  <a:lnTo>
                    <a:pt x="1375537" y="124460"/>
                  </a:lnTo>
                  <a:lnTo>
                    <a:pt x="1373505" y="133223"/>
                  </a:lnTo>
                  <a:lnTo>
                    <a:pt x="1372489" y="136525"/>
                  </a:lnTo>
                  <a:lnTo>
                    <a:pt x="1384681" y="139954"/>
                  </a:lnTo>
                  <a:lnTo>
                    <a:pt x="1385824" y="136017"/>
                  </a:lnTo>
                  <a:lnTo>
                    <a:pt x="1387856" y="127381"/>
                  </a:lnTo>
                  <a:close/>
                </a:path>
                <a:path w="1403350" h="593089">
                  <a:moveTo>
                    <a:pt x="1393317" y="102235"/>
                  </a:moveTo>
                  <a:lnTo>
                    <a:pt x="1380871" y="99949"/>
                  </a:lnTo>
                  <a:lnTo>
                    <a:pt x="1379474" y="107823"/>
                  </a:lnTo>
                  <a:lnTo>
                    <a:pt x="1378458" y="112141"/>
                  </a:lnTo>
                  <a:lnTo>
                    <a:pt x="1390777" y="114935"/>
                  </a:lnTo>
                  <a:lnTo>
                    <a:pt x="1391920" y="110109"/>
                  </a:lnTo>
                  <a:lnTo>
                    <a:pt x="1393317" y="102235"/>
                  </a:lnTo>
                  <a:close/>
                </a:path>
                <a:path w="1403350" h="593089">
                  <a:moveTo>
                    <a:pt x="1397635" y="76835"/>
                  </a:moveTo>
                  <a:lnTo>
                    <a:pt x="1385062" y="75184"/>
                  </a:lnTo>
                  <a:lnTo>
                    <a:pt x="1384173" y="81661"/>
                  </a:lnTo>
                  <a:lnTo>
                    <a:pt x="1383030" y="87503"/>
                  </a:lnTo>
                  <a:lnTo>
                    <a:pt x="1395603" y="89662"/>
                  </a:lnTo>
                  <a:lnTo>
                    <a:pt x="1396746" y="83312"/>
                  </a:lnTo>
                  <a:lnTo>
                    <a:pt x="1397635" y="76835"/>
                  </a:lnTo>
                  <a:close/>
                </a:path>
                <a:path w="1403350" h="593089">
                  <a:moveTo>
                    <a:pt x="1400810" y="51308"/>
                  </a:moveTo>
                  <a:lnTo>
                    <a:pt x="1388110" y="50292"/>
                  </a:lnTo>
                  <a:lnTo>
                    <a:pt x="1387729" y="54991"/>
                  </a:lnTo>
                  <a:lnTo>
                    <a:pt x="1386713" y="62611"/>
                  </a:lnTo>
                  <a:lnTo>
                    <a:pt x="1399286" y="64262"/>
                  </a:lnTo>
                  <a:lnTo>
                    <a:pt x="1400429" y="56007"/>
                  </a:lnTo>
                  <a:lnTo>
                    <a:pt x="1400810" y="51308"/>
                  </a:lnTo>
                  <a:close/>
                </a:path>
                <a:path w="1403350" h="593089">
                  <a:moveTo>
                    <a:pt x="1402715" y="25654"/>
                  </a:moveTo>
                  <a:lnTo>
                    <a:pt x="1390015" y="25400"/>
                  </a:lnTo>
                  <a:lnTo>
                    <a:pt x="1389862" y="28067"/>
                  </a:lnTo>
                  <a:lnTo>
                    <a:pt x="1389126" y="37719"/>
                  </a:lnTo>
                  <a:lnTo>
                    <a:pt x="1401699" y="38735"/>
                  </a:lnTo>
                  <a:lnTo>
                    <a:pt x="1402588" y="28067"/>
                  </a:lnTo>
                  <a:lnTo>
                    <a:pt x="1402715" y="25654"/>
                  </a:lnTo>
                  <a:close/>
                </a:path>
                <a:path w="1403350" h="593089">
                  <a:moveTo>
                    <a:pt x="1403350" y="254"/>
                  </a:moveTo>
                  <a:lnTo>
                    <a:pt x="1390650" y="0"/>
                  </a:lnTo>
                  <a:lnTo>
                    <a:pt x="1390269" y="12700"/>
                  </a:lnTo>
                  <a:lnTo>
                    <a:pt x="1402969" y="12954"/>
                  </a:lnTo>
                  <a:lnTo>
                    <a:pt x="1403350" y="25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702808" y="1950719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 h="0">
                  <a:moveTo>
                    <a:pt x="0" y="0"/>
                  </a:moveTo>
                  <a:lnTo>
                    <a:pt x="18110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821941" y="1637538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4" h="317500">
                  <a:moveTo>
                    <a:pt x="315468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315468" y="316991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821941" y="1637538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4" h="317500">
                  <a:moveTo>
                    <a:pt x="0" y="316991"/>
                  </a:moveTo>
                  <a:lnTo>
                    <a:pt x="315468" y="316991"/>
                  </a:lnTo>
                  <a:lnTo>
                    <a:pt x="315468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926335" y="1732787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w="0" h="220980">
                  <a:moveTo>
                    <a:pt x="0" y="0"/>
                  </a:moveTo>
                  <a:lnTo>
                    <a:pt x="0" y="2204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21179" y="1636776"/>
              <a:ext cx="316865" cy="316865"/>
            </a:xfrm>
            <a:custGeom>
              <a:avLst/>
              <a:gdLst/>
              <a:ahLst/>
              <a:cxnLst/>
              <a:rect l="l" t="t" r="r" b="b"/>
              <a:pathLst>
                <a:path w="316864" h="316864">
                  <a:moveTo>
                    <a:pt x="210312" y="0"/>
                  </a:moveTo>
                  <a:lnTo>
                    <a:pt x="210312" y="316484"/>
                  </a:lnTo>
                </a:path>
                <a:path w="316864" h="316864">
                  <a:moveTo>
                    <a:pt x="0" y="115824"/>
                  </a:moveTo>
                  <a:lnTo>
                    <a:pt x="316483" y="115824"/>
                  </a:lnTo>
                </a:path>
                <a:path w="316864" h="316864">
                  <a:moveTo>
                    <a:pt x="0" y="222503"/>
                  </a:moveTo>
                  <a:lnTo>
                    <a:pt x="316483" y="2225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3383660" y="2068830"/>
            <a:ext cx="366395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10">
                <a:latin typeface="Malgun Gothic"/>
                <a:cs typeface="Malgun Gothic"/>
              </a:rPr>
              <a:t>14</a:t>
            </a:r>
            <a:r>
              <a:rPr dirty="0" sz="800" spc="-55">
                <a:latin typeface="Malgun Gothic"/>
                <a:cs typeface="Malgun Gothic"/>
              </a:rPr>
              <a:t> </a:t>
            </a:r>
            <a:r>
              <a:rPr dirty="0" sz="800" spc="30">
                <a:latin typeface="Malgun Gothic"/>
                <a:cs typeface="Malgun Gothic"/>
              </a:rPr>
              <a:t>x</a:t>
            </a:r>
            <a:r>
              <a:rPr dirty="0" sz="800" spc="-55">
                <a:latin typeface="Malgun Gothic"/>
                <a:cs typeface="Malgun Gothic"/>
              </a:rPr>
              <a:t> </a:t>
            </a:r>
            <a:r>
              <a:rPr dirty="0" sz="800" spc="10">
                <a:latin typeface="Malgun Gothic"/>
                <a:cs typeface="Malgun Gothic"/>
              </a:rPr>
              <a:t>14</a:t>
            </a:r>
            <a:endParaRPr sz="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800" spc="-5">
                <a:latin typeface="Malgun Gothic"/>
                <a:cs typeface="Malgun Gothic"/>
              </a:rPr>
              <a:t>image</a:t>
            </a:r>
            <a:endParaRPr sz="800">
              <a:latin typeface="Malgun Gothic"/>
              <a:cs typeface="Malgun Gothic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346384" y="1395920"/>
            <a:ext cx="341630" cy="343535"/>
            <a:chOff x="4346384" y="1395920"/>
            <a:chExt cx="341630" cy="343535"/>
          </a:xfrm>
        </p:grpSpPr>
        <p:sp>
          <p:nvSpPr>
            <p:cNvPr id="81" name="object 81"/>
            <p:cNvSpPr/>
            <p:nvPr/>
          </p:nvSpPr>
          <p:spPr>
            <a:xfrm>
              <a:off x="4359401" y="1408938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5" h="317500">
                  <a:moveTo>
                    <a:pt x="315467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315467" y="316991"/>
                  </a:lnTo>
                  <a:lnTo>
                    <a:pt x="315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359401" y="1408938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5" h="317500">
                  <a:moveTo>
                    <a:pt x="0" y="316991"/>
                  </a:moveTo>
                  <a:lnTo>
                    <a:pt x="315467" y="316991"/>
                  </a:lnTo>
                  <a:lnTo>
                    <a:pt x="315467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358639" y="1408176"/>
              <a:ext cx="316865" cy="316865"/>
            </a:xfrm>
            <a:custGeom>
              <a:avLst/>
              <a:gdLst/>
              <a:ahLst/>
              <a:cxnLst/>
              <a:rect l="l" t="t" r="r" b="b"/>
              <a:pathLst>
                <a:path w="316864" h="316864">
                  <a:moveTo>
                    <a:pt x="105156" y="0"/>
                  </a:moveTo>
                  <a:lnTo>
                    <a:pt x="105156" y="316484"/>
                  </a:lnTo>
                </a:path>
                <a:path w="316864" h="316864">
                  <a:moveTo>
                    <a:pt x="210312" y="0"/>
                  </a:moveTo>
                  <a:lnTo>
                    <a:pt x="210312" y="316484"/>
                  </a:lnTo>
                </a:path>
                <a:path w="316864" h="316864">
                  <a:moveTo>
                    <a:pt x="0" y="115824"/>
                  </a:moveTo>
                  <a:lnTo>
                    <a:pt x="316484" y="115824"/>
                  </a:lnTo>
                </a:path>
                <a:path w="316864" h="316864">
                  <a:moveTo>
                    <a:pt x="0" y="222503"/>
                  </a:moveTo>
                  <a:lnTo>
                    <a:pt x="316484" y="2225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5858383" y="1972437"/>
            <a:ext cx="308610" cy="26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10">
                <a:latin typeface="Malgun Gothic"/>
                <a:cs typeface="Malgun Gothic"/>
              </a:rPr>
              <a:t>7</a:t>
            </a:r>
            <a:r>
              <a:rPr dirty="0" sz="800" spc="-55">
                <a:latin typeface="Malgun Gothic"/>
                <a:cs typeface="Malgun Gothic"/>
              </a:rPr>
              <a:t> </a:t>
            </a:r>
            <a:r>
              <a:rPr dirty="0" sz="800" spc="30">
                <a:latin typeface="Malgun Gothic"/>
                <a:cs typeface="Malgun Gothic"/>
              </a:rPr>
              <a:t>x</a:t>
            </a:r>
            <a:r>
              <a:rPr dirty="0" sz="800" spc="-55">
                <a:latin typeface="Malgun Gothic"/>
                <a:cs typeface="Malgun Gothic"/>
              </a:rPr>
              <a:t> </a:t>
            </a:r>
            <a:r>
              <a:rPr dirty="0" sz="800" spc="5">
                <a:latin typeface="Malgun Gothic"/>
                <a:cs typeface="Malgun Gothic"/>
              </a:rPr>
              <a:t>7  </a:t>
            </a:r>
            <a:r>
              <a:rPr dirty="0" sz="800" spc="-15">
                <a:latin typeface="Malgun Gothic"/>
                <a:cs typeface="Malgun Gothic"/>
              </a:rPr>
              <a:t>i</a:t>
            </a:r>
            <a:r>
              <a:rPr dirty="0" sz="800" spc="10">
                <a:latin typeface="Malgun Gothic"/>
                <a:cs typeface="Malgun Gothic"/>
              </a:rPr>
              <a:t>m</a:t>
            </a:r>
            <a:r>
              <a:rPr dirty="0" sz="800" spc="-20">
                <a:latin typeface="Malgun Gothic"/>
                <a:cs typeface="Malgun Gothic"/>
              </a:rPr>
              <a:t>ag</a:t>
            </a:r>
            <a:r>
              <a:rPr dirty="0" sz="800" spc="20">
                <a:latin typeface="Malgun Gothic"/>
                <a:cs typeface="Malgun Gothic"/>
              </a:rPr>
              <a:t>e</a:t>
            </a:r>
            <a:endParaRPr sz="800">
              <a:latin typeface="Malgun Gothic"/>
              <a:cs typeface="Malgun Gothic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708903" y="5036820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 h="0">
                <a:moveTo>
                  <a:pt x="0" y="0"/>
                </a:moveTo>
                <a:lnTo>
                  <a:pt x="1676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5731890" y="5112207"/>
            <a:ext cx="64960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20">
                <a:latin typeface="Malgun Gothic"/>
                <a:cs typeface="Malgun Gothic"/>
              </a:rPr>
              <a:t>7x7x64</a:t>
            </a:r>
            <a:r>
              <a:rPr dirty="0" sz="800" spc="-95">
                <a:latin typeface="Malgun Gothic"/>
                <a:cs typeface="Malgun Gothic"/>
              </a:rPr>
              <a:t>=</a:t>
            </a:r>
            <a:r>
              <a:rPr dirty="0" sz="800" spc="10">
                <a:latin typeface="Malgun Gothic"/>
                <a:cs typeface="Malgun Gothic"/>
              </a:rPr>
              <a:t>3</a:t>
            </a:r>
            <a:r>
              <a:rPr dirty="0" sz="800">
                <a:latin typeface="Malgun Gothic"/>
                <a:cs typeface="Malgun Gothic"/>
              </a:rPr>
              <a:t>1</a:t>
            </a:r>
            <a:r>
              <a:rPr dirty="0" sz="800" spc="10">
                <a:latin typeface="Malgun Gothic"/>
                <a:cs typeface="Malgun Gothic"/>
              </a:rPr>
              <a:t>46</a:t>
            </a:r>
            <a:endParaRPr sz="800">
              <a:latin typeface="Malgun Gothic"/>
              <a:cs typeface="Malgun Gothic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694497" y="1455356"/>
            <a:ext cx="5982335" cy="4295140"/>
            <a:chOff x="1694497" y="1455356"/>
            <a:chExt cx="5982335" cy="4295140"/>
          </a:xfrm>
        </p:grpSpPr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7924" y="4916423"/>
              <a:ext cx="220979" cy="23774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487924" y="4916423"/>
              <a:ext cx="220979" cy="238125"/>
            </a:xfrm>
            <a:custGeom>
              <a:avLst/>
              <a:gdLst/>
              <a:ahLst/>
              <a:cxnLst/>
              <a:rect l="l" t="t" r="r" b="b"/>
              <a:pathLst>
                <a:path w="220979" h="238125">
                  <a:moveTo>
                    <a:pt x="0" y="237744"/>
                  </a:moveTo>
                  <a:lnTo>
                    <a:pt x="220979" y="237744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6544" y="4972811"/>
              <a:ext cx="124967" cy="12344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876544" y="4972811"/>
              <a:ext cx="125095" cy="123825"/>
            </a:xfrm>
            <a:custGeom>
              <a:avLst/>
              <a:gdLst/>
              <a:ahLst/>
              <a:cxnLst/>
              <a:rect l="l" t="t" r="r" b="b"/>
              <a:pathLst>
                <a:path w="125095" h="123825">
                  <a:moveTo>
                    <a:pt x="0" y="123443"/>
                  </a:moveTo>
                  <a:lnTo>
                    <a:pt x="124967" y="123443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34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699260" y="5527547"/>
              <a:ext cx="4488180" cy="218440"/>
            </a:xfrm>
            <a:custGeom>
              <a:avLst/>
              <a:gdLst/>
              <a:ahLst/>
              <a:cxnLst/>
              <a:rect l="l" t="t" r="r" b="b"/>
              <a:pathLst>
                <a:path w="4488180" h="218439">
                  <a:moveTo>
                    <a:pt x="4488180" y="0"/>
                  </a:moveTo>
                  <a:lnTo>
                    <a:pt x="4463301" y="42421"/>
                  </a:lnTo>
                  <a:lnTo>
                    <a:pt x="4395454" y="77057"/>
                  </a:lnTo>
                  <a:lnTo>
                    <a:pt x="4348597" y="90360"/>
                  </a:lnTo>
                  <a:lnTo>
                    <a:pt x="4294816" y="100405"/>
                  </a:lnTo>
                  <a:lnTo>
                    <a:pt x="4235382" y="106752"/>
                  </a:lnTo>
                  <a:lnTo>
                    <a:pt x="4171568" y="108965"/>
                  </a:lnTo>
                  <a:lnTo>
                    <a:pt x="2560701" y="108965"/>
                  </a:lnTo>
                  <a:lnTo>
                    <a:pt x="2496887" y="111179"/>
                  </a:lnTo>
                  <a:lnTo>
                    <a:pt x="2437453" y="117528"/>
                  </a:lnTo>
                  <a:lnTo>
                    <a:pt x="2383672" y="127574"/>
                  </a:lnTo>
                  <a:lnTo>
                    <a:pt x="2336815" y="140879"/>
                  </a:lnTo>
                  <a:lnTo>
                    <a:pt x="2298157" y="157005"/>
                  </a:lnTo>
                  <a:lnTo>
                    <a:pt x="2250521" y="195970"/>
                  </a:lnTo>
                  <a:lnTo>
                    <a:pt x="2244090" y="217931"/>
                  </a:lnTo>
                  <a:lnTo>
                    <a:pt x="2237658" y="195970"/>
                  </a:lnTo>
                  <a:lnTo>
                    <a:pt x="2190022" y="157005"/>
                  </a:lnTo>
                  <a:lnTo>
                    <a:pt x="2151364" y="140879"/>
                  </a:lnTo>
                  <a:lnTo>
                    <a:pt x="2104507" y="127574"/>
                  </a:lnTo>
                  <a:lnTo>
                    <a:pt x="2050726" y="117528"/>
                  </a:lnTo>
                  <a:lnTo>
                    <a:pt x="1991292" y="111179"/>
                  </a:lnTo>
                  <a:lnTo>
                    <a:pt x="1927478" y="108965"/>
                  </a:lnTo>
                  <a:lnTo>
                    <a:pt x="316610" y="108965"/>
                  </a:lnTo>
                  <a:lnTo>
                    <a:pt x="252797" y="106752"/>
                  </a:lnTo>
                  <a:lnTo>
                    <a:pt x="193363" y="100405"/>
                  </a:lnTo>
                  <a:lnTo>
                    <a:pt x="139582" y="90360"/>
                  </a:lnTo>
                  <a:lnTo>
                    <a:pt x="92725" y="77057"/>
                  </a:lnTo>
                  <a:lnTo>
                    <a:pt x="54067" y="60931"/>
                  </a:lnTo>
                  <a:lnTo>
                    <a:pt x="6431" y="21965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858000" y="1456943"/>
              <a:ext cx="817244" cy="4032885"/>
            </a:xfrm>
            <a:custGeom>
              <a:avLst/>
              <a:gdLst/>
              <a:ahLst/>
              <a:cxnLst/>
              <a:rect l="l" t="t" r="r" b="b"/>
              <a:pathLst>
                <a:path w="817245" h="4032885">
                  <a:moveTo>
                    <a:pt x="816851" y="2756916"/>
                  </a:moveTo>
                  <a:lnTo>
                    <a:pt x="0" y="2756916"/>
                  </a:lnTo>
                  <a:lnTo>
                    <a:pt x="0" y="4032504"/>
                  </a:lnTo>
                  <a:lnTo>
                    <a:pt x="816851" y="4032504"/>
                  </a:lnTo>
                  <a:lnTo>
                    <a:pt x="816851" y="2756916"/>
                  </a:lnTo>
                  <a:close/>
                </a:path>
                <a:path w="817245" h="4032885">
                  <a:moveTo>
                    <a:pt x="816851" y="0"/>
                  </a:moveTo>
                  <a:lnTo>
                    <a:pt x="0" y="0"/>
                  </a:lnTo>
                  <a:lnTo>
                    <a:pt x="0" y="2375916"/>
                  </a:lnTo>
                  <a:lnTo>
                    <a:pt x="816851" y="2375916"/>
                  </a:lnTo>
                  <a:lnTo>
                    <a:pt x="816851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858000" y="1456944"/>
              <a:ext cx="817244" cy="4032885"/>
            </a:xfrm>
            <a:custGeom>
              <a:avLst/>
              <a:gdLst/>
              <a:ahLst/>
              <a:cxnLst/>
              <a:rect l="l" t="t" r="r" b="b"/>
              <a:pathLst>
                <a:path w="817245" h="4032885">
                  <a:moveTo>
                    <a:pt x="0" y="4032504"/>
                  </a:moveTo>
                  <a:lnTo>
                    <a:pt x="816863" y="4032504"/>
                  </a:lnTo>
                  <a:lnTo>
                    <a:pt x="816863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3175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001256" y="1510284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4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265669" y="1511046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7319009" y="1617980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041260" y="1671320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932934" y="1758505"/>
            <a:ext cx="2073910" cy="3281045"/>
            <a:chOff x="4932934" y="1758505"/>
            <a:chExt cx="2073910" cy="3281045"/>
          </a:xfrm>
        </p:grpSpPr>
        <p:sp>
          <p:nvSpPr>
            <p:cNvPr id="100" name="object 100"/>
            <p:cNvSpPr/>
            <p:nvPr/>
          </p:nvSpPr>
          <p:spPr>
            <a:xfrm>
              <a:off x="5993892" y="1763267"/>
              <a:ext cx="1007744" cy="3271520"/>
            </a:xfrm>
            <a:custGeom>
              <a:avLst/>
              <a:gdLst/>
              <a:ahLst/>
              <a:cxnLst/>
              <a:rect l="l" t="t" r="r" b="b"/>
              <a:pathLst>
                <a:path w="1007745" h="3271520">
                  <a:moveTo>
                    <a:pt x="0" y="186690"/>
                  </a:moveTo>
                  <a:lnTo>
                    <a:pt x="1007744" y="0"/>
                  </a:lnTo>
                </a:path>
                <a:path w="1007745" h="3271520">
                  <a:moveTo>
                    <a:pt x="7620" y="3271266"/>
                  </a:moveTo>
                  <a:lnTo>
                    <a:pt x="100749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939284" y="2929127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4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1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7" y="34544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3" y="252984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7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1" y="505968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5" y="471424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5203698" y="2929889"/>
              <a:ext cx="0" cy="432434"/>
            </a:xfrm>
            <a:custGeom>
              <a:avLst/>
              <a:gdLst/>
              <a:ahLst/>
              <a:cxnLst/>
              <a:rect l="l" t="t" r="r" b="b"/>
              <a:pathLst>
                <a:path w="0" h="432435">
                  <a:moveTo>
                    <a:pt x="0" y="0"/>
                  </a:moveTo>
                  <a:lnTo>
                    <a:pt x="0" y="432054"/>
                  </a:lnTo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5269484" y="3048762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999482" y="3098672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932934" y="3174301"/>
            <a:ext cx="948690" cy="887730"/>
            <a:chOff x="4932934" y="3174301"/>
            <a:chExt cx="948690" cy="887730"/>
          </a:xfrm>
        </p:grpSpPr>
        <p:sp>
          <p:nvSpPr>
            <p:cNvPr id="106" name="object 106"/>
            <p:cNvSpPr/>
            <p:nvPr/>
          </p:nvSpPr>
          <p:spPr>
            <a:xfrm>
              <a:off x="5708904" y="3179064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939284" y="3540252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4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1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7" y="34544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3" y="252984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7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1" y="505968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5" y="471424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5203698" y="3742944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w="0" h="304164">
                  <a:moveTo>
                    <a:pt x="0" y="0"/>
                  </a:moveTo>
                  <a:lnTo>
                    <a:pt x="0" y="303910"/>
                  </a:lnTo>
                </a:path>
              </a:pathLst>
            </a:custGeom>
            <a:ln w="2895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5269484" y="3658870"/>
            <a:ext cx="123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999482" y="3708907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4932934" y="2304160"/>
            <a:ext cx="948690" cy="1490980"/>
            <a:chOff x="4932934" y="2304160"/>
            <a:chExt cx="948690" cy="1490980"/>
          </a:xfrm>
        </p:grpSpPr>
        <p:sp>
          <p:nvSpPr>
            <p:cNvPr id="112" name="object 112"/>
            <p:cNvSpPr/>
            <p:nvPr/>
          </p:nvSpPr>
          <p:spPr>
            <a:xfrm>
              <a:off x="5702808" y="3790187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736" y="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4939284" y="2318003"/>
              <a:ext cx="527685" cy="504825"/>
            </a:xfrm>
            <a:custGeom>
              <a:avLst/>
              <a:gdLst/>
              <a:ahLst/>
              <a:cxnLst/>
              <a:rect l="l" t="t" r="r" b="b"/>
              <a:pathLst>
                <a:path w="527685" h="504825">
                  <a:moveTo>
                    <a:pt x="0" y="252222"/>
                  </a:moveTo>
                  <a:lnTo>
                    <a:pt x="4245" y="206879"/>
                  </a:lnTo>
                  <a:lnTo>
                    <a:pt x="16488" y="164205"/>
                  </a:lnTo>
                  <a:lnTo>
                    <a:pt x="35983" y="124911"/>
                  </a:lnTo>
                  <a:lnTo>
                    <a:pt x="61988" y="89710"/>
                  </a:lnTo>
                  <a:lnTo>
                    <a:pt x="93760" y="59312"/>
                  </a:lnTo>
                  <a:lnTo>
                    <a:pt x="130556" y="34431"/>
                  </a:lnTo>
                  <a:lnTo>
                    <a:pt x="171631" y="15777"/>
                  </a:lnTo>
                  <a:lnTo>
                    <a:pt x="216244" y="4062"/>
                  </a:lnTo>
                  <a:lnTo>
                    <a:pt x="263651" y="0"/>
                  </a:lnTo>
                  <a:lnTo>
                    <a:pt x="311059" y="4062"/>
                  </a:lnTo>
                  <a:lnTo>
                    <a:pt x="355672" y="15777"/>
                  </a:lnTo>
                  <a:lnTo>
                    <a:pt x="396747" y="34431"/>
                  </a:lnTo>
                  <a:lnTo>
                    <a:pt x="433543" y="59312"/>
                  </a:lnTo>
                  <a:lnTo>
                    <a:pt x="465315" y="89710"/>
                  </a:lnTo>
                  <a:lnTo>
                    <a:pt x="491320" y="124911"/>
                  </a:lnTo>
                  <a:lnTo>
                    <a:pt x="510815" y="164205"/>
                  </a:lnTo>
                  <a:lnTo>
                    <a:pt x="523058" y="206879"/>
                  </a:lnTo>
                  <a:lnTo>
                    <a:pt x="527303" y="252222"/>
                  </a:lnTo>
                  <a:lnTo>
                    <a:pt x="523058" y="297564"/>
                  </a:lnTo>
                  <a:lnTo>
                    <a:pt x="510815" y="340238"/>
                  </a:lnTo>
                  <a:lnTo>
                    <a:pt x="491320" y="379532"/>
                  </a:lnTo>
                  <a:lnTo>
                    <a:pt x="465315" y="414733"/>
                  </a:lnTo>
                  <a:lnTo>
                    <a:pt x="433543" y="445131"/>
                  </a:lnTo>
                  <a:lnTo>
                    <a:pt x="396747" y="470012"/>
                  </a:lnTo>
                  <a:lnTo>
                    <a:pt x="355672" y="488666"/>
                  </a:lnTo>
                  <a:lnTo>
                    <a:pt x="311059" y="500381"/>
                  </a:lnTo>
                  <a:lnTo>
                    <a:pt x="263651" y="504444"/>
                  </a:lnTo>
                  <a:lnTo>
                    <a:pt x="216244" y="500381"/>
                  </a:lnTo>
                  <a:lnTo>
                    <a:pt x="171631" y="488666"/>
                  </a:lnTo>
                  <a:lnTo>
                    <a:pt x="130555" y="470012"/>
                  </a:lnTo>
                  <a:lnTo>
                    <a:pt x="93760" y="445131"/>
                  </a:lnTo>
                  <a:lnTo>
                    <a:pt x="61988" y="414733"/>
                  </a:lnTo>
                  <a:lnTo>
                    <a:pt x="35983" y="379532"/>
                  </a:lnTo>
                  <a:lnTo>
                    <a:pt x="16488" y="340238"/>
                  </a:lnTo>
                  <a:lnTo>
                    <a:pt x="4245" y="297564"/>
                  </a:lnTo>
                  <a:lnTo>
                    <a:pt x="0" y="25222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203698" y="2318765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269484" y="2435809"/>
            <a:ext cx="1238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999482" y="2486405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272538" y="3134684"/>
            <a:ext cx="37401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75"/>
              </a:lnSpc>
            </a:pPr>
            <a:r>
              <a:rPr dirty="0" sz="900" spc="290">
                <a:latin typeface="Cambria Math"/>
                <a:cs typeface="Cambria Math"/>
              </a:rPr>
              <a:t>෍</a:t>
            </a:r>
            <a:r>
              <a:rPr dirty="0" sz="900" spc="290">
                <a:latin typeface="Cambria Math"/>
                <a:cs typeface="Cambria Math"/>
              </a:rPr>
              <a:t>    </a:t>
            </a:r>
            <a:r>
              <a:rPr dirty="0" sz="900" spc="-1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198877" y="2561653"/>
            <a:ext cx="3683000" cy="923925"/>
            <a:chOff x="2198877" y="2561653"/>
            <a:chExt cx="3683000" cy="923925"/>
          </a:xfrm>
        </p:grpSpPr>
        <p:sp>
          <p:nvSpPr>
            <p:cNvPr id="119" name="object 119"/>
            <p:cNvSpPr/>
            <p:nvPr/>
          </p:nvSpPr>
          <p:spPr>
            <a:xfrm>
              <a:off x="5708904" y="2566416"/>
              <a:ext cx="167640" cy="0"/>
            </a:xfrm>
            <a:custGeom>
              <a:avLst/>
              <a:gdLst/>
              <a:ahLst/>
              <a:cxnLst/>
              <a:rect l="l" t="t" r="r" b="b"/>
              <a:pathLst>
                <a:path w="167639" h="0">
                  <a:moveTo>
                    <a:pt x="0" y="0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2205227" y="2964180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4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2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8" y="34544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4" y="252984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8" y="471424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2" y="505968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6" y="471424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469641" y="2964942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163824" y="3214116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 h="0">
                  <a:moveTo>
                    <a:pt x="0" y="0"/>
                  </a:moveTo>
                  <a:lnTo>
                    <a:pt x="240156" y="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6247" y="2983992"/>
              <a:ext cx="417575" cy="45567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746247" y="2983992"/>
              <a:ext cx="417830" cy="455930"/>
            </a:xfrm>
            <a:custGeom>
              <a:avLst/>
              <a:gdLst/>
              <a:ahLst/>
              <a:cxnLst/>
              <a:rect l="l" t="t" r="r" b="b"/>
              <a:pathLst>
                <a:path w="417830" h="455929">
                  <a:moveTo>
                    <a:pt x="0" y="455675"/>
                  </a:moveTo>
                  <a:lnTo>
                    <a:pt x="417575" y="455675"/>
                  </a:lnTo>
                  <a:lnTo>
                    <a:pt x="417575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3175">
              <a:solidFill>
                <a:srgbClr val="58585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4616" y="3096768"/>
              <a:ext cx="208787" cy="23926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3404616" y="3096768"/>
              <a:ext cx="208915" cy="239395"/>
            </a:xfrm>
            <a:custGeom>
              <a:avLst/>
              <a:gdLst/>
              <a:ahLst/>
              <a:cxnLst/>
              <a:rect l="l" t="t" r="r" b="b"/>
              <a:pathLst>
                <a:path w="208914" h="239395">
                  <a:moveTo>
                    <a:pt x="0" y="239267"/>
                  </a:moveTo>
                  <a:lnTo>
                    <a:pt x="208787" y="239267"/>
                  </a:lnTo>
                  <a:lnTo>
                    <a:pt x="20878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3175">
              <a:solidFill>
                <a:srgbClr val="58585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7" name="object 127"/>
          <p:cNvGrpSpPr/>
          <p:nvPr/>
        </p:nvGrpSpPr>
        <p:grpSpPr>
          <a:xfrm>
            <a:off x="1069594" y="1732533"/>
            <a:ext cx="3874135" cy="2393315"/>
            <a:chOff x="1069594" y="1732533"/>
            <a:chExt cx="3874135" cy="2393315"/>
          </a:xfrm>
        </p:grpSpPr>
        <p:sp>
          <p:nvSpPr>
            <p:cNvPr id="128" name="object 128"/>
            <p:cNvSpPr/>
            <p:nvPr/>
          </p:nvSpPr>
          <p:spPr>
            <a:xfrm>
              <a:off x="1069594" y="1732533"/>
              <a:ext cx="825500" cy="383540"/>
            </a:xfrm>
            <a:custGeom>
              <a:avLst/>
              <a:gdLst/>
              <a:ahLst/>
              <a:cxnLst/>
              <a:rect l="l" t="t" r="r" b="b"/>
              <a:pathLst>
                <a:path w="825500" h="383539">
                  <a:moveTo>
                    <a:pt x="12700" y="0"/>
                  </a:moveTo>
                  <a:lnTo>
                    <a:pt x="0" y="507"/>
                  </a:lnTo>
                  <a:lnTo>
                    <a:pt x="292" y="8254"/>
                  </a:lnTo>
                  <a:lnTo>
                    <a:pt x="1181" y="16510"/>
                  </a:lnTo>
                  <a:lnTo>
                    <a:pt x="2781" y="24764"/>
                  </a:lnTo>
                  <a:lnTo>
                    <a:pt x="4864" y="33019"/>
                  </a:lnTo>
                  <a:lnTo>
                    <a:pt x="7365" y="39750"/>
                  </a:lnTo>
                  <a:lnTo>
                    <a:pt x="19253" y="35305"/>
                  </a:lnTo>
                  <a:lnTo>
                    <a:pt x="17170" y="29844"/>
                  </a:lnTo>
                  <a:lnTo>
                    <a:pt x="15252" y="22351"/>
                  </a:lnTo>
                  <a:lnTo>
                    <a:pt x="13804" y="15112"/>
                  </a:lnTo>
                  <a:lnTo>
                    <a:pt x="12979" y="7874"/>
                  </a:lnTo>
                  <a:lnTo>
                    <a:pt x="12700" y="0"/>
                  </a:lnTo>
                  <a:close/>
                </a:path>
                <a:path w="825500" h="383539">
                  <a:moveTo>
                    <a:pt x="23710" y="46354"/>
                  </a:moveTo>
                  <a:lnTo>
                    <a:pt x="12407" y="52196"/>
                  </a:lnTo>
                  <a:lnTo>
                    <a:pt x="19075" y="65150"/>
                  </a:lnTo>
                  <a:lnTo>
                    <a:pt x="29425" y="81025"/>
                  </a:lnTo>
                  <a:lnTo>
                    <a:pt x="33045" y="85598"/>
                  </a:lnTo>
                  <a:lnTo>
                    <a:pt x="42964" y="77596"/>
                  </a:lnTo>
                  <a:lnTo>
                    <a:pt x="40043" y="74040"/>
                  </a:lnTo>
                  <a:lnTo>
                    <a:pt x="30378" y="59308"/>
                  </a:lnTo>
                  <a:lnTo>
                    <a:pt x="23710" y="46354"/>
                  </a:lnTo>
                  <a:close/>
                </a:path>
                <a:path w="825500" h="383539">
                  <a:moveTo>
                    <a:pt x="50901" y="87502"/>
                  </a:moveTo>
                  <a:lnTo>
                    <a:pt x="40970" y="95503"/>
                  </a:lnTo>
                  <a:lnTo>
                    <a:pt x="41871" y="96646"/>
                  </a:lnTo>
                  <a:lnTo>
                    <a:pt x="56210" y="111887"/>
                  </a:lnTo>
                  <a:lnTo>
                    <a:pt x="68427" y="123189"/>
                  </a:lnTo>
                  <a:lnTo>
                    <a:pt x="77063" y="113918"/>
                  </a:lnTo>
                  <a:lnTo>
                    <a:pt x="65455" y="103124"/>
                  </a:lnTo>
                  <a:lnTo>
                    <a:pt x="51790" y="88645"/>
                  </a:lnTo>
                  <a:lnTo>
                    <a:pt x="50901" y="87502"/>
                  </a:lnTo>
                  <a:close/>
                </a:path>
                <a:path w="825500" h="383539">
                  <a:moveTo>
                    <a:pt x="86372" y="121919"/>
                  </a:moveTo>
                  <a:lnTo>
                    <a:pt x="78308" y="131825"/>
                  </a:lnTo>
                  <a:lnTo>
                    <a:pt x="90335" y="141604"/>
                  </a:lnTo>
                  <a:lnTo>
                    <a:pt x="108813" y="155193"/>
                  </a:lnTo>
                  <a:lnTo>
                    <a:pt x="116306" y="144906"/>
                  </a:lnTo>
                  <a:lnTo>
                    <a:pt x="98386" y="131825"/>
                  </a:lnTo>
                  <a:lnTo>
                    <a:pt x="86372" y="121919"/>
                  </a:lnTo>
                  <a:close/>
                </a:path>
                <a:path w="825500" h="383539">
                  <a:moveTo>
                    <a:pt x="126618" y="151764"/>
                  </a:moveTo>
                  <a:lnTo>
                    <a:pt x="119621" y="162432"/>
                  </a:lnTo>
                  <a:lnTo>
                    <a:pt x="131343" y="170179"/>
                  </a:lnTo>
                  <a:lnTo>
                    <a:pt x="152234" y="182625"/>
                  </a:lnTo>
                  <a:lnTo>
                    <a:pt x="158750" y="171703"/>
                  </a:lnTo>
                  <a:lnTo>
                    <a:pt x="138341" y="159512"/>
                  </a:lnTo>
                  <a:lnTo>
                    <a:pt x="126618" y="151764"/>
                  </a:lnTo>
                  <a:close/>
                </a:path>
                <a:path w="825500" h="383539">
                  <a:moveTo>
                    <a:pt x="169633" y="177800"/>
                  </a:moveTo>
                  <a:lnTo>
                    <a:pt x="163525" y="188975"/>
                  </a:lnTo>
                  <a:lnTo>
                    <a:pt x="178549" y="197230"/>
                  </a:lnTo>
                  <a:lnTo>
                    <a:pt x="197510" y="206628"/>
                  </a:lnTo>
                  <a:lnTo>
                    <a:pt x="203200" y="195325"/>
                  </a:lnTo>
                  <a:lnTo>
                    <a:pt x="184670" y="186054"/>
                  </a:lnTo>
                  <a:lnTo>
                    <a:pt x="169633" y="177800"/>
                  </a:lnTo>
                  <a:close/>
                </a:path>
                <a:path w="825500" h="383539">
                  <a:moveTo>
                    <a:pt x="214375" y="200787"/>
                  </a:moveTo>
                  <a:lnTo>
                    <a:pt x="209169" y="212343"/>
                  </a:lnTo>
                  <a:lnTo>
                    <a:pt x="231394" y="222503"/>
                  </a:lnTo>
                  <a:lnTo>
                    <a:pt x="244094" y="227964"/>
                  </a:lnTo>
                  <a:lnTo>
                    <a:pt x="249047" y="216153"/>
                  </a:lnTo>
                  <a:lnTo>
                    <a:pt x="236600" y="210946"/>
                  </a:lnTo>
                  <a:lnTo>
                    <a:pt x="214375" y="200787"/>
                  </a:lnTo>
                  <a:close/>
                </a:path>
                <a:path w="825500" h="383539">
                  <a:moveTo>
                    <a:pt x="260731" y="221106"/>
                  </a:moveTo>
                  <a:lnTo>
                    <a:pt x="255778" y="232790"/>
                  </a:lnTo>
                  <a:lnTo>
                    <a:pt x="259715" y="234568"/>
                  </a:lnTo>
                  <a:lnTo>
                    <a:pt x="289178" y="245999"/>
                  </a:lnTo>
                  <a:lnTo>
                    <a:pt x="291592" y="246887"/>
                  </a:lnTo>
                  <a:lnTo>
                    <a:pt x="295909" y="234950"/>
                  </a:lnTo>
                  <a:lnTo>
                    <a:pt x="293878" y="234187"/>
                  </a:lnTo>
                  <a:lnTo>
                    <a:pt x="264668" y="222757"/>
                  </a:lnTo>
                  <a:lnTo>
                    <a:pt x="260731" y="221106"/>
                  </a:lnTo>
                  <a:close/>
                </a:path>
                <a:path w="825500" h="383539">
                  <a:moveTo>
                    <a:pt x="307847" y="239140"/>
                  </a:moveTo>
                  <a:lnTo>
                    <a:pt x="303530" y="251205"/>
                  </a:lnTo>
                  <a:lnTo>
                    <a:pt x="319913" y="257048"/>
                  </a:lnTo>
                  <a:lnTo>
                    <a:pt x="339725" y="263525"/>
                  </a:lnTo>
                  <a:lnTo>
                    <a:pt x="343662" y="251460"/>
                  </a:lnTo>
                  <a:lnTo>
                    <a:pt x="324231" y="245110"/>
                  </a:lnTo>
                  <a:lnTo>
                    <a:pt x="307847" y="239140"/>
                  </a:lnTo>
                  <a:close/>
                </a:path>
                <a:path w="825500" h="383539">
                  <a:moveTo>
                    <a:pt x="355600" y="255269"/>
                  </a:moveTo>
                  <a:lnTo>
                    <a:pt x="352044" y="267462"/>
                  </a:lnTo>
                  <a:lnTo>
                    <a:pt x="384302" y="277240"/>
                  </a:lnTo>
                  <a:lnTo>
                    <a:pt x="388619" y="278383"/>
                  </a:lnTo>
                  <a:lnTo>
                    <a:pt x="392049" y="266191"/>
                  </a:lnTo>
                  <a:lnTo>
                    <a:pt x="387984" y="265049"/>
                  </a:lnTo>
                  <a:lnTo>
                    <a:pt x="355600" y="255269"/>
                  </a:lnTo>
                  <a:close/>
                </a:path>
                <a:path w="825500" h="383539">
                  <a:moveTo>
                    <a:pt x="404241" y="269620"/>
                  </a:moveTo>
                  <a:lnTo>
                    <a:pt x="400939" y="281813"/>
                  </a:lnTo>
                  <a:lnTo>
                    <a:pt x="417830" y="286512"/>
                  </a:lnTo>
                  <a:lnTo>
                    <a:pt x="437896" y="291464"/>
                  </a:lnTo>
                  <a:lnTo>
                    <a:pt x="440944" y="279145"/>
                  </a:lnTo>
                  <a:lnTo>
                    <a:pt x="421259" y="274319"/>
                  </a:lnTo>
                  <a:lnTo>
                    <a:pt x="404241" y="269620"/>
                  </a:lnTo>
                  <a:close/>
                </a:path>
                <a:path w="825500" h="383539">
                  <a:moveTo>
                    <a:pt x="453263" y="282193"/>
                  </a:moveTo>
                  <a:lnTo>
                    <a:pt x="450215" y="294513"/>
                  </a:lnTo>
                  <a:lnTo>
                    <a:pt x="452247" y="295020"/>
                  </a:lnTo>
                  <a:lnTo>
                    <a:pt x="487425" y="303021"/>
                  </a:lnTo>
                  <a:lnTo>
                    <a:pt x="487680" y="303021"/>
                  </a:lnTo>
                  <a:lnTo>
                    <a:pt x="490219" y="290575"/>
                  </a:lnTo>
                  <a:lnTo>
                    <a:pt x="455294" y="282701"/>
                  </a:lnTo>
                  <a:lnTo>
                    <a:pt x="453263" y="282193"/>
                  </a:lnTo>
                  <a:close/>
                </a:path>
                <a:path w="825500" h="383539">
                  <a:moveTo>
                    <a:pt x="502666" y="293115"/>
                  </a:moveTo>
                  <a:lnTo>
                    <a:pt x="500125" y="305562"/>
                  </a:lnTo>
                  <a:lnTo>
                    <a:pt x="523113" y="310133"/>
                  </a:lnTo>
                  <a:lnTo>
                    <a:pt x="537718" y="312674"/>
                  </a:lnTo>
                  <a:lnTo>
                    <a:pt x="539877" y="300227"/>
                  </a:lnTo>
                  <a:lnTo>
                    <a:pt x="525653" y="297688"/>
                  </a:lnTo>
                  <a:lnTo>
                    <a:pt x="502666" y="293115"/>
                  </a:lnTo>
                  <a:close/>
                </a:path>
                <a:path w="825500" h="383539">
                  <a:moveTo>
                    <a:pt x="552450" y="302513"/>
                  </a:moveTo>
                  <a:lnTo>
                    <a:pt x="550164" y="314960"/>
                  </a:lnTo>
                  <a:lnTo>
                    <a:pt x="559562" y="316611"/>
                  </a:lnTo>
                  <a:lnTo>
                    <a:pt x="587882" y="321055"/>
                  </a:lnTo>
                  <a:lnTo>
                    <a:pt x="589914" y="308482"/>
                  </a:lnTo>
                  <a:lnTo>
                    <a:pt x="561848" y="304164"/>
                  </a:lnTo>
                  <a:lnTo>
                    <a:pt x="552450" y="302513"/>
                  </a:lnTo>
                  <a:close/>
                </a:path>
                <a:path w="825500" h="383539">
                  <a:moveTo>
                    <a:pt x="602233" y="310388"/>
                  </a:moveTo>
                  <a:lnTo>
                    <a:pt x="600582" y="322961"/>
                  </a:lnTo>
                  <a:lnTo>
                    <a:pt x="633857" y="327278"/>
                  </a:lnTo>
                  <a:lnTo>
                    <a:pt x="638556" y="327787"/>
                  </a:lnTo>
                  <a:lnTo>
                    <a:pt x="639953" y="315087"/>
                  </a:lnTo>
                  <a:lnTo>
                    <a:pt x="635507" y="314705"/>
                  </a:lnTo>
                  <a:lnTo>
                    <a:pt x="602233" y="310388"/>
                  </a:lnTo>
                  <a:close/>
                </a:path>
                <a:path w="825500" h="383539">
                  <a:moveTo>
                    <a:pt x="652526" y="316483"/>
                  </a:moveTo>
                  <a:lnTo>
                    <a:pt x="651129" y="329183"/>
                  </a:lnTo>
                  <a:lnTo>
                    <a:pt x="671703" y="331342"/>
                  </a:lnTo>
                  <a:lnTo>
                    <a:pt x="689229" y="332866"/>
                  </a:lnTo>
                  <a:lnTo>
                    <a:pt x="690372" y="320166"/>
                  </a:lnTo>
                  <a:lnTo>
                    <a:pt x="672973" y="318769"/>
                  </a:lnTo>
                  <a:lnTo>
                    <a:pt x="652526" y="316483"/>
                  </a:lnTo>
                  <a:close/>
                </a:path>
                <a:path w="825500" h="383539">
                  <a:moveTo>
                    <a:pt x="799842" y="332172"/>
                  </a:moveTo>
                  <a:lnTo>
                    <a:pt x="791109" y="337124"/>
                  </a:lnTo>
                  <a:lnTo>
                    <a:pt x="791082" y="338454"/>
                  </a:lnTo>
                  <a:lnTo>
                    <a:pt x="788762" y="338454"/>
                  </a:lnTo>
                  <a:lnTo>
                    <a:pt x="732536" y="370331"/>
                  </a:lnTo>
                  <a:lnTo>
                    <a:pt x="729488" y="371982"/>
                  </a:lnTo>
                  <a:lnTo>
                    <a:pt x="728472" y="375919"/>
                  </a:lnTo>
                  <a:lnTo>
                    <a:pt x="730123" y="378967"/>
                  </a:lnTo>
                  <a:lnTo>
                    <a:pt x="731901" y="382015"/>
                  </a:lnTo>
                  <a:lnTo>
                    <a:pt x="735838" y="383031"/>
                  </a:lnTo>
                  <a:lnTo>
                    <a:pt x="738886" y="381380"/>
                  </a:lnTo>
                  <a:lnTo>
                    <a:pt x="814033" y="338708"/>
                  </a:lnTo>
                  <a:lnTo>
                    <a:pt x="812419" y="338708"/>
                  </a:lnTo>
                  <a:lnTo>
                    <a:pt x="803782" y="338581"/>
                  </a:lnTo>
                  <a:lnTo>
                    <a:pt x="791082" y="338454"/>
                  </a:lnTo>
                  <a:lnTo>
                    <a:pt x="788870" y="338393"/>
                  </a:lnTo>
                  <a:lnTo>
                    <a:pt x="803786" y="338393"/>
                  </a:lnTo>
                  <a:lnTo>
                    <a:pt x="803746" y="334517"/>
                  </a:lnTo>
                  <a:lnTo>
                    <a:pt x="799842" y="332172"/>
                  </a:lnTo>
                  <a:close/>
                </a:path>
                <a:path w="825500" h="383539">
                  <a:moveTo>
                    <a:pt x="803862" y="334587"/>
                  </a:moveTo>
                  <a:lnTo>
                    <a:pt x="803782" y="338581"/>
                  </a:lnTo>
                  <a:lnTo>
                    <a:pt x="812419" y="338708"/>
                  </a:lnTo>
                  <a:lnTo>
                    <a:pt x="812427" y="337819"/>
                  </a:lnTo>
                  <a:lnTo>
                    <a:pt x="809244" y="337819"/>
                  </a:lnTo>
                  <a:lnTo>
                    <a:pt x="803862" y="334587"/>
                  </a:lnTo>
                  <a:close/>
                </a:path>
                <a:path w="825500" h="383539">
                  <a:moveTo>
                    <a:pt x="814001" y="325881"/>
                  </a:moveTo>
                  <a:lnTo>
                    <a:pt x="804037" y="325881"/>
                  </a:lnTo>
                  <a:lnTo>
                    <a:pt x="812545" y="326008"/>
                  </a:lnTo>
                  <a:lnTo>
                    <a:pt x="812419" y="338708"/>
                  </a:lnTo>
                  <a:lnTo>
                    <a:pt x="814033" y="338708"/>
                  </a:lnTo>
                  <a:lnTo>
                    <a:pt x="824992" y="332486"/>
                  </a:lnTo>
                  <a:lnTo>
                    <a:pt x="814001" y="325881"/>
                  </a:lnTo>
                  <a:close/>
                </a:path>
                <a:path w="825500" h="383539">
                  <a:moveTo>
                    <a:pt x="791109" y="337124"/>
                  </a:moveTo>
                  <a:lnTo>
                    <a:pt x="788870" y="338393"/>
                  </a:lnTo>
                  <a:lnTo>
                    <a:pt x="791082" y="338454"/>
                  </a:lnTo>
                  <a:lnTo>
                    <a:pt x="791109" y="337124"/>
                  </a:lnTo>
                  <a:close/>
                </a:path>
                <a:path w="825500" h="383539">
                  <a:moveTo>
                    <a:pt x="753363" y="324357"/>
                  </a:moveTo>
                  <a:lnTo>
                    <a:pt x="752856" y="337057"/>
                  </a:lnTo>
                  <a:lnTo>
                    <a:pt x="788870" y="338393"/>
                  </a:lnTo>
                  <a:lnTo>
                    <a:pt x="791109" y="337124"/>
                  </a:lnTo>
                  <a:lnTo>
                    <a:pt x="791311" y="327048"/>
                  </a:lnTo>
                  <a:lnTo>
                    <a:pt x="789045" y="325687"/>
                  </a:lnTo>
                  <a:lnTo>
                    <a:pt x="753363" y="324357"/>
                  </a:lnTo>
                  <a:close/>
                </a:path>
                <a:path w="825500" h="383539">
                  <a:moveTo>
                    <a:pt x="809370" y="326770"/>
                  </a:moveTo>
                  <a:lnTo>
                    <a:pt x="803957" y="329839"/>
                  </a:lnTo>
                  <a:lnTo>
                    <a:pt x="803862" y="334587"/>
                  </a:lnTo>
                  <a:lnTo>
                    <a:pt x="809244" y="337819"/>
                  </a:lnTo>
                  <a:lnTo>
                    <a:pt x="809370" y="326770"/>
                  </a:lnTo>
                  <a:close/>
                </a:path>
                <a:path w="825500" h="383539">
                  <a:moveTo>
                    <a:pt x="812538" y="326770"/>
                  </a:moveTo>
                  <a:lnTo>
                    <a:pt x="809370" y="326770"/>
                  </a:lnTo>
                  <a:lnTo>
                    <a:pt x="809244" y="337819"/>
                  </a:lnTo>
                  <a:lnTo>
                    <a:pt x="812427" y="337819"/>
                  </a:lnTo>
                  <a:lnTo>
                    <a:pt x="812538" y="326770"/>
                  </a:lnTo>
                  <a:close/>
                </a:path>
                <a:path w="825500" h="383539">
                  <a:moveTo>
                    <a:pt x="702944" y="321182"/>
                  </a:moveTo>
                  <a:lnTo>
                    <a:pt x="701929" y="333882"/>
                  </a:lnTo>
                  <a:lnTo>
                    <a:pt x="709676" y="334517"/>
                  </a:lnTo>
                  <a:lnTo>
                    <a:pt x="740029" y="336423"/>
                  </a:lnTo>
                  <a:lnTo>
                    <a:pt x="740918" y="323723"/>
                  </a:lnTo>
                  <a:lnTo>
                    <a:pt x="710819" y="321817"/>
                  </a:lnTo>
                  <a:lnTo>
                    <a:pt x="702944" y="321182"/>
                  </a:lnTo>
                  <a:close/>
                </a:path>
                <a:path w="825500" h="383539">
                  <a:moveTo>
                    <a:pt x="803957" y="329839"/>
                  </a:moveTo>
                  <a:lnTo>
                    <a:pt x="799842" y="332172"/>
                  </a:lnTo>
                  <a:lnTo>
                    <a:pt x="803862" y="334587"/>
                  </a:lnTo>
                  <a:lnTo>
                    <a:pt x="803957" y="329839"/>
                  </a:lnTo>
                  <a:close/>
                </a:path>
                <a:path w="825500" h="383539">
                  <a:moveTo>
                    <a:pt x="737107" y="279653"/>
                  </a:moveTo>
                  <a:lnTo>
                    <a:pt x="733170" y="280669"/>
                  </a:lnTo>
                  <a:lnTo>
                    <a:pt x="731393" y="283717"/>
                  </a:lnTo>
                  <a:lnTo>
                    <a:pt x="729614" y="286638"/>
                  </a:lnTo>
                  <a:lnTo>
                    <a:pt x="730504" y="290575"/>
                  </a:lnTo>
                  <a:lnTo>
                    <a:pt x="733551" y="292353"/>
                  </a:lnTo>
                  <a:lnTo>
                    <a:pt x="789045" y="325687"/>
                  </a:lnTo>
                  <a:lnTo>
                    <a:pt x="791337" y="325754"/>
                  </a:lnTo>
                  <a:lnTo>
                    <a:pt x="791311" y="327048"/>
                  </a:lnTo>
                  <a:lnTo>
                    <a:pt x="799842" y="332172"/>
                  </a:lnTo>
                  <a:lnTo>
                    <a:pt x="803957" y="329839"/>
                  </a:lnTo>
                  <a:lnTo>
                    <a:pt x="804037" y="325881"/>
                  </a:lnTo>
                  <a:lnTo>
                    <a:pt x="814001" y="325881"/>
                  </a:lnTo>
                  <a:lnTo>
                    <a:pt x="737107" y="279653"/>
                  </a:lnTo>
                  <a:close/>
                </a:path>
                <a:path w="825500" h="383539">
                  <a:moveTo>
                    <a:pt x="804037" y="325881"/>
                  </a:moveTo>
                  <a:lnTo>
                    <a:pt x="803957" y="329839"/>
                  </a:lnTo>
                  <a:lnTo>
                    <a:pt x="809370" y="326770"/>
                  </a:lnTo>
                  <a:lnTo>
                    <a:pt x="812538" y="326770"/>
                  </a:lnTo>
                  <a:lnTo>
                    <a:pt x="812545" y="326008"/>
                  </a:lnTo>
                  <a:lnTo>
                    <a:pt x="804037" y="325881"/>
                  </a:lnTo>
                  <a:close/>
                </a:path>
                <a:path w="825500" h="383539">
                  <a:moveTo>
                    <a:pt x="789045" y="325687"/>
                  </a:moveTo>
                  <a:lnTo>
                    <a:pt x="791311" y="327048"/>
                  </a:lnTo>
                  <a:lnTo>
                    <a:pt x="791337" y="325754"/>
                  </a:lnTo>
                  <a:lnTo>
                    <a:pt x="789045" y="32568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613404" y="1953767"/>
              <a:ext cx="1325245" cy="1263650"/>
            </a:xfrm>
            <a:custGeom>
              <a:avLst/>
              <a:gdLst/>
              <a:ahLst/>
              <a:cxnLst/>
              <a:rect l="l" t="t" r="r" b="b"/>
              <a:pathLst>
                <a:path w="1325245" h="1263650">
                  <a:moveTo>
                    <a:pt x="0" y="1263269"/>
                  </a:moveTo>
                  <a:lnTo>
                    <a:pt x="1324991" y="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205227" y="3604260"/>
              <a:ext cx="527685" cy="506095"/>
            </a:xfrm>
            <a:custGeom>
              <a:avLst/>
              <a:gdLst/>
              <a:ahLst/>
              <a:cxnLst/>
              <a:rect l="l" t="t" r="r" b="b"/>
              <a:pathLst>
                <a:path w="527685" h="506095">
                  <a:moveTo>
                    <a:pt x="0" y="252983"/>
                  </a:moveTo>
                  <a:lnTo>
                    <a:pt x="4245" y="207514"/>
                  </a:lnTo>
                  <a:lnTo>
                    <a:pt x="16488" y="164717"/>
                  </a:lnTo>
                  <a:lnTo>
                    <a:pt x="35983" y="125306"/>
                  </a:lnTo>
                  <a:lnTo>
                    <a:pt x="61988" y="89997"/>
                  </a:lnTo>
                  <a:lnTo>
                    <a:pt x="93760" y="59504"/>
                  </a:lnTo>
                  <a:lnTo>
                    <a:pt x="130556" y="34543"/>
                  </a:lnTo>
                  <a:lnTo>
                    <a:pt x="171631" y="15829"/>
                  </a:lnTo>
                  <a:lnTo>
                    <a:pt x="216244" y="4076"/>
                  </a:lnTo>
                  <a:lnTo>
                    <a:pt x="263652" y="0"/>
                  </a:lnTo>
                  <a:lnTo>
                    <a:pt x="311059" y="4076"/>
                  </a:lnTo>
                  <a:lnTo>
                    <a:pt x="355672" y="15829"/>
                  </a:lnTo>
                  <a:lnTo>
                    <a:pt x="396748" y="34543"/>
                  </a:lnTo>
                  <a:lnTo>
                    <a:pt x="433543" y="59504"/>
                  </a:lnTo>
                  <a:lnTo>
                    <a:pt x="465315" y="89997"/>
                  </a:lnTo>
                  <a:lnTo>
                    <a:pt x="491320" y="125306"/>
                  </a:lnTo>
                  <a:lnTo>
                    <a:pt x="510815" y="164717"/>
                  </a:lnTo>
                  <a:lnTo>
                    <a:pt x="523058" y="207514"/>
                  </a:lnTo>
                  <a:lnTo>
                    <a:pt x="527304" y="252983"/>
                  </a:lnTo>
                  <a:lnTo>
                    <a:pt x="523058" y="298453"/>
                  </a:lnTo>
                  <a:lnTo>
                    <a:pt x="510815" y="341250"/>
                  </a:lnTo>
                  <a:lnTo>
                    <a:pt x="491320" y="380661"/>
                  </a:lnTo>
                  <a:lnTo>
                    <a:pt x="465315" y="415970"/>
                  </a:lnTo>
                  <a:lnTo>
                    <a:pt x="433543" y="446463"/>
                  </a:lnTo>
                  <a:lnTo>
                    <a:pt x="396748" y="471423"/>
                  </a:lnTo>
                  <a:lnTo>
                    <a:pt x="355672" y="490138"/>
                  </a:lnTo>
                  <a:lnTo>
                    <a:pt x="311059" y="501891"/>
                  </a:lnTo>
                  <a:lnTo>
                    <a:pt x="263652" y="505967"/>
                  </a:lnTo>
                  <a:lnTo>
                    <a:pt x="216244" y="501891"/>
                  </a:lnTo>
                  <a:lnTo>
                    <a:pt x="171631" y="490138"/>
                  </a:lnTo>
                  <a:lnTo>
                    <a:pt x="130556" y="471423"/>
                  </a:lnTo>
                  <a:lnTo>
                    <a:pt x="93760" y="446463"/>
                  </a:lnTo>
                  <a:lnTo>
                    <a:pt x="61988" y="415970"/>
                  </a:lnTo>
                  <a:lnTo>
                    <a:pt x="35983" y="380661"/>
                  </a:lnTo>
                  <a:lnTo>
                    <a:pt x="16488" y="341250"/>
                  </a:lnTo>
                  <a:lnTo>
                    <a:pt x="4245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469641" y="3605022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163823" y="3854195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4" h="0">
                  <a:moveTo>
                    <a:pt x="0" y="0"/>
                  </a:moveTo>
                  <a:lnTo>
                    <a:pt x="240156" y="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2746248" y="3625595"/>
              <a:ext cx="417830" cy="455930"/>
            </a:xfrm>
            <a:custGeom>
              <a:avLst/>
              <a:gdLst/>
              <a:ahLst/>
              <a:cxnLst/>
              <a:rect l="l" t="t" r="r" b="b"/>
              <a:pathLst>
                <a:path w="417830" h="455929">
                  <a:moveTo>
                    <a:pt x="417575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417575" y="455675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2746248" y="3625595"/>
              <a:ext cx="417830" cy="455930"/>
            </a:xfrm>
            <a:custGeom>
              <a:avLst/>
              <a:gdLst/>
              <a:ahLst/>
              <a:cxnLst/>
              <a:rect l="l" t="t" r="r" b="b"/>
              <a:pathLst>
                <a:path w="417830" h="455929">
                  <a:moveTo>
                    <a:pt x="0" y="455675"/>
                  </a:moveTo>
                  <a:lnTo>
                    <a:pt x="417575" y="455675"/>
                  </a:lnTo>
                  <a:lnTo>
                    <a:pt x="417575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3175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3404616" y="3738372"/>
              <a:ext cx="208915" cy="239395"/>
            </a:xfrm>
            <a:custGeom>
              <a:avLst/>
              <a:gdLst/>
              <a:ahLst/>
              <a:cxnLst/>
              <a:rect l="l" t="t" r="r" b="b"/>
              <a:pathLst>
                <a:path w="208914" h="239395">
                  <a:moveTo>
                    <a:pt x="208787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208787" y="239267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3404616" y="3738372"/>
              <a:ext cx="208915" cy="239395"/>
            </a:xfrm>
            <a:custGeom>
              <a:avLst/>
              <a:gdLst/>
              <a:ahLst/>
              <a:cxnLst/>
              <a:rect l="l" t="t" r="r" b="b"/>
              <a:pathLst>
                <a:path w="208914" h="239395">
                  <a:moveTo>
                    <a:pt x="0" y="239267"/>
                  </a:moveTo>
                  <a:lnTo>
                    <a:pt x="208787" y="239267"/>
                  </a:lnTo>
                  <a:lnTo>
                    <a:pt x="20878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3175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2259838" y="3724147"/>
            <a:ext cx="3994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r>
              <a:rPr dirty="0" sz="900" spc="290">
                <a:latin typeface="Cambria Math"/>
                <a:cs typeface="Cambria Math"/>
              </a:rPr>
              <a:t>    </a:t>
            </a:r>
            <a:r>
              <a:rPr dirty="0" sz="900" spc="-15">
                <a:latin typeface="Cambria Math"/>
                <a:cs typeface="Cambria Math"/>
              </a:rPr>
              <a:t> </a:t>
            </a: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812749" y="1949005"/>
            <a:ext cx="5190490" cy="1949450"/>
            <a:chOff x="812749" y="1949005"/>
            <a:chExt cx="5190490" cy="1949450"/>
          </a:xfrm>
        </p:grpSpPr>
        <p:sp>
          <p:nvSpPr>
            <p:cNvPr id="139" name="object 139"/>
            <p:cNvSpPr/>
            <p:nvPr/>
          </p:nvSpPr>
          <p:spPr>
            <a:xfrm>
              <a:off x="812749" y="2667126"/>
              <a:ext cx="1393190" cy="1190625"/>
            </a:xfrm>
            <a:custGeom>
              <a:avLst/>
              <a:gdLst/>
              <a:ahLst/>
              <a:cxnLst/>
              <a:rect l="l" t="t" r="r" b="b"/>
              <a:pathLst>
                <a:path w="1393189" h="1190625">
                  <a:moveTo>
                    <a:pt x="1392859" y="549148"/>
                  </a:moveTo>
                  <a:lnTo>
                    <a:pt x="1331391" y="471551"/>
                  </a:lnTo>
                  <a:lnTo>
                    <a:pt x="1329232" y="468757"/>
                  </a:lnTo>
                  <a:lnTo>
                    <a:pt x="1325168" y="468249"/>
                  </a:lnTo>
                  <a:lnTo>
                    <a:pt x="1319707" y="472694"/>
                  </a:lnTo>
                  <a:lnTo>
                    <a:pt x="1319199" y="476631"/>
                  </a:lnTo>
                  <a:lnTo>
                    <a:pt x="1321358" y="479425"/>
                  </a:lnTo>
                  <a:lnTo>
                    <a:pt x="1361694" y="530225"/>
                  </a:lnTo>
                  <a:lnTo>
                    <a:pt x="6413" y="0"/>
                  </a:lnTo>
                  <a:lnTo>
                    <a:pt x="4102" y="5994"/>
                  </a:lnTo>
                  <a:lnTo>
                    <a:pt x="0" y="10795"/>
                  </a:lnTo>
                  <a:lnTo>
                    <a:pt x="1361300" y="1171854"/>
                  </a:lnTo>
                  <a:lnTo>
                    <a:pt x="1294180" y="1159764"/>
                  </a:lnTo>
                  <a:lnTo>
                    <a:pt x="1290878" y="1162050"/>
                  </a:lnTo>
                  <a:lnTo>
                    <a:pt x="1289608" y="1168908"/>
                  </a:lnTo>
                  <a:lnTo>
                    <a:pt x="1291894" y="1172210"/>
                  </a:lnTo>
                  <a:lnTo>
                    <a:pt x="1392859" y="1190371"/>
                  </a:lnTo>
                  <a:lnTo>
                    <a:pt x="1391704" y="1187069"/>
                  </a:lnTo>
                  <a:lnTo>
                    <a:pt x="1360220" y="1096899"/>
                  </a:lnTo>
                  <a:lnTo>
                    <a:pt x="1358950" y="1093597"/>
                  </a:lnTo>
                  <a:lnTo>
                    <a:pt x="1355394" y="1091819"/>
                  </a:lnTo>
                  <a:lnTo>
                    <a:pt x="1348790" y="1094105"/>
                  </a:lnTo>
                  <a:lnTo>
                    <a:pt x="1347012" y="1097788"/>
                  </a:lnTo>
                  <a:lnTo>
                    <a:pt x="1348155" y="1101090"/>
                  </a:lnTo>
                  <a:lnTo>
                    <a:pt x="1369631" y="1162278"/>
                  </a:lnTo>
                  <a:lnTo>
                    <a:pt x="37045" y="25730"/>
                  </a:lnTo>
                  <a:lnTo>
                    <a:pt x="1356956" y="541972"/>
                  </a:lnTo>
                  <a:lnTo>
                    <a:pt x="1289608" y="552450"/>
                  </a:lnTo>
                  <a:lnTo>
                    <a:pt x="1287195" y="555752"/>
                  </a:lnTo>
                  <a:lnTo>
                    <a:pt x="1288211" y="562737"/>
                  </a:lnTo>
                  <a:lnTo>
                    <a:pt x="1291513" y="565023"/>
                  </a:lnTo>
                  <a:lnTo>
                    <a:pt x="1383957" y="550545"/>
                  </a:lnTo>
                  <a:lnTo>
                    <a:pt x="1392859" y="549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3613404" y="1953767"/>
              <a:ext cx="1325245" cy="1904364"/>
            </a:xfrm>
            <a:custGeom>
              <a:avLst/>
              <a:gdLst/>
              <a:ahLst/>
              <a:cxnLst/>
              <a:rect l="l" t="t" r="r" b="b"/>
              <a:pathLst>
                <a:path w="1325245" h="1904364">
                  <a:moveTo>
                    <a:pt x="0" y="1904365"/>
                  </a:moveTo>
                  <a:lnTo>
                    <a:pt x="1324991" y="0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5480303" y="3742944"/>
              <a:ext cx="220979" cy="154305"/>
            </a:xfrm>
            <a:custGeom>
              <a:avLst/>
              <a:gdLst/>
              <a:ahLst/>
              <a:cxnLst/>
              <a:rect l="l" t="t" r="r" b="b"/>
              <a:pathLst>
                <a:path w="220979" h="154304">
                  <a:moveTo>
                    <a:pt x="0" y="153923"/>
                  </a:moveTo>
                  <a:lnTo>
                    <a:pt x="220979" y="153923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15392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5480303" y="3659123"/>
              <a:ext cx="220979" cy="238125"/>
            </a:xfrm>
            <a:custGeom>
              <a:avLst/>
              <a:gdLst/>
              <a:ahLst/>
              <a:cxnLst/>
              <a:rect l="l" t="t" r="r" b="b"/>
              <a:pathLst>
                <a:path w="220979" h="238125">
                  <a:moveTo>
                    <a:pt x="0" y="237744"/>
                  </a:moveTo>
                  <a:lnTo>
                    <a:pt x="220979" y="237744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5876544" y="372922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12496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0" y="124968"/>
                  </a:lnTo>
                  <a:lnTo>
                    <a:pt x="124968" y="124968"/>
                  </a:lnTo>
                  <a:lnTo>
                    <a:pt x="124968" y="13716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5876543" y="3729227"/>
              <a:ext cx="125095" cy="125095"/>
            </a:xfrm>
            <a:custGeom>
              <a:avLst/>
              <a:gdLst/>
              <a:ahLst/>
              <a:cxnLst/>
              <a:rect l="l" t="t" r="r" b="b"/>
              <a:pathLst>
                <a:path w="125095" h="125095">
                  <a:moveTo>
                    <a:pt x="0" y="124968"/>
                  </a:moveTo>
                  <a:lnTo>
                    <a:pt x="124967" y="124968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7923" y="3052571"/>
              <a:ext cx="220979" cy="237743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487923" y="3052571"/>
              <a:ext cx="220979" cy="238125"/>
            </a:xfrm>
            <a:custGeom>
              <a:avLst/>
              <a:gdLst/>
              <a:ahLst/>
              <a:cxnLst/>
              <a:rect l="l" t="t" r="r" b="b"/>
              <a:pathLst>
                <a:path w="220979" h="238125">
                  <a:moveTo>
                    <a:pt x="0" y="237743"/>
                  </a:moveTo>
                  <a:lnTo>
                    <a:pt x="220979" y="237743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6543" y="3118103"/>
              <a:ext cx="124967" cy="12344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5876543" y="3118103"/>
              <a:ext cx="125095" cy="123825"/>
            </a:xfrm>
            <a:custGeom>
              <a:avLst/>
              <a:gdLst/>
              <a:ahLst/>
              <a:cxnLst/>
              <a:rect l="l" t="t" r="r" b="b"/>
              <a:pathLst>
                <a:path w="125095" h="123825">
                  <a:moveTo>
                    <a:pt x="0" y="123444"/>
                  </a:moveTo>
                  <a:lnTo>
                    <a:pt x="124967" y="123444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3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7923" y="2455163"/>
              <a:ext cx="220979" cy="23774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487923" y="2455163"/>
              <a:ext cx="220979" cy="238125"/>
            </a:xfrm>
            <a:custGeom>
              <a:avLst/>
              <a:gdLst/>
              <a:ahLst/>
              <a:cxnLst/>
              <a:rect l="l" t="t" r="r" b="b"/>
              <a:pathLst>
                <a:path w="220979" h="238125">
                  <a:moveTo>
                    <a:pt x="0" y="237743"/>
                  </a:moveTo>
                  <a:lnTo>
                    <a:pt x="220979" y="237743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6543" y="2508503"/>
              <a:ext cx="124967" cy="12344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876543" y="2508503"/>
              <a:ext cx="125095" cy="123825"/>
            </a:xfrm>
            <a:custGeom>
              <a:avLst/>
              <a:gdLst/>
              <a:ahLst/>
              <a:cxnLst/>
              <a:rect l="l" t="t" r="r" b="b"/>
              <a:pathLst>
                <a:path w="125095" h="123825">
                  <a:moveTo>
                    <a:pt x="0" y="123444"/>
                  </a:moveTo>
                  <a:lnTo>
                    <a:pt x="124967" y="123444"/>
                  </a:lnTo>
                  <a:lnTo>
                    <a:pt x="124967" y="0"/>
                  </a:lnTo>
                  <a:lnTo>
                    <a:pt x="0" y="0"/>
                  </a:lnTo>
                  <a:lnTo>
                    <a:pt x="0" y="123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4081272" y="3361943"/>
              <a:ext cx="1876425" cy="381000"/>
            </a:xfrm>
            <a:custGeom>
              <a:avLst/>
              <a:gdLst/>
              <a:ahLst/>
              <a:cxnLst/>
              <a:rect l="l" t="t" r="r" b="b"/>
              <a:pathLst>
                <a:path w="1876425" h="381000">
                  <a:moveTo>
                    <a:pt x="1876044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1876044" y="380999"/>
                  </a:lnTo>
                  <a:lnTo>
                    <a:pt x="1876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4081272" y="3361943"/>
              <a:ext cx="1876425" cy="381000"/>
            </a:xfrm>
            <a:custGeom>
              <a:avLst/>
              <a:gdLst/>
              <a:ahLst/>
              <a:cxnLst/>
              <a:rect l="l" t="t" r="r" b="b"/>
              <a:pathLst>
                <a:path w="1876425" h="381000">
                  <a:moveTo>
                    <a:pt x="0" y="380999"/>
                  </a:moveTo>
                  <a:lnTo>
                    <a:pt x="1876044" y="380999"/>
                  </a:lnTo>
                  <a:lnTo>
                    <a:pt x="1876044" y="0"/>
                  </a:lnTo>
                  <a:lnTo>
                    <a:pt x="0" y="0"/>
                  </a:lnTo>
                  <a:lnTo>
                    <a:pt x="0" y="38099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 txBox="1"/>
          <p:nvPr/>
        </p:nvSpPr>
        <p:spPr>
          <a:xfrm>
            <a:off x="1811782" y="4047870"/>
            <a:ext cx="472440" cy="641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Malgun Gothic"/>
              <a:cs typeface="Malgun Gothic"/>
            </a:endParaRPr>
          </a:p>
          <a:p>
            <a:pPr marL="159385">
              <a:lnSpc>
                <a:spcPct val="100000"/>
              </a:lnSpc>
              <a:spcBef>
                <a:spcPts val="5"/>
              </a:spcBef>
            </a:pPr>
            <a:r>
              <a:rPr dirty="0" baseline="11904" sz="2100">
                <a:latin typeface="Cambria Math"/>
                <a:cs typeface="Cambria Math"/>
              </a:rPr>
              <a:t>𝑤</a:t>
            </a:r>
            <a:r>
              <a:rPr dirty="0" sz="1000">
                <a:latin typeface="Cambria Math"/>
                <a:cs typeface="Cambria Math"/>
              </a:rPr>
              <a:t>31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875914" y="4279138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128005" y="4179189"/>
            <a:ext cx="853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034" algn="l"/>
                <a:tab pos="702945" algn="l"/>
              </a:tabLst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r>
              <a:rPr dirty="0" sz="1200" spc="190">
                <a:latin typeface="Malgun Gothic"/>
                <a:cs typeface="Malgun Gothic"/>
              </a:rPr>
              <a:t>	</a:t>
            </a:r>
            <a:r>
              <a:rPr dirty="0" sz="1200" spc="190">
                <a:latin typeface="Malgun Gothic"/>
                <a:cs typeface="Malgun Gothic"/>
              </a:rPr>
              <a:t>…</a:t>
            </a:r>
            <a:r>
              <a:rPr dirty="0" sz="1200" spc="190">
                <a:latin typeface="Malgun Gothic"/>
                <a:cs typeface="Malgun Gothic"/>
              </a:rPr>
              <a:t>	</a:t>
            </a: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104894" y="3381502"/>
            <a:ext cx="18472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Malgun Gothic"/>
                <a:cs typeface="Malgun Gothic"/>
              </a:rPr>
              <a:t>w</a:t>
            </a:r>
            <a:r>
              <a:rPr dirty="0" sz="1000" spc="75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c</a:t>
            </a:r>
            <a:r>
              <a:rPr dirty="0" cap="small" sz="1000" spc="-60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15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8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30">
                <a:latin typeface="Malgun Gothic"/>
                <a:cs typeface="Malgun Gothic"/>
              </a:rPr>
              <a:t>r</a:t>
            </a:r>
            <a:r>
              <a:rPr dirty="0" sz="1000" spc="15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15">
                <a:latin typeface="Malgun Gothic"/>
                <a:cs typeface="Malgun Gothic"/>
              </a:rPr>
              <a:t>l</a:t>
            </a:r>
            <a:r>
              <a:rPr dirty="0" sz="1000" spc="-80">
                <a:latin typeface="Malgun Gothic"/>
                <a:cs typeface="Malgun Gothic"/>
              </a:rPr>
              <a:t>e</a:t>
            </a:r>
            <a:r>
              <a:rPr dirty="0" sz="1000" spc="50">
                <a:latin typeface="Malgun Gothic"/>
                <a:cs typeface="Malgun Gothic"/>
              </a:rPr>
              <a:t>([</a:t>
            </a:r>
            <a:r>
              <a:rPr dirty="0" sz="1000" spc="-20">
                <a:latin typeface="Malgun Gothic"/>
                <a:cs typeface="Malgun Gothic"/>
              </a:rPr>
              <a:t>3</a:t>
            </a:r>
            <a:r>
              <a:rPr dirty="0" sz="1000" spc="50">
                <a:latin typeface="Malgun Gothic"/>
                <a:cs typeface="Malgun Gothic"/>
              </a:rPr>
              <a:t>,</a:t>
            </a:r>
            <a:r>
              <a:rPr dirty="0" sz="1000" spc="-20">
                <a:latin typeface="Malgun Gothic"/>
                <a:cs typeface="Malgun Gothic"/>
              </a:rPr>
              <a:t>3</a:t>
            </a:r>
            <a:r>
              <a:rPr dirty="0" sz="1000" spc="55">
                <a:latin typeface="Malgun Gothic"/>
                <a:cs typeface="Malgun Gothic"/>
              </a:rPr>
              <a:t>,</a:t>
            </a:r>
            <a:r>
              <a:rPr dirty="0" sz="1000" spc="-15">
                <a:solidFill>
                  <a:srgbClr val="FF0000"/>
                </a:solidFill>
                <a:latin typeface="Malgun Gothic"/>
                <a:cs typeface="Malgun Gothic"/>
              </a:rPr>
              <a:t>32</a:t>
            </a:r>
            <a:r>
              <a:rPr dirty="0" sz="1000" spc="50">
                <a:latin typeface="Malgun Gothic"/>
                <a:cs typeface="Malgun Gothic"/>
              </a:rPr>
              <a:t>,</a:t>
            </a:r>
            <a:r>
              <a:rPr dirty="0" sz="1000" spc="-15">
                <a:latin typeface="Malgun Gothic"/>
                <a:cs typeface="Malgun Gothic"/>
              </a:rPr>
              <a:t>64</a:t>
            </a:r>
            <a:r>
              <a:rPr dirty="0" sz="1000" spc="55">
                <a:latin typeface="Malgun Gothic"/>
                <a:cs typeface="Malgun Gothic"/>
              </a:rPr>
              <a:t>]) 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c</a:t>
            </a:r>
            <a:r>
              <a:rPr dirty="0" cap="small" sz="1000" spc="-60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2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8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30">
                <a:latin typeface="Malgun Gothic"/>
                <a:cs typeface="Malgun Gothic"/>
              </a:rPr>
              <a:t>r</a:t>
            </a:r>
            <a:r>
              <a:rPr dirty="0" sz="1000" spc="15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15">
                <a:latin typeface="Malgun Gothic"/>
                <a:cs typeface="Malgun Gothic"/>
              </a:rPr>
              <a:t>l</a:t>
            </a:r>
            <a:r>
              <a:rPr dirty="0" sz="1000" spc="-95">
                <a:latin typeface="Malgun Gothic"/>
                <a:cs typeface="Malgun Gothic"/>
              </a:rPr>
              <a:t>e</a:t>
            </a:r>
            <a:r>
              <a:rPr dirty="0" sz="1000" spc="50">
                <a:latin typeface="Malgun Gothic"/>
                <a:cs typeface="Malgun Gothic"/>
              </a:rPr>
              <a:t>([</a:t>
            </a:r>
            <a:r>
              <a:rPr dirty="0" sz="1000" spc="-15">
                <a:solidFill>
                  <a:srgbClr val="006FC0"/>
                </a:solidFill>
                <a:latin typeface="Malgun Gothic"/>
                <a:cs typeface="Malgun Gothic"/>
              </a:rPr>
              <a:t>64</a:t>
            </a:r>
            <a:r>
              <a:rPr dirty="0" sz="1000" spc="50">
                <a:latin typeface="Malgun Gothic"/>
                <a:cs typeface="Malgun Gothic"/>
              </a:rPr>
              <a:t>])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6994906" y="2735452"/>
            <a:ext cx="541655" cy="535305"/>
            <a:chOff x="6994906" y="2735452"/>
            <a:chExt cx="541655" cy="535305"/>
          </a:xfrm>
        </p:grpSpPr>
        <p:sp>
          <p:nvSpPr>
            <p:cNvPr id="160" name="object 160"/>
            <p:cNvSpPr/>
            <p:nvPr/>
          </p:nvSpPr>
          <p:spPr>
            <a:xfrm>
              <a:off x="7001256" y="2749295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7265670" y="2750057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/>
          <p:cNvSpPr txBox="1"/>
          <p:nvPr/>
        </p:nvSpPr>
        <p:spPr>
          <a:xfrm>
            <a:off x="7332726" y="2868295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041260" y="2910332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6994906" y="2087752"/>
            <a:ext cx="541655" cy="535305"/>
            <a:chOff x="6994906" y="2087752"/>
            <a:chExt cx="541655" cy="535305"/>
          </a:xfrm>
        </p:grpSpPr>
        <p:sp>
          <p:nvSpPr>
            <p:cNvPr id="165" name="object 165"/>
            <p:cNvSpPr/>
            <p:nvPr/>
          </p:nvSpPr>
          <p:spPr>
            <a:xfrm>
              <a:off x="7001256" y="2101595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4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7265670" y="2102357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/>
          <p:cNvSpPr txBox="1"/>
          <p:nvPr/>
        </p:nvSpPr>
        <p:spPr>
          <a:xfrm>
            <a:off x="7332726" y="2220213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041260" y="2262378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996749" y="1758505"/>
            <a:ext cx="1009650" cy="2038350"/>
            <a:chOff x="5996749" y="1758505"/>
            <a:chExt cx="1009650" cy="2038350"/>
          </a:xfrm>
        </p:grpSpPr>
        <p:sp>
          <p:nvSpPr>
            <p:cNvPr id="170" name="object 170"/>
            <p:cNvSpPr/>
            <p:nvPr/>
          </p:nvSpPr>
          <p:spPr>
            <a:xfrm>
              <a:off x="6001511" y="1763267"/>
              <a:ext cx="1000125" cy="807085"/>
            </a:xfrm>
            <a:custGeom>
              <a:avLst/>
              <a:gdLst/>
              <a:ahLst/>
              <a:cxnLst/>
              <a:rect l="l" t="t" r="r" b="b"/>
              <a:pathLst>
                <a:path w="1000125" h="807085">
                  <a:moveTo>
                    <a:pt x="0" y="806704"/>
                  </a:moveTo>
                  <a:lnTo>
                    <a:pt x="99987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6001511" y="1763267"/>
              <a:ext cx="1000125" cy="1416050"/>
            </a:xfrm>
            <a:custGeom>
              <a:avLst/>
              <a:gdLst/>
              <a:ahLst/>
              <a:cxnLst/>
              <a:rect l="l" t="t" r="r" b="b"/>
              <a:pathLst>
                <a:path w="1000125" h="1416050">
                  <a:moveTo>
                    <a:pt x="0" y="1416050"/>
                  </a:moveTo>
                  <a:lnTo>
                    <a:pt x="999870" y="0"/>
                  </a:lnTo>
                </a:path>
              </a:pathLst>
            </a:custGeom>
            <a:ln w="9143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6001511" y="1763267"/>
              <a:ext cx="1000125" cy="2028825"/>
            </a:xfrm>
            <a:custGeom>
              <a:avLst/>
              <a:gdLst/>
              <a:ahLst/>
              <a:cxnLst/>
              <a:rect l="l" t="t" r="r" b="b"/>
              <a:pathLst>
                <a:path w="1000125" h="2028825">
                  <a:moveTo>
                    <a:pt x="0" y="2028317"/>
                  </a:moveTo>
                  <a:lnTo>
                    <a:pt x="999870" y="0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3" name="object 173"/>
          <p:cNvSpPr txBox="1"/>
          <p:nvPr/>
        </p:nvSpPr>
        <p:spPr>
          <a:xfrm>
            <a:off x="6448805" y="1585087"/>
            <a:ext cx="157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𝑤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894578" y="1670431"/>
            <a:ext cx="779780" cy="180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1515" algn="l"/>
              </a:tabLst>
            </a:pPr>
            <a:r>
              <a:rPr dirty="0" sz="1000" spc="-20">
                <a:latin typeface="Malgun Gothic"/>
                <a:cs typeface="Malgun Gothic"/>
              </a:rPr>
              <a:t>h</a:t>
            </a:r>
            <a:r>
              <a:rPr dirty="0" sz="1000" spc="60">
                <a:latin typeface="Malgun Gothic"/>
                <a:cs typeface="Malgun Gothic"/>
              </a:rPr>
              <a:t>_</a:t>
            </a:r>
            <a:r>
              <a:rPr dirty="0" sz="1000" spc="-45">
                <a:latin typeface="Malgun Gothic"/>
                <a:cs typeface="Malgun Gothic"/>
              </a:rPr>
              <a:t>p</a:t>
            </a:r>
            <a:r>
              <a:rPr dirty="0" sz="1000" spc="-55">
                <a:latin typeface="Malgun Gothic"/>
                <a:cs typeface="Malgun Gothic"/>
              </a:rPr>
              <a:t>oo</a:t>
            </a:r>
            <a:r>
              <a:rPr dirty="0" sz="1000" spc="-20">
                <a:latin typeface="Malgun Gothic"/>
                <a:cs typeface="Malgun Gothic"/>
              </a:rPr>
              <a:t>l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>
                <a:latin typeface="Malgun Gothic"/>
                <a:cs typeface="Malgun Gothic"/>
              </a:rPr>
              <a:t>	</a:t>
            </a:r>
            <a:r>
              <a:rPr dirty="0" sz="1000" spc="35">
                <a:latin typeface="Cambria Math"/>
                <a:cs typeface="Cambria Math"/>
              </a:rPr>
              <a:t>0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78066" y="3189224"/>
            <a:ext cx="157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𝑤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503034" y="3274567"/>
            <a:ext cx="325755" cy="180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 spc="35">
                <a:latin typeface="Cambria Math"/>
                <a:cs typeface="Cambria Math"/>
              </a:rPr>
              <a:t>3145</a:t>
            </a:r>
            <a:endParaRPr sz="1000">
              <a:latin typeface="Cambria Math"/>
              <a:cs typeface="Cambria Math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6994906" y="4725796"/>
            <a:ext cx="541655" cy="535305"/>
            <a:chOff x="6994906" y="4725796"/>
            <a:chExt cx="541655" cy="535305"/>
          </a:xfrm>
        </p:grpSpPr>
        <p:sp>
          <p:nvSpPr>
            <p:cNvPr id="178" name="object 178"/>
            <p:cNvSpPr/>
            <p:nvPr/>
          </p:nvSpPr>
          <p:spPr>
            <a:xfrm>
              <a:off x="7001256" y="4739639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4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4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8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4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7265670" y="4740401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0" name="object 180"/>
          <p:cNvSpPr txBox="1"/>
          <p:nvPr/>
        </p:nvSpPr>
        <p:spPr>
          <a:xfrm>
            <a:off x="7345426" y="4859527"/>
            <a:ext cx="111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053960" y="4901565"/>
            <a:ext cx="1644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6994906" y="3383153"/>
            <a:ext cx="541655" cy="526415"/>
            <a:chOff x="6994906" y="3383153"/>
            <a:chExt cx="541655" cy="526415"/>
          </a:xfrm>
        </p:grpSpPr>
        <p:sp>
          <p:nvSpPr>
            <p:cNvPr id="183" name="object 183"/>
            <p:cNvSpPr/>
            <p:nvPr/>
          </p:nvSpPr>
          <p:spPr>
            <a:xfrm>
              <a:off x="7001256" y="3396996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3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7265670" y="3397758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w="0"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ln w="2895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5" name="object 185"/>
          <p:cNvSpPr txBox="1"/>
          <p:nvPr/>
        </p:nvSpPr>
        <p:spPr>
          <a:xfrm>
            <a:off x="7332726" y="3516248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7041260" y="3558285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72197" y="4179189"/>
            <a:ext cx="149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6335077" y="3828097"/>
            <a:ext cx="2131060" cy="390525"/>
            <a:chOff x="6335077" y="3828097"/>
            <a:chExt cx="2131060" cy="390525"/>
          </a:xfrm>
        </p:grpSpPr>
        <p:sp>
          <p:nvSpPr>
            <p:cNvPr id="189" name="object 189"/>
            <p:cNvSpPr/>
            <p:nvPr/>
          </p:nvSpPr>
          <p:spPr>
            <a:xfrm>
              <a:off x="6339840" y="3832859"/>
              <a:ext cx="2121535" cy="381000"/>
            </a:xfrm>
            <a:custGeom>
              <a:avLst/>
              <a:gdLst/>
              <a:ahLst/>
              <a:cxnLst/>
              <a:rect l="l" t="t" r="r" b="b"/>
              <a:pathLst>
                <a:path w="2121534" h="381000">
                  <a:moveTo>
                    <a:pt x="2121408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2121408" y="381000"/>
                  </a:lnTo>
                  <a:lnTo>
                    <a:pt x="2121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6339840" y="3832859"/>
              <a:ext cx="2121535" cy="381000"/>
            </a:xfrm>
            <a:custGeom>
              <a:avLst/>
              <a:gdLst/>
              <a:ahLst/>
              <a:cxnLst/>
              <a:rect l="l" t="t" r="r" b="b"/>
              <a:pathLst>
                <a:path w="2121534" h="381000">
                  <a:moveTo>
                    <a:pt x="0" y="381000"/>
                  </a:moveTo>
                  <a:lnTo>
                    <a:pt x="2121408" y="381000"/>
                  </a:lnTo>
                  <a:lnTo>
                    <a:pt x="2121408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1" name="object 191"/>
          <p:cNvSpPr txBox="1"/>
          <p:nvPr/>
        </p:nvSpPr>
        <p:spPr>
          <a:xfrm>
            <a:off x="6344411" y="3852417"/>
            <a:ext cx="13893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384" marR="5080"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Malgun Gothic"/>
                <a:cs typeface="Malgun Gothic"/>
              </a:rPr>
              <a:t>w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f</a:t>
            </a:r>
            <a:r>
              <a:rPr dirty="0" sz="1000" spc="-5">
                <a:latin typeface="Malgun Gothic"/>
                <a:cs typeface="Malgun Gothic"/>
              </a:rPr>
              <a:t>c</a:t>
            </a:r>
            <a:r>
              <a:rPr dirty="0" sz="1000" spc="-20">
                <a:latin typeface="Malgun Gothic"/>
                <a:cs typeface="Malgun Gothic"/>
              </a:rPr>
              <a:t>1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8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30">
                <a:latin typeface="Malgun Gothic"/>
                <a:cs typeface="Malgun Gothic"/>
              </a:rPr>
              <a:t>r</a:t>
            </a:r>
            <a:r>
              <a:rPr dirty="0" sz="1000" spc="15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15">
                <a:latin typeface="Malgun Gothic"/>
                <a:cs typeface="Malgun Gothic"/>
              </a:rPr>
              <a:t>l</a:t>
            </a:r>
            <a:r>
              <a:rPr dirty="0" sz="1000" spc="-95">
                <a:latin typeface="Malgun Gothic"/>
                <a:cs typeface="Malgun Gothic"/>
              </a:rPr>
              <a:t>e</a:t>
            </a:r>
            <a:r>
              <a:rPr dirty="0" sz="1000" spc="50">
                <a:latin typeface="Malgun Gothic"/>
                <a:cs typeface="Malgun Gothic"/>
              </a:rPr>
              <a:t>([</a:t>
            </a:r>
            <a:r>
              <a:rPr dirty="0" sz="1000" spc="-20">
                <a:solidFill>
                  <a:srgbClr val="FF0000"/>
                </a:solidFill>
                <a:latin typeface="Malgun Gothic"/>
                <a:cs typeface="Malgun Gothic"/>
              </a:rPr>
              <a:t>7</a:t>
            </a:r>
            <a:r>
              <a:rPr dirty="0" sz="1000" spc="95">
                <a:solidFill>
                  <a:srgbClr val="FF0000"/>
                </a:solidFill>
                <a:latin typeface="Malgun Gothic"/>
                <a:cs typeface="Malgun Gothic"/>
              </a:rPr>
              <a:t>*7</a:t>
            </a:r>
            <a:r>
              <a:rPr dirty="0" sz="1000" spc="185">
                <a:solidFill>
                  <a:srgbClr val="FF0000"/>
                </a:solidFill>
                <a:latin typeface="Malgun Gothic"/>
                <a:cs typeface="Malgun Gothic"/>
              </a:rPr>
              <a:t>*  </a:t>
            </a:r>
            <a:r>
              <a:rPr dirty="0" sz="1000">
                <a:latin typeface="Malgun Gothic"/>
                <a:cs typeface="Malgun Gothic"/>
              </a:rPr>
              <a:t>b_fc1</a:t>
            </a:r>
            <a:r>
              <a:rPr dirty="0" sz="1000" spc="-65">
                <a:latin typeface="Malgun Gothic"/>
                <a:cs typeface="Malgun Gothic"/>
              </a:rPr>
              <a:t> =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6824598" y="3852417"/>
            <a:ext cx="16795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95985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FF0000"/>
                </a:solidFill>
                <a:latin typeface="Malgun Gothic"/>
                <a:cs typeface="Malgun Gothic"/>
              </a:rPr>
              <a:t>64</a:t>
            </a:r>
            <a:r>
              <a:rPr dirty="0" sz="1000" spc="10">
                <a:latin typeface="Malgun Gothic"/>
                <a:cs typeface="Malgun Gothic"/>
              </a:rPr>
              <a:t>,1024])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Malgun Gothic"/>
                <a:cs typeface="Malgun Gothic"/>
              </a:rPr>
              <a:t>Variable([</a:t>
            </a:r>
            <a:r>
              <a:rPr dirty="0" sz="1000" spc="5">
                <a:solidFill>
                  <a:srgbClr val="006FC0"/>
                </a:solidFill>
                <a:latin typeface="Malgun Gothic"/>
                <a:cs typeface="Malgun Gothic"/>
              </a:rPr>
              <a:t>1024</a:t>
            </a:r>
            <a:r>
              <a:rPr dirty="0" sz="1000" spc="5">
                <a:latin typeface="Malgun Gothic"/>
                <a:cs typeface="Malgun Gothic"/>
              </a:rPr>
              <a:t>])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8503856" y="1455356"/>
            <a:ext cx="820419" cy="4036060"/>
            <a:chOff x="8503856" y="1455356"/>
            <a:chExt cx="820419" cy="4036060"/>
          </a:xfrm>
        </p:grpSpPr>
        <p:sp>
          <p:nvSpPr>
            <p:cNvPr id="194" name="object 194"/>
            <p:cNvSpPr/>
            <p:nvPr/>
          </p:nvSpPr>
          <p:spPr>
            <a:xfrm>
              <a:off x="8505444" y="1456943"/>
              <a:ext cx="817244" cy="4032885"/>
            </a:xfrm>
            <a:custGeom>
              <a:avLst/>
              <a:gdLst/>
              <a:ahLst/>
              <a:cxnLst/>
              <a:rect l="l" t="t" r="r" b="b"/>
              <a:pathLst>
                <a:path w="817245" h="4032885">
                  <a:moveTo>
                    <a:pt x="816864" y="2046732"/>
                  </a:moveTo>
                  <a:lnTo>
                    <a:pt x="0" y="2046732"/>
                  </a:lnTo>
                  <a:lnTo>
                    <a:pt x="0" y="4032504"/>
                  </a:lnTo>
                  <a:lnTo>
                    <a:pt x="816864" y="4032504"/>
                  </a:lnTo>
                  <a:lnTo>
                    <a:pt x="816864" y="2046732"/>
                  </a:lnTo>
                  <a:close/>
                </a:path>
                <a:path w="817245" h="4032885">
                  <a:moveTo>
                    <a:pt x="816864" y="0"/>
                  </a:moveTo>
                  <a:lnTo>
                    <a:pt x="0" y="0"/>
                  </a:lnTo>
                  <a:lnTo>
                    <a:pt x="0" y="1665732"/>
                  </a:lnTo>
                  <a:lnTo>
                    <a:pt x="816864" y="1665732"/>
                  </a:lnTo>
                  <a:lnTo>
                    <a:pt x="816864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8505443" y="1456944"/>
              <a:ext cx="817244" cy="4032885"/>
            </a:xfrm>
            <a:custGeom>
              <a:avLst/>
              <a:gdLst/>
              <a:ahLst/>
              <a:cxnLst/>
              <a:rect l="l" t="t" r="r" b="b"/>
              <a:pathLst>
                <a:path w="817245" h="4032885">
                  <a:moveTo>
                    <a:pt x="0" y="4032504"/>
                  </a:moveTo>
                  <a:lnTo>
                    <a:pt x="816863" y="4032504"/>
                  </a:lnTo>
                  <a:lnTo>
                    <a:pt x="816863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3175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8648699" y="1510284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4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8914637" y="1511046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8" name="object 198"/>
          <p:cNvSpPr txBox="1"/>
          <p:nvPr/>
        </p:nvSpPr>
        <p:spPr>
          <a:xfrm>
            <a:off x="8689085" y="1607312"/>
            <a:ext cx="415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4165" algn="l"/>
              </a:tabLst>
            </a:pPr>
            <a:r>
              <a:rPr dirty="0" sz="900" spc="290">
                <a:latin typeface="Cambria Math"/>
                <a:cs typeface="Cambria Math"/>
              </a:rPr>
              <a:t>෍</a:t>
            </a:r>
            <a:r>
              <a:rPr dirty="0" sz="900" spc="290">
                <a:latin typeface="Cambria Math"/>
                <a:cs typeface="Cambria Math"/>
              </a:rPr>
              <a:t>	</a:t>
            </a: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8642350" y="2735452"/>
            <a:ext cx="541655" cy="526415"/>
            <a:chOff x="8642350" y="2735452"/>
            <a:chExt cx="541655" cy="526415"/>
          </a:xfrm>
        </p:grpSpPr>
        <p:sp>
          <p:nvSpPr>
            <p:cNvPr id="200" name="object 200"/>
            <p:cNvSpPr/>
            <p:nvPr/>
          </p:nvSpPr>
          <p:spPr>
            <a:xfrm>
              <a:off x="8648700" y="2749295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8914638" y="2750057"/>
              <a:ext cx="0" cy="372745"/>
            </a:xfrm>
            <a:custGeom>
              <a:avLst/>
              <a:gdLst/>
              <a:ahLst/>
              <a:cxnLst/>
              <a:rect l="l" t="t" r="r" b="b"/>
              <a:pathLst>
                <a:path w="0" h="372744">
                  <a:moveTo>
                    <a:pt x="0" y="0"/>
                  </a:moveTo>
                  <a:lnTo>
                    <a:pt x="0" y="372617"/>
                  </a:lnTo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2" name="object 202"/>
          <p:cNvSpPr txBox="1"/>
          <p:nvPr/>
        </p:nvSpPr>
        <p:spPr>
          <a:xfrm>
            <a:off x="8980678" y="2868295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8642350" y="2087752"/>
            <a:ext cx="541655" cy="535305"/>
            <a:chOff x="8642350" y="2087752"/>
            <a:chExt cx="541655" cy="535305"/>
          </a:xfrm>
        </p:grpSpPr>
        <p:sp>
          <p:nvSpPr>
            <p:cNvPr id="204" name="object 204"/>
            <p:cNvSpPr/>
            <p:nvPr/>
          </p:nvSpPr>
          <p:spPr>
            <a:xfrm>
              <a:off x="8648700" y="2101595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4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8914638" y="2102357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4">
                  <a:moveTo>
                    <a:pt x="0" y="0"/>
                  </a:moveTo>
                  <a:lnTo>
                    <a:pt x="0" y="5058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6" name="object 206"/>
          <p:cNvSpPr txBox="1"/>
          <p:nvPr/>
        </p:nvSpPr>
        <p:spPr>
          <a:xfrm>
            <a:off x="8980678" y="2220213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8689085" y="2262378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8642350" y="4725796"/>
            <a:ext cx="541655" cy="535305"/>
            <a:chOff x="8642350" y="4725796"/>
            <a:chExt cx="541655" cy="535305"/>
          </a:xfrm>
        </p:grpSpPr>
        <p:sp>
          <p:nvSpPr>
            <p:cNvPr id="209" name="object 209"/>
            <p:cNvSpPr/>
            <p:nvPr/>
          </p:nvSpPr>
          <p:spPr>
            <a:xfrm>
              <a:off x="8648700" y="4739639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4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4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4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8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4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8914638" y="4740401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w="0" h="506095">
                  <a:moveTo>
                    <a:pt x="0" y="0"/>
                  </a:moveTo>
                  <a:lnTo>
                    <a:pt x="0" y="50584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1" name="object 211"/>
          <p:cNvSpPr txBox="1"/>
          <p:nvPr/>
        </p:nvSpPr>
        <p:spPr>
          <a:xfrm>
            <a:off x="8980678" y="4859527"/>
            <a:ext cx="123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689085" y="4901565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213" name="object 213"/>
          <p:cNvGrpSpPr/>
          <p:nvPr/>
        </p:nvGrpSpPr>
        <p:grpSpPr>
          <a:xfrm>
            <a:off x="8642350" y="3390646"/>
            <a:ext cx="541655" cy="527685"/>
            <a:chOff x="8642350" y="3390646"/>
            <a:chExt cx="541655" cy="527685"/>
          </a:xfrm>
        </p:grpSpPr>
        <p:sp>
          <p:nvSpPr>
            <p:cNvPr id="214" name="object 214"/>
            <p:cNvSpPr/>
            <p:nvPr/>
          </p:nvSpPr>
          <p:spPr>
            <a:xfrm>
              <a:off x="8648700" y="3396996"/>
              <a:ext cx="528955" cy="506095"/>
            </a:xfrm>
            <a:custGeom>
              <a:avLst/>
              <a:gdLst/>
              <a:ahLst/>
              <a:cxnLst/>
              <a:rect l="l" t="t" r="r" b="b"/>
              <a:pathLst>
                <a:path w="528954" h="506095">
                  <a:moveTo>
                    <a:pt x="0" y="252983"/>
                  </a:moveTo>
                  <a:lnTo>
                    <a:pt x="4259" y="207514"/>
                  </a:lnTo>
                  <a:lnTo>
                    <a:pt x="16540" y="164717"/>
                  </a:lnTo>
                  <a:lnTo>
                    <a:pt x="36096" y="125306"/>
                  </a:lnTo>
                  <a:lnTo>
                    <a:pt x="62180" y="89997"/>
                  </a:lnTo>
                  <a:lnTo>
                    <a:pt x="94047" y="59504"/>
                  </a:lnTo>
                  <a:lnTo>
                    <a:pt x="130951" y="34543"/>
                  </a:lnTo>
                  <a:lnTo>
                    <a:pt x="172144" y="15829"/>
                  </a:lnTo>
                  <a:lnTo>
                    <a:pt x="216880" y="4076"/>
                  </a:lnTo>
                  <a:lnTo>
                    <a:pt x="264414" y="0"/>
                  </a:lnTo>
                  <a:lnTo>
                    <a:pt x="311947" y="4076"/>
                  </a:lnTo>
                  <a:lnTo>
                    <a:pt x="356683" y="15829"/>
                  </a:lnTo>
                  <a:lnTo>
                    <a:pt x="397876" y="34543"/>
                  </a:lnTo>
                  <a:lnTo>
                    <a:pt x="434780" y="59504"/>
                  </a:lnTo>
                  <a:lnTo>
                    <a:pt x="466647" y="89997"/>
                  </a:lnTo>
                  <a:lnTo>
                    <a:pt x="492731" y="125306"/>
                  </a:lnTo>
                  <a:lnTo>
                    <a:pt x="512287" y="164717"/>
                  </a:lnTo>
                  <a:lnTo>
                    <a:pt x="524568" y="207514"/>
                  </a:lnTo>
                  <a:lnTo>
                    <a:pt x="528827" y="252983"/>
                  </a:lnTo>
                  <a:lnTo>
                    <a:pt x="524568" y="298453"/>
                  </a:lnTo>
                  <a:lnTo>
                    <a:pt x="512287" y="341250"/>
                  </a:lnTo>
                  <a:lnTo>
                    <a:pt x="492731" y="380661"/>
                  </a:lnTo>
                  <a:lnTo>
                    <a:pt x="466647" y="415970"/>
                  </a:lnTo>
                  <a:lnTo>
                    <a:pt x="434780" y="446463"/>
                  </a:lnTo>
                  <a:lnTo>
                    <a:pt x="397876" y="471423"/>
                  </a:lnTo>
                  <a:lnTo>
                    <a:pt x="356683" y="490138"/>
                  </a:lnTo>
                  <a:lnTo>
                    <a:pt x="311947" y="501891"/>
                  </a:lnTo>
                  <a:lnTo>
                    <a:pt x="264414" y="505967"/>
                  </a:lnTo>
                  <a:lnTo>
                    <a:pt x="216880" y="501891"/>
                  </a:lnTo>
                  <a:lnTo>
                    <a:pt x="172144" y="490138"/>
                  </a:lnTo>
                  <a:lnTo>
                    <a:pt x="130951" y="471423"/>
                  </a:lnTo>
                  <a:lnTo>
                    <a:pt x="94047" y="446463"/>
                  </a:lnTo>
                  <a:lnTo>
                    <a:pt x="62180" y="415970"/>
                  </a:lnTo>
                  <a:lnTo>
                    <a:pt x="36096" y="380661"/>
                  </a:lnTo>
                  <a:lnTo>
                    <a:pt x="16540" y="341250"/>
                  </a:lnTo>
                  <a:lnTo>
                    <a:pt x="4259" y="298453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8914638" y="3503676"/>
              <a:ext cx="0" cy="400050"/>
            </a:xfrm>
            <a:custGeom>
              <a:avLst/>
              <a:gdLst/>
              <a:ahLst/>
              <a:cxnLst/>
              <a:rect l="l" t="t" r="r" b="b"/>
              <a:pathLst>
                <a:path w="0" h="400050">
                  <a:moveTo>
                    <a:pt x="0" y="0"/>
                  </a:moveTo>
                  <a:lnTo>
                    <a:pt x="0" y="399923"/>
                  </a:lnTo>
                </a:path>
              </a:pathLst>
            </a:custGeom>
            <a:ln w="2895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6" name="object 216"/>
          <p:cNvSpPr txBox="1"/>
          <p:nvPr/>
        </p:nvSpPr>
        <p:spPr>
          <a:xfrm>
            <a:off x="8980678" y="3516248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𝑓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8689085" y="3558285"/>
            <a:ext cx="17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0">
                <a:latin typeface="Cambria Math"/>
                <a:cs typeface="Cambria Math"/>
              </a:rPr>
              <a:t>෍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807577" y="4179189"/>
            <a:ext cx="162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latin typeface="Malgun Gothic"/>
                <a:cs typeface="Malgun Gothic"/>
              </a:rPr>
              <a:t>…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6660642" y="5263388"/>
            <a:ext cx="286956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  <a:tabLst>
                <a:tab pos="1601470" algn="l"/>
              </a:tabLst>
            </a:pPr>
            <a:r>
              <a:rPr dirty="0" sz="1200" spc="5">
                <a:latin typeface="Malgun Gothic"/>
                <a:cs typeface="Malgun Gothic"/>
              </a:rPr>
              <a:t>X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-155">
                <a:latin typeface="Malgun Gothic"/>
                <a:cs typeface="Malgun Gothic"/>
              </a:rPr>
              <a:t>예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1024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)</a:t>
            </a:r>
            <a:r>
              <a:rPr dirty="0" sz="1200">
                <a:latin typeface="Malgun Gothic"/>
                <a:cs typeface="Malgun Gothic"/>
              </a:rPr>
              <a:t>	</a:t>
            </a:r>
            <a:r>
              <a:rPr dirty="0" sz="1200" spc="-155">
                <a:latin typeface="Malgun Gothic"/>
                <a:cs typeface="Malgun Gothic"/>
              </a:rPr>
              <a:t>분류레이블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수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5">
                <a:latin typeface="Malgun Gothic"/>
                <a:cs typeface="Malgun Gothic"/>
              </a:rPr>
              <a:t>1</a:t>
            </a:r>
            <a:r>
              <a:rPr dirty="0" sz="1200" spc="5">
                <a:latin typeface="Malgun Gothic"/>
                <a:cs typeface="Malgun Gothic"/>
              </a:rPr>
              <a:t>0</a:t>
            </a:r>
            <a:r>
              <a:rPr dirty="0" sz="1200" spc="-160">
                <a:latin typeface="Malgun Gothic"/>
                <a:cs typeface="Malgun Gothic"/>
              </a:rPr>
              <a:t>개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algun Gothic"/>
              <a:cs typeface="Malgun Gothic"/>
            </a:endParaRPr>
          </a:p>
          <a:p>
            <a:pPr algn="ctr" marR="15875">
              <a:lnSpc>
                <a:spcPct val="100000"/>
              </a:lnSpc>
              <a:spcBef>
                <a:spcPts val="5"/>
              </a:spcBef>
            </a:pPr>
            <a:r>
              <a:rPr dirty="0" sz="1400" spc="-35" b="1">
                <a:solidFill>
                  <a:srgbClr val="006FC0"/>
                </a:solidFill>
                <a:latin typeface="Malgun Gothic"/>
                <a:cs typeface="Malgun Gothic"/>
              </a:rPr>
              <a:t>Classification</a:t>
            </a:r>
            <a:endParaRPr sz="14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1600" spc="-210">
                <a:latin typeface="Malgun Gothic"/>
                <a:cs typeface="Malgun Gothic"/>
              </a:rPr>
              <a:t>분류를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잘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하도록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W</a:t>
            </a:r>
            <a:r>
              <a:rPr dirty="0" sz="1600" spc="-15">
                <a:latin typeface="Malgun Gothic"/>
                <a:cs typeface="Malgun Gothic"/>
              </a:rPr>
              <a:t>ei</a:t>
            </a:r>
            <a:r>
              <a:rPr dirty="0" sz="1600" spc="-20">
                <a:latin typeface="Malgun Gothic"/>
                <a:cs typeface="Malgun Gothic"/>
              </a:rPr>
              <a:t>g</a:t>
            </a:r>
            <a:r>
              <a:rPr dirty="0" sz="1600" spc="-20">
                <a:latin typeface="Malgun Gothic"/>
                <a:cs typeface="Malgun Gothic"/>
              </a:rPr>
              <a:t>ht</a:t>
            </a:r>
            <a:r>
              <a:rPr dirty="0" sz="1600" spc="-210">
                <a:latin typeface="Malgun Gothic"/>
                <a:cs typeface="Malgun Gothic"/>
              </a:rPr>
              <a:t>가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학습됨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6853237" y="1313561"/>
            <a:ext cx="2728595" cy="4432300"/>
            <a:chOff x="6853237" y="1313561"/>
            <a:chExt cx="2728595" cy="4432300"/>
          </a:xfrm>
        </p:grpSpPr>
        <p:sp>
          <p:nvSpPr>
            <p:cNvPr id="221" name="object 221"/>
            <p:cNvSpPr/>
            <p:nvPr/>
          </p:nvSpPr>
          <p:spPr>
            <a:xfrm>
              <a:off x="7530083" y="1763268"/>
              <a:ext cx="1120140" cy="603250"/>
            </a:xfrm>
            <a:custGeom>
              <a:avLst/>
              <a:gdLst/>
              <a:ahLst/>
              <a:cxnLst/>
              <a:rect l="l" t="t" r="r" b="b"/>
              <a:pathLst>
                <a:path w="1120140" h="603250">
                  <a:moveTo>
                    <a:pt x="0" y="0"/>
                  </a:moveTo>
                  <a:lnTo>
                    <a:pt x="1119759" y="0"/>
                  </a:lnTo>
                </a:path>
                <a:path w="1120140" h="603250">
                  <a:moveTo>
                    <a:pt x="1119759" y="0"/>
                  </a:moveTo>
                  <a:lnTo>
                    <a:pt x="1524" y="6029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7530083" y="1763268"/>
              <a:ext cx="1120140" cy="1238885"/>
            </a:xfrm>
            <a:custGeom>
              <a:avLst/>
              <a:gdLst/>
              <a:ahLst/>
              <a:cxnLst/>
              <a:rect l="l" t="t" r="r" b="b"/>
              <a:pathLst>
                <a:path w="1120140" h="1238885">
                  <a:moveTo>
                    <a:pt x="1119759" y="0"/>
                  </a:moveTo>
                  <a:lnTo>
                    <a:pt x="0" y="1238885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7530083" y="1763268"/>
              <a:ext cx="1120140" cy="1886585"/>
            </a:xfrm>
            <a:custGeom>
              <a:avLst/>
              <a:gdLst/>
              <a:ahLst/>
              <a:cxnLst/>
              <a:rect l="l" t="t" r="r" b="b"/>
              <a:pathLst>
                <a:path w="1120140" h="1886585">
                  <a:moveTo>
                    <a:pt x="1119759" y="0"/>
                  </a:moveTo>
                  <a:lnTo>
                    <a:pt x="0" y="1886585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6858000" y="1763268"/>
              <a:ext cx="2501265" cy="3977640"/>
            </a:xfrm>
            <a:custGeom>
              <a:avLst/>
              <a:gdLst/>
              <a:ahLst/>
              <a:cxnLst/>
              <a:rect l="l" t="t" r="r" b="b"/>
              <a:pathLst>
                <a:path w="2501265" h="3977640">
                  <a:moveTo>
                    <a:pt x="672083" y="3229483"/>
                  </a:moveTo>
                  <a:lnTo>
                    <a:pt x="1791843" y="0"/>
                  </a:lnTo>
                </a:path>
                <a:path w="2501265" h="3977640">
                  <a:moveTo>
                    <a:pt x="2500883" y="3764280"/>
                  </a:moveTo>
                  <a:lnTo>
                    <a:pt x="2469374" y="3811199"/>
                  </a:lnTo>
                  <a:lnTo>
                    <a:pt x="2432783" y="3831007"/>
                  </a:lnTo>
                  <a:lnTo>
                    <a:pt x="2384787" y="3847526"/>
                  </a:lnTo>
                  <a:lnTo>
                    <a:pt x="2327249" y="3860118"/>
                  </a:lnTo>
                  <a:lnTo>
                    <a:pt x="2262033" y="3868143"/>
                  </a:lnTo>
                  <a:lnTo>
                    <a:pt x="2191004" y="3870960"/>
                  </a:lnTo>
                  <a:lnTo>
                    <a:pt x="1560322" y="3870960"/>
                  </a:lnTo>
                  <a:lnTo>
                    <a:pt x="1489292" y="3873777"/>
                  </a:lnTo>
                  <a:lnTo>
                    <a:pt x="1424076" y="3881803"/>
                  </a:lnTo>
                  <a:lnTo>
                    <a:pt x="1366538" y="3894397"/>
                  </a:lnTo>
                  <a:lnTo>
                    <a:pt x="1318542" y="3910918"/>
                  </a:lnTo>
                  <a:lnTo>
                    <a:pt x="1281951" y="3930725"/>
                  </a:lnTo>
                  <a:lnTo>
                    <a:pt x="1250442" y="3977640"/>
                  </a:lnTo>
                  <a:lnTo>
                    <a:pt x="1242254" y="3953180"/>
                  </a:lnTo>
                  <a:lnTo>
                    <a:pt x="1182341" y="3910918"/>
                  </a:lnTo>
                  <a:lnTo>
                    <a:pt x="1134345" y="3894397"/>
                  </a:lnTo>
                  <a:lnTo>
                    <a:pt x="1076807" y="3881803"/>
                  </a:lnTo>
                  <a:lnTo>
                    <a:pt x="1011591" y="3873777"/>
                  </a:lnTo>
                  <a:lnTo>
                    <a:pt x="940561" y="3870960"/>
                  </a:lnTo>
                  <a:lnTo>
                    <a:pt x="309879" y="3870960"/>
                  </a:lnTo>
                  <a:lnTo>
                    <a:pt x="238850" y="3868143"/>
                  </a:lnTo>
                  <a:lnTo>
                    <a:pt x="173634" y="3860118"/>
                  </a:lnTo>
                  <a:lnTo>
                    <a:pt x="116096" y="3847526"/>
                  </a:lnTo>
                  <a:lnTo>
                    <a:pt x="68100" y="3831007"/>
                  </a:lnTo>
                  <a:lnTo>
                    <a:pt x="31509" y="3811199"/>
                  </a:lnTo>
                  <a:lnTo>
                    <a:pt x="8187" y="3788743"/>
                  </a:lnTo>
                  <a:lnTo>
                    <a:pt x="0" y="37642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7332472" y="1313560"/>
              <a:ext cx="1783080" cy="342265"/>
            </a:xfrm>
            <a:custGeom>
              <a:avLst/>
              <a:gdLst/>
              <a:ahLst/>
              <a:cxnLst/>
              <a:rect l="l" t="t" r="r" b="b"/>
              <a:pathLst>
                <a:path w="1783079" h="342264">
                  <a:moveTo>
                    <a:pt x="58039" y="292227"/>
                  </a:moveTo>
                  <a:lnTo>
                    <a:pt x="45339" y="291338"/>
                  </a:lnTo>
                  <a:lnTo>
                    <a:pt x="44450" y="304038"/>
                  </a:lnTo>
                  <a:lnTo>
                    <a:pt x="57150" y="304800"/>
                  </a:lnTo>
                  <a:lnTo>
                    <a:pt x="58039" y="292227"/>
                  </a:lnTo>
                  <a:close/>
                </a:path>
                <a:path w="1783079" h="342264">
                  <a:moveTo>
                    <a:pt x="59944" y="267081"/>
                  </a:moveTo>
                  <a:lnTo>
                    <a:pt x="47371" y="265811"/>
                  </a:lnTo>
                  <a:lnTo>
                    <a:pt x="46101" y="278511"/>
                  </a:lnTo>
                  <a:lnTo>
                    <a:pt x="58801" y="279654"/>
                  </a:lnTo>
                  <a:lnTo>
                    <a:pt x="59944" y="267081"/>
                  </a:lnTo>
                  <a:close/>
                </a:path>
                <a:path w="1783079" h="342264">
                  <a:moveTo>
                    <a:pt x="63119" y="242062"/>
                  </a:moveTo>
                  <a:lnTo>
                    <a:pt x="50546" y="240411"/>
                  </a:lnTo>
                  <a:lnTo>
                    <a:pt x="49276" y="249555"/>
                  </a:lnTo>
                  <a:lnTo>
                    <a:pt x="48895" y="253111"/>
                  </a:lnTo>
                  <a:lnTo>
                    <a:pt x="61468" y="254635"/>
                  </a:lnTo>
                  <a:lnTo>
                    <a:pt x="61849" y="251206"/>
                  </a:lnTo>
                  <a:lnTo>
                    <a:pt x="63119" y="242062"/>
                  </a:lnTo>
                  <a:close/>
                </a:path>
                <a:path w="1783079" h="342264">
                  <a:moveTo>
                    <a:pt x="67437" y="217424"/>
                  </a:moveTo>
                  <a:lnTo>
                    <a:pt x="54991" y="215011"/>
                  </a:lnTo>
                  <a:lnTo>
                    <a:pt x="53340" y="223393"/>
                  </a:lnTo>
                  <a:lnTo>
                    <a:pt x="52578" y="227584"/>
                  </a:lnTo>
                  <a:lnTo>
                    <a:pt x="65151" y="229870"/>
                  </a:lnTo>
                  <a:lnTo>
                    <a:pt x="65786" y="225679"/>
                  </a:lnTo>
                  <a:lnTo>
                    <a:pt x="67437" y="217424"/>
                  </a:lnTo>
                  <a:close/>
                </a:path>
                <a:path w="1783079" h="342264">
                  <a:moveTo>
                    <a:pt x="73533" y="193802"/>
                  </a:moveTo>
                  <a:lnTo>
                    <a:pt x="61468" y="189484"/>
                  </a:lnTo>
                  <a:lnTo>
                    <a:pt x="60833" y="191389"/>
                  </a:lnTo>
                  <a:lnTo>
                    <a:pt x="57785" y="202311"/>
                  </a:lnTo>
                  <a:lnTo>
                    <a:pt x="70104" y="205359"/>
                  </a:lnTo>
                  <a:lnTo>
                    <a:pt x="70358" y="204343"/>
                  </a:lnTo>
                  <a:lnTo>
                    <a:pt x="72771" y="195580"/>
                  </a:lnTo>
                  <a:lnTo>
                    <a:pt x="73533" y="193802"/>
                  </a:lnTo>
                  <a:close/>
                </a:path>
                <a:path w="1783079" h="342264">
                  <a:moveTo>
                    <a:pt x="82804" y="177165"/>
                  </a:moveTo>
                  <a:lnTo>
                    <a:pt x="82588" y="176530"/>
                  </a:lnTo>
                  <a:lnTo>
                    <a:pt x="78867" y="165100"/>
                  </a:lnTo>
                  <a:lnTo>
                    <a:pt x="76073" y="165989"/>
                  </a:lnTo>
                  <a:lnTo>
                    <a:pt x="66421" y="177292"/>
                  </a:lnTo>
                  <a:lnTo>
                    <a:pt x="77724" y="182880"/>
                  </a:lnTo>
                  <a:lnTo>
                    <a:pt x="79844" y="179451"/>
                  </a:lnTo>
                  <a:lnTo>
                    <a:pt x="80035" y="179158"/>
                  </a:lnTo>
                  <a:lnTo>
                    <a:pt x="80962" y="178181"/>
                  </a:lnTo>
                  <a:lnTo>
                    <a:pt x="81089" y="178054"/>
                  </a:lnTo>
                  <a:lnTo>
                    <a:pt x="81559" y="177571"/>
                  </a:lnTo>
                  <a:lnTo>
                    <a:pt x="82804" y="177165"/>
                  </a:lnTo>
                  <a:close/>
                </a:path>
                <a:path w="1783079" h="342264">
                  <a:moveTo>
                    <a:pt x="100330" y="153035"/>
                  </a:moveTo>
                  <a:lnTo>
                    <a:pt x="88392" y="148844"/>
                  </a:lnTo>
                  <a:lnTo>
                    <a:pt x="86487" y="154305"/>
                  </a:lnTo>
                  <a:lnTo>
                    <a:pt x="83947" y="160020"/>
                  </a:lnTo>
                  <a:lnTo>
                    <a:pt x="94996" y="166116"/>
                  </a:lnTo>
                  <a:lnTo>
                    <a:pt x="95504" y="165227"/>
                  </a:lnTo>
                  <a:lnTo>
                    <a:pt x="98425" y="158496"/>
                  </a:lnTo>
                  <a:lnTo>
                    <a:pt x="100330" y="153035"/>
                  </a:lnTo>
                  <a:close/>
                </a:path>
                <a:path w="1783079" h="342264">
                  <a:moveTo>
                    <a:pt x="103378" y="254508"/>
                  </a:moveTo>
                  <a:lnTo>
                    <a:pt x="102362" y="250571"/>
                  </a:lnTo>
                  <a:lnTo>
                    <a:pt x="99441" y="248793"/>
                  </a:lnTo>
                  <a:lnTo>
                    <a:pt x="96393" y="246888"/>
                  </a:lnTo>
                  <a:lnTo>
                    <a:pt x="92456" y="247904"/>
                  </a:lnTo>
                  <a:lnTo>
                    <a:pt x="50317" y="316750"/>
                  </a:lnTo>
                  <a:lnTo>
                    <a:pt x="12700" y="249174"/>
                  </a:lnTo>
                  <a:lnTo>
                    <a:pt x="11049" y="246126"/>
                  </a:lnTo>
                  <a:lnTo>
                    <a:pt x="7239" y="244983"/>
                  </a:lnTo>
                  <a:lnTo>
                    <a:pt x="4064" y="246761"/>
                  </a:lnTo>
                  <a:lnTo>
                    <a:pt x="1016" y="248412"/>
                  </a:lnTo>
                  <a:lnTo>
                    <a:pt x="0" y="252349"/>
                  </a:lnTo>
                  <a:lnTo>
                    <a:pt x="1651" y="255397"/>
                  </a:lnTo>
                  <a:lnTo>
                    <a:pt x="49784" y="342011"/>
                  </a:lnTo>
                  <a:lnTo>
                    <a:pt x="57378" y="329565"/>
                  </a:lnTo>
                  <a:lnTo>
                    <a:pt x="101473" y="257429"/>
                  </a:lnTo>
                  <a:lnTo>
                    <a:pt x="103378" y="254508"/>
                  </a:lnTo>
                  <a:close/>
                </a:path>
                <a:path w="1783079" h="342264">
                  <a:moveTo>
                    <a:pt x="106934" y="127635"/>
                  </a:moveTo>
                  <a:lnTo>
                    <a:pt x="94488" y="125222"/>
                  </a:lnTo>
                  <a:lnTo>
                    <a:pt x="93980" y="128016"/>
                  </a:lnTo>
                  <a:lnTo>
                    <a:pt x="91694" y="137287"/>
                  </a:lnTo>
                  <a:lnTo>
                    <a:pt x="104013" y="140208"/>
                  </a:lnTo>
                  <a:lnTo>
                    <a:pt x="106426" y="130429"/>
                  </a:lnTo>
                  <a:lnTo>
                    <a:pt x="106934" y="127635"/>
                  </a:lnTo>
                  <a:close/>
                </a:path>
                <a:path w="1783079" h="342264">
                  <a:moveTo>
                    <a:pt x="111379" y="102235"/>
                  </a:moveTo>
                  <a:lnTo>
                    <a:pt x="98806" y="100457"/>
                  </a:lnTo>
                  <a:lnTo>
                    <a:pt x="98298" y="104267"/>
                  </a:lnTo>
                  <a:lnTo>
                    <a:pt x="96774" y="112903"/>
                  </a:lnTo>
                  <a:lnTo>
                    <a:pt x="109347" y="114935"/>
                  </a:lnTo>
                  <a:lnTo>
                    <a:pt x="110871" y="106045"/>
                  </a:lnTo>
                  <a:lnTo>
                    <a:pt x="111379" y="102235"/>
                  </a:lnTo>
                  <a:close/>
                </a:path>
                <a:path w="1783079" h="342264">
                  <a:moveTo>
                    <a:pt x="114554" y="76835"/>
                  </a:moveTo>
                  <a:lnTo>
                    <a:pt x="101854" y="75565"/>
                  </a:lnTo>
                  <a:lnTo>
                    <a:pt x="101727" y="77089"/>
                  </a:lnTo>
                  <a:lnTo>
                    <a:pt x="100457" y="88138"/>
                  </a:lnTo>
                  <a:lnTo>
                    <a:pt x="113157" y="89535"/>
                  </a:lnTo>
                  <a:lnTo>
                    <a:pt x="114427" y="78232"/>
                  </a:lnTo>
                  <a:lnTo>
                    <a:pt x="114554" y="76835"/>
                  </a:lnTo>
                  <a:close/>
                </a:path>
                <a:path w="1783079" h="342264">
                  <a:moveTo>
                    <a:pt x="116586" y="51308"/>
                  </a:moveTo>
                  <a:lnTo>
                    <a:pt x="103886" y="50419"/>
                  </a:lnTo>
                  <a:lnTo>
                    <a:pt x="103124" y="62484"/>
                  </a:lnTo>
                  <a:lnTo>
                    <a:pt x="103124" y="62992"/>
                  </a:lnTo>
                  <a:lnTo>
                    <a:pt x="115824" y="64135"/>
                  </a:lnTo>
                  <a:lnTo>
                    <a:pt x="115862" y="62484"/>
                  </a:lnTo>
                  <a:lnTo>
                    <a:pt x="116586" y="51308"/>
                  </a:lnTo>
                  <a:close/>
                </a:path>
                <a:path w="1783079" h="342264">
                  <a:moveTo>
                    <a:pt x="117983" y="25654"/>
                  </a:moveTo>
                  <a:lnTo>
                    <a:pt x="105283" y="25400"/>
                  </a:lnTo>
                  <a:lnTo>
                    <a:pt x="105130" y="32131"/>
                  </a:lnTo>
                  <a:lnTo>
                    <a:pt x="104775" y="37846"/>
                  </a:lnTo>
                  <a:lnTo>
                    <a:pt x="117475" y="38608"/>
                  </a:lnTo>
                  <a:lnTo>
                    <a:pt x="117856" y="32131"/>
                  </a:lnTo>
                  <a:lnTo>
                    <a:pt x="117983" y="25654"/>
                  </a:lnTo>
                  <a:close/>
                </a:path>
                <a:path w="1783079" h="342264">
                  <a:moveTo>
                    <a:pt x="118491" y="254"/>
                  </a:moveTo>
                  <a:lnTo>
                    <a:pt x="105791" y="0"/>
                  </a:lnTo>
                  <a:lnTo>
                    <a:pt x="105537" y="12700"/>
                  </a:lnTo>
                  <a:lnTo>
                    <a:pt x="118237" y="12954"/>
                  </a:lnTo>
                  <a:lnTo>
                    <a:pt x="118491" y="254"/>
                  </a:lnTo>
                  <a:close/>
                </a:path>
                <a:path w="1783079" h="342264">
                  <a:moveTo>
                    <a:pt x="1722247" y="267462"/>
                  </a:moveTo>
                  <a:lnTo>
                    <a:pt x="1709674" y="266065"/>
                  </a:lnTo>
                  <a:lnTo>
                    <a:pt x="1708912" y="272542"/>
                  </a:lnTo>
                  <a:lnTo>
                    <a:pt x="1708404" y="278892"/>
                  </a:lnTo>
                  <a:lnTo>
                    <a:pt x="1721104" y="279908"/>
                  </a:lnTo>
                  <a:lnTo>
                    <a:pt x="1721485" y="273939"/>
                  </a:lnTo>
                  <a:lnTo>
                    <a:pt x="1722247" y="267462"/>
                  </a:lnTo>
                  <a:close/>
                </a:path>
                <a:path w="1783079" h="342264">
                  <a:moveTo>
                    <a:pt x="1725676" y="242570"/>
                  </a:moveTo>
                  <a:lnTo>
                    <a:pt x="1713103" y="240538"/>
                  </a:lnTo>
                  <a:lnTo>
                    <a:pt x="1712087" y="246761"/>
                  </a:lnTo>
                  <a:lnTo>
                    <a:pt x="1711198" y="253238"/>
                  </a:lnTo>
                  <a:lnTo>
                    <a:pt x="1723771" y="255016"/>
                  </a:lnTo>
                  <a:lnTo>
                    <a:pt x="1724660" y="248793"/>
                  </a:lnTo>
                  <a:lnTo>
                    <a:pt x="1725676" y="242570"/>
                  </a:lnTo>
                  <a:close/>
                </a:path>
                <a:path w="1783079" h="342264">
                  <a:moveTo>
                    <a:pt x="1730502" y="218059"/>
                  </a:moveTo>
                  <a:lnTo>
                    <a:pt x="1718183" y="215265"/>
                  </a:lnTo>
                  <a:lnTo>
                    <a:pt x="1716278" y="223647"/>
                  </a:lnTo>
                  <a:lnTo>
                    <a:pt x="1715389" y="227838"/>
                  </a:lnTo>
                  <a:lnTo>
                    <a:pt x="1727835" y="230378"/>
                  </a:lnTo>
                  <a:lnTo>
                    <a:pt x="1728724" y="226441"/>
                  </a:lnTo>
                  <a:lnTo>
                    <a:pt x="1730502" y="218059"/>
                  </a:lnTo>
                  <a:close/>
                </a:path>
                <a:path w="1783079" h="342264">
                  <a:moveTo>
                    <a:pt x="1737868" y="194945"/>
                  </a:moveTo>
                  <a:lnTo>
                    <a:pt x="1726184" y="190119"/>
                  </a:lnTo>
                  <a:lnTo>
                    <a:pt x="1724025" y="195326"/>
                  </a:lnTo>
                  <a:lnTo>
                    <a:pt x="1721739" y="202565"/>
                  </a:lnTo>
                  <a:lnTo>
                    <a:pt x="1733804" y="206375"/>
                  </a:lnTo>
                  <a:lnTo>
                    <a:pt x="1735836" y="200152"/>
                  </a:lnTo>
                  <a:lnTo>
                    <a:pt x="1737868" y="194945"/>
                  </a:lnTo>
                  <a:close/>
                </a:path>
                <a:path w="1783079" h="342264">
                  <a:moveTo>
                    <a:pt x="1753235" y="180594"/>
                  </a:moveTo>
                  <a:lnTo>
                    <a:pt x="1746453" y="172212"/>
                  </a:lnTo>
                  <a:lnTo>
                    <a:pt x="1745551" y="171107"/>
                  </a:lnTo>
                  <a:lnTo>
                    <a:pt x="1745234" y="170688"/>
                  </a:lnTo>
                  <a:lnTo>
                    <a:pt x="1744256" y="171462"/>
                  </a:lnTo>
                  <a:lnTo>
                    <a:pt x="1738757" y="173101"/>
                  </a:lnTo>
                  <a:lnTo>
                    <a:pt x="1737995" y="173482"/>
                  </a:lnTo>
                  <a:lnTo>
                    <a:pt x="1737360" y="173990"/>
                  </a:lnTo>
                  <a:lnTo>
                    <a:pt x="1734439" y="176530"/>
                  </a:lnTo>
                  <a:lnTo>
                    <a:pt x="1733931" y="176911"/>
                  </a:lnTo>
                  <a:lnTo>
                    <a:pt x="1733677" y="177292"/>
                  </a:lnTo>
                  <a:lnTo>
                    <a:pt x="1733169" y="177800"/>
                  </a:lnTo>
                  <a:lnTo>
                    <a:pt x="1743100" y="185039"/>
                  </a:lnTo>
                  <a:lnTo>
                    <a:pt x="1743405" y="185267"/>
                  </a:lnTo>
                  <a:lnTo>
                    <a:pt x="1743583" y="185039"/>
                  </a:lnTo>
                  <a:lnTo>
                    <a:pt x="1743456" y="185293"/>
                  </a:lnTo>
                  <a:lnTo>
                    <a:pt x="1742567" y="186309"/>
                  </a:lnTo>
                  <a:lnTo>
                    <a:pt x="1744459" y="184658"/>
                  </a:lnTo>
                  <a:lnTo>
                    <a:pt x="1747405" y="183769"/>
                  </a:lnTo>
                  <a:lnTo>
                    <a:pt x="1749933" y="183007"/>
                  </a:lnTo>
                  <a:lnTo>
                    <a:pt x="1750695" y="182626"/>
                  </a:lnTo>
                  <a:lnTo>
                    <a:pt x="1753235" y="180594"/>
                  </a:lnTo>
                  <a:close/>
                </a:path>
                <a:path w="1783079" h="342264">
                  <a:moveTo>
                    <a:pt x="1766570" y="241300"/>
                  </a:moveTo>
                  <a:lnTo>
                    <a:pt x="1765681" y="237363"/>
                  </a:lnTo>
                  <a:lnTo>
                    <a:pt x="1762633" y="235585"/>
                  </a:lnTo>
                  <a:lnTo>
                    <a:pt x="1759712" y="233680"/>
                  </a:lnTo>
                  <a:lnTo>
                    <a:pt x="1755775" y="234569"/>
                  </a:lnTo>
                  <a:lnTo>
                    <a:pt x="1719846" y="292468"/>
                  </a:lnTo>
                  <a:lnTo>
                    <a:pt x="1707515" y="291592"/>
                  </a:lnTo>
                  <a:lnTo>
                    <a:pt x="1707426" y="292735"/>
                  </a:lnTo>
                  <a:lnTo>
                    <a:pt x="1676019" y="235458"/>
                  </a:lnTo>
                  <a:lnTo>
                    <a:pt x="1674368" y="232410"/>
                  </a:lnTo>
                  <a:lnTo>
                    <a:pt x="1670431" y="231267"/>
                  </a:lnTo>
                  <a:lnTo>
                    <a:pt x="1664335" y="234569"/>
                  </a:lnTo>
                  <a:lnTo>
                    <a:pt x="1663192" y="238506"/>
                  </a:lnTo>
                  <a:lnTo>
                    <a:pt x="1664843" y="241554"/>
                  </a:lnTo>
                  <a:lnTo>
                    <a:pt x="1712468" y="328422"/>
                  </a:lnTo>
                  <a:lnTo>
                    <a:pt x="1722145" y="312801"/>
                  </a:lnTo>
                  <a:lnTo>
                    <a:pt x="1727022" y="304927"/>
                  </a:lnTo>
                  <a:lnTo>
                    <a:pt x="1719453" y="304927"/>
                  </a:lnTo>
                  <a:lnTo>
                    <a:pt x="1714106" y="304927"/>
                  </a:lnTo>
                  <a:lnTo>
                    <a:pt x="1718437" y="312801"/>
                  </a:lnTo>
                  <a:lnTo>
                    <a:pt x="1714017" y="304774"/>
                  </a:lnTo>
                  <a:lnTo>
                    <a:pt x="1719453" y="304774"/>
                  </a:lnTo>
                  <a:lnTo>
                    <a:pt x="1727123" y="304774"/>
                  </a:lnTo>
                  <a:lnTo>
                    <a:pt x="1764665" y="244221"/>
                  </a:lnTo>
                  <a:lnTo>
                    <a:pt x="1766570" y="241300"/>
                  </a:lnTo>
                  <a:close/>
                </a:path>
                <a:path w="1783079" h="342264">
                  <a:moveTo>
                    <a:pt x="1766570" y="155194"/>
                  </a:moveTo>
                  <a:lnTo>
                    <a:pt x="1754505" y="151130"/>
                  </a:lnTo>
                  <a:lnTo>
                    <a:pt x="1752854" y="156337"/>
                  </a:lnTo>
                  <a:lnTo>
                    <a:pt x="1750187" y="162687"/>
                  </a:lnTo>
                  <a:lnTo>
                    <a:pt x="1761998" y="167513"/>
                  </a:lnTo>
                  <a:lnTo>
                    <a:pt x="1764919" y="160274"/>
                  </a:lnTo>
                  <a:lnTo>
                    <a:pt x="1766570" y="155194"/>
                  </a:lnTo>
                  <a:close/>
                </a:path>
                <a:path w="1783079" h="342264">
                  <a:moveTo>
                    <a:pt x="1773047" y="129794"/>
                  </a:moveTo>
                  <a:lnTo>
                    <a:pt x="1760601" y="127381"/>
                  </a:lnTo>
                  <a:lnTo>
                    <a:pt x="1760093" y="129794"/>
                  </a:lnTo>
                  <a:lnTo>
                    <a:pt x="1757934" y="139573"/>
                  </a:lnTo>
                  <a:lnTo>
                    <a:pt x="1770253" y="142367"/>
                  </a:lnTo>
                  <a:lnTo>
                    <a:pt x="1772666" y="132207"/>
                  </a:lnTo>
                  <a:lnTo>
                    <a:pt x="1773047" y="129794"/>
                  </a:lnTo>
                  <a:close/>
                </a:path>
                <a:path w="1783079" h="342264">
                  <a:moveTo>
                    <a:pt x="1777365" y="104394"/>
                  </a:moveTo>
                  <a:lnTo>
                    <a:pt x="1764792" y="102616"/>
                  </a:lnTo>
                  <a:lnTo>
                    <a:pt x="1764030" y="107315"/>
                  </a:lnTo>
                  <a:lnTo>
                    <a:pt x="1762887" y="115062"/>
                  </a:lnTo>
                  <a:lnTo>
                    <a:pt x="1775333" y="117094"/>
                  </a:lnTo>
                  <a:lnTo>
                    <a:pt x="1776730" y="109093"/>
                  </a:lnTo>
                  <a:lnTo>
                    <a:pt x="1777365" y="104394"/>
                  </a:lnTo>
                  <a:close/>
                </a:path>
                <a:path w="1783079" h="342264">
                  <a:moveTo>
                    <a:pt x="1780159" y="78740"/>
                  </a:moveTo>
                  <a:lnTo>
                    <a:pt x="1767586" y="77851"/>
                  </a:lnTo>
                  <a:lnTo>
                    <a:pt x="1767205" y="82296"/>
                  </a:lnTo>
                  <a:lnTo>
                    <a:pt x="1766316" y="90297"/>
                  </a:lnTo>
                  <a:lnTo>
                    <a:pt x="1778889" y="91567"/>
                  </a:lnTo>
                  <a:lnTo>
                    <a:pt x="1779905" y="83312"/>
                  </a:lnTo>
                  <a:lnTo>
                    <a:pt x="1780159" y="78740"/>
                  </a:lnTo>
                  <a:close/>
                </a:path>
                <a:path w="1783079" h="342264">
                  <a:moveTo>
                    <a:pt x="1781937" y="53086"/>
                  </a:moveTo>
                  <a:lnTo>
                    <a:pt x="1769237" y="52832"/>
                  </a:lnTo>
                  <a:lnTo>
                    <a:pt x="1769198" y="55880"/>
                  </a:lnTo>
                  <a:lnTo>
                    <a:pt x="1768475" y="65151"/>
                  </a:lnTo>
                  <a:lnTo>
                    <a:pt x="1781175" y="66040"/>
                  </a:lnTo>
                  <a:lnTo>
                    <a:pt x="1781810" y="55880"/>
                  </a:lnTo>
                  <a:lnTo>
                    <a:pt x="1781937" y="53086"/>
                  </a:lnTo>
                  <a:close/>
                </a:path>
                <a:path w="1783079" h="342264">
                  <a:moveTo>
                    <a:pt x="1782572" y="27686"/>
                  </a:moveTo>
                  <a:lnTo>
                    <a:pt x="1769999" y="27432"/>
                  </a:lnTo>
                  <a:lnTo>
                    <a:pt x="1769618" y="40132"/>
                  </a:lnTo>
                  <a:lnTo>
                    <a:pt x="1782318" y="40386"/>
                  </a:lnTo>
                  <a:lnTo>
                    <a:pt x="1782572" y="276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7894319" y="3122675"/>
              <a:ext cx="1682750" cy="381000"/>
            </a:xfrm>
            <a:custGeom>
              <a:avLst/>
              <a:gdLst/>
              <a:ahLst/>
              <a:cxnLst/>
              <a:rect l="l" t="t" r="r" b="b"/>
              <a:pathLst>
                <a:path w="1682750" h="381000">
                  <a:moveTo>
                    <a:pt x="1682496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682496" y="381000"/>
                  </a:lnTo>
                  <a:lnTo>
                    <a:pt x="1682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7894319" y="3122675"/>
              <a:ext cx="1682750" cy="381000"/>
            </a:xfrm>
            <a:custGeom>
              <a:avLst/>
              <a:gdLst/>
              <a:ahLst/>
              <a:cxnLst/>
              <a:rect l="l" t="t" r="r" b="b"/>
              <a:pathLst>
                <a:path w="1682750" h="381000">
                  <a:moveTo>
                    <a:pt x="0" y="381000"/>
                  </a:moveTo>
                  <a:lnTo>
                    <a:pt x="1682496" y="381000"/>
                  </a:lnTo>
                  <a:lnTo>
                    <a:pt x="1682496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8" name="object 228"/>
          <p:cNvSpPr txBox="1"/>
          <p:nvPr/>
        </p:nvSpPr>
        <p:spPr>
          <a:xfrm>
            <a:off x="7315961" y="1060195"/>
            <a:ext cx="2628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Malgun Gothic"/>
                <a:cs typeface="Malgun Gothic"/>
              </a:rPr>
              <a:t>r</a:t>
            </a:r>
            <a:r>
              <a:rPr dirty="0" sz="1100" spc="30">
                <a:latin typeface="Malgun Gothic"/>
                <a:cs typeface="Malgun Gothic"/>
              </a:rPr>
              <a:t>e</a:t>
            </a:r>
            <a:r>
              <a:rPr dirty="0" sz="1100" spc="-20">
                <a:latin typeface="Malgun Gothic"/>
                <a:cs typeface="Malgun Gothic"/>
              </a:rPr>
              <a:t>l</a:t>
            </a:r>
            <a:r>
              <a:rPr dirty="0" sz="1100" spc="-20">
                <a:latin typeface="Malgun Gothic"/>
                <a:cs typeface="Malgun Gothic"/>
              </a:rPr>
              <a:t>u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8849359" y="1087069"/>
            <a:ext cx="5365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10">
                <a:latin typeface="Malgun Gothic"/>
                <a:cs typeface="Malgun Gothic"/>
              </a:rPr>
              <a:t>softmax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8500364" y="3142233"/>
            <a:ext cx="1071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latin typeface="Malgun Gothic"/>
                <a:cs typeface="Malgun Gothic"/>
              </a:rPr>
              <a:t>ariable([</a:t>
            </a:r>
            <a:r>
              <a:rPr dirty="0" sz="1000" spc="5">
                <a:solidFill>
                  <a:srgbClr val="FF0000"/>
                </a:solidFill>
                <a:latin typeface="Malgun Gothic"/>
                <a:cs typeface="Malgun Gothic"/>
              </a:rPr>
              <a:t>1024</a:t>
            </a:r>
            <a:r>
              <a:rPr dirty="0" sz="1000" spc="5">
                <a:latin typeface="Malgun Gothic"/>
                <a:cs typeface="Malgun Gothic"/>
              </a:rPr>
              <a:t>,10])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7898892" y="3142233"/>
            <a:ext cx="615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Malgun Gothic"/>
                <a:cs typeface="Malgun Gothic"/>
              </a:rPr>
              <a:t>w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f</a:t>
            </a:r>
            <a:r>
              <a:rPr dirty="0" sz="1000" spc="-5">
                <a:latin typeface="Malgun Gothic"/>
                <a:cs typeface="Malgun Gothic"/>
              </a:rPr>
              <a:t>c</a:t>
            </a: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60">
                <a:latin typeface="Malgun Gothic"/>
                <a:cs typeface="Malgun Gothic"/>
              </a:rPr>
              <a:t>V  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f</a:t>
            </a:r>
            <a:r>
              <a:rPr dirty="0" sz="1000" spc="-5">
                <a:latin typeface="Malgun Gothic"/>
                <a:cs typeface="Malgun Gothic"/>
              </a:rPr>
              <a:t>c</a:t>
            </a:r>
            <a:r>
              <a:rPr dirty="0" sz="1000" spc="-20">
                <a:latin typeface="Malgun Gothic"/>
                <a:cs typeface="Malgun Gothic"/>
              </a:rPr>
              <a:t>2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90">
                <a:latin typeface="Malgun Gothic"/>
                <a:cs typeface="Malgun Gothic"/>
              </a:rPr>
              <a:t>V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8469883" y="3294634"/>
            <a:ext cx="7175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latin typeface="Malgun Gothic"/>
                <a:cs typeface="Malgun Gothic"/>
              </a:rPr>
              <a:t>ariable([</a:t>
            </a:r>
            <a:r>
              <a:rPr dirty="0" sz="1000" spc="5">
                <a:solidFill>
                  <a:srgbClr val="006FC0"/>
                </a:solidFill>
                <a:latin typeface="Malgun Gothic"/>
                <a:cs typeface="Malgun Gothic"/>
              </a:rPr>
              <a:t>10</a:t>
            </a:r>
            <a:r>
              <a:rPr dirty="0" sz="1000" spc="5">
                <a:latin typeface="Malgun Gothic"/>
                <a:cs typeface="Malgun Gothic"/>
              </a:rPr>
              <a:t>])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8105902" y="1529588"/>
            <a:ext cx="2762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mbria Math"/>
                <a:cs typeface="Cambria Math"/>
              </a:rPr>
              <a:t>𝑤</a:t>
            </a:r>
            <a:r>
              <a:rPr dirty="0" baseline="-16666" sz="1500" spc="-15">
                <a:latin typeface="Cambria Math"/>
                <a:cs typeface="Cambria Math"/>
              </a:rPr>
              <a:t>0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8093202" y="2851150"/>
            <a:ext cx="7988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608330" algn="l"/>
              </a:tabLst>
            </a:pPr>
            <a:r>
              <a:rPr dirty="0" baseline="11904" sz="2100" spc="7">
                <a:latin typeface="Cambria Math"/>
                <a:cs typeface="Cambria Math"/>
              </a:rPr>
              <a:t>𝑤</a:t>
            </a:r>
            <a:r>
              <a:rPr dirty="0" sz="1000" spc="5">
                <a:latin typeface="Cambria Math"/>
                <a:cs typeface="Cambria Math"/>
              </a:rPr>
              <a:t>1023	</a:t>
            </a:r>
            <a:r>
              <a:rPr dirty="0" baseline="3086" sz="1350" spc="434">
                <a:latin typeface="Cambria Math"/>
                <a:cs typeface="Cambria Math"/>
              </a:rPr>
              <a:t>෍</a:t>
            </a:r>
            <a:endParaRPr baseline="3086" sz="1350">
              <a:latin typeface="Cambria Math"/>
              <a:cs typeface="Cambria Math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190309" y="3098101"/>
            <a:ext cx="2678430" cy="579755"/>
            <a:chOff x="190309" y="3098101"/>
            <a:chExt cx="2678430" cy="579755"/>
          </a:xfrm>
        </p:grpSpPr>
        <p:sp>
          <p:nvSpPr>
            <p:cNvPr id="236" name="object 236"/>
            <p:cNvSpPr/>
            <p:nvPr/>
          </p:nvSpPr>
          <p:spPr>
            <a:xfrm>
              <a:off x="195071" y="3102864"/>
              <a:ext cx="2668905" cy="570230"/>
            </a:xfrm>
            <a:custGeom>
              <a:avLst/>
              <a:gdLst/>
              <a:ahLst/>
              <a:cxnLst/>
              <a:rect l="l" t="t" r="r" b="b"/>
              <a:pathLst>
                <a:path w="2668905" h="570229">
                  <a:moveTo>
                    <a:pt x="2668524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2668524" y="569976"/>
                  </a:lnTo>
                  <a:lnTo>
                    <a:pt x="266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195071" y="3102864"/>
              <a:ext cx="2668905" cy="570230"/>
            </a:xfrm>
            <a:custGeom>
              <a:avLst/>
              <a:gdLst/>
              <a:ahLst/>
              <a:cxnLst/>
              <a:rect l="l" t="t" r="r" b="b"/>
              <a:pathLst>
                <a:path w="2668905" h="570229">
                  <a:moveTo>
                    <a:pt x="0" y="569976"/>
                  </a:moveTo>
                  <a:lnTo>
                    <a:pt x="2668524" y="569976"/>
                  </a:lnTo>
                  <a:lnTo>
                    <a:pt x="2668524" y="0"/>
                  </a:lnTo>
                  <a:lnTo>
                    <a:pt x="0" y="0"/>
                  </a:lnTo>
                  <a:lnTo>
                    <a:pt x="0" y="5699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8" name="object 238"/>
          <p:cNvSpPr txBox="1"/>
          <p:nvPr/>
        </p:nvSpPr>
        <p:spPr>
          <a:xfrm>
            <a:off x="217728" y="3106292"/>
            <a:ext cx="2359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5">
                <a:latin typeface="Malgun Gothic"/>
                <a:cs typeface="Malgun Gothic"/>
              </a:rPr>
              <a:t>x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14">
                <a:latin typeface="Malgun Gothic"/>
                <a:cs typeface="Malgun Gothic"/>
              </a:rPr>
              <a:t>=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tf.placeholder(tf.float32,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5">
                <a:latin typeface="Malgun Gothic"/>
                <a:cs typeface="Malgun Gothic"/>
              </a:rPr>
              <a:t>[None,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5">
                <a:latin typeface="Malgun Gothic"/>
                <a:cs typeface="Malgun Gothic"/>
              </a:rPr>
              <a:t>784])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17728" y="3258692"/>
            <a:ext cx="2288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latin typeface="Malgun Gothic"/>
                <a:cs typeface="Malgun Gothic"/>
              </a:rPr>
              <a:t>y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14">
                <a:latin typeface="Malgun Gothic"/>
                <a:cs typeface="Malgun Gothic"/>
              </a:rPr>
              <a:t>=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tf.placeholder(tf.float32,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5">
                <a:latin typeface="Malgun Gothic"/>
                <a:cs typeface="Malgun Gothic"/>
              </a:rPr>
              <a:t>[None,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5">
                <a:latin typeface="Malgun Gothic"/>
                <a:cs typeface="Malgun Gothic"/>
              </a:rPr>
              <a:t>10])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217728" y="3411092"/>
            <a:ext cx="2248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0">
                <a:latin typeface="Malgun Gothic"/>
                <a:cs typeface="Malgun Gothic"/>
              </a:rPr>
              <a:t>x_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mag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14">
                <a:latin typeface="Malgun Gothic"/>
                <a:cs typeface="Malgun Gothic"/>
              </a:rPr>
              <a:t>=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t</a:t>
            </a:r>
            <a:r>
              <a:rPr dirty="0" sz="1000" spc="15">
                <a:latin typeface="Malgun Gothic"/>
                <a:cs typeface="Malgun Gothic"/>
              </a:rPr>
              <a:t>f</a:t>
            </a:r>
            <a:r>
              <a:rPr dirty="0" sz="1000" spc="25">
                <a:latin typeface="Malgun Gothic"/>
                <a:cs typeface="Malgun Gothic"/>
              </a:rPr>
              <a:t>.res</a:t>
            </a:r>
            <a:r>
              <a:rPr dirty="0" sz="1000" spc="40">
                <a:latin typeface="Malgun Gothic"/>
                <a:cs typeface="Malgun Gothic"/>
              </a:rPr>
              <a:t>h</a:t>
            </a:r>
            <a:r>
              <a:rPr dirty="0" sz="1000" spc="-30">
                <a:latin typeface="Malgun Gothic"/>
                <a:cs typeface="Malgun Gothic"/>
              </a:rPr>
              <a:t>ap</a:t>
            </a:r>
            <a:r>
              <a:rPr dirty="0" sz="1000" spc="25">
                <a:latin typeface="Malgun Gothic"/>
                <a:cs typeface="Malgun Gothic"/>
              </a:rPr>
              <a:t>e</a:t>
            </a:r>
            <a:r>
              <a:rPr dirty="0" sz="1000">
                <a:latin typeface="Malgun Gothic"/>
                <a:cs typeface="Malgun Gothic"/>
              </a:rPr>
              <a:t>(</a:t>
            </a:r>
            <a:r>
              <a:rPr dirty="0" sz="1000" spc="35">
                <a:latin typeface="Malgun Gothic"/>
                <a:cs typeface="Malgun Gothic"/>
              </a:rPr>
              <a:t>x</a:t>
            </a:r>
            <a:r>
              <a:rPr dirty="0" sz="1000" spc="80">
                <a:latin typeface="Malgun Gothic"/>
                <a:cs typeface="Malgun Gothic"/>
              </a:rPr>
              <a:t>,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[</a:t>
            </a:r>
            <a:r>
              <a:rPr dirty="0" sz="1000" spc="150">
                <a:latin typeface="Malgun Gothic"/>
                <a:cs typeface="Malgun Gothic"/>
              </a:rPr>
              <a:t>-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,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10">
                <a:solidFill>
                  <a:srgbClr val="006FC0"/>
                </a:solidFill>
                <a:latin typeface="Malgun Gothic"/>
                <a:cs typeface="Malgun Gothic"/>
              </a:rPr>
              <a:t>28</a:t>
            </a:r>
            <a:r>
              <a:rPr dirty="0" sz="1000" spc="80">
                <a:solidFill>
                  <a:srgbClr val="006FC0"/>
                </a:solidFill>
                <a:latin typeface="Malgun Gothic"/>
                <a:cs typeface="Malgun Gothic"/>
              </a:rPr>
              <a:t>,</a:t>
            </a:r>
            <a:r>
              <a:rPr dirty="0" sz="1000" spc="-65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1000" spc="10">
                <a:solidFill>
                  <a:srgbClr val="006FC0"/>
                </a:solidFill>
                <a:latin typeface="Malgun Gothic"/>
                <a:cs typeface="Malgun Gothic"/>
              </a:rPr>
              <a:t>2</a:t>
            </a:r>
            <a:r>
              <a:rPr dirty="0" sz="1000" spc="15">
                <a:solidFill>
                  <a:srgbClr val="006FC0"/>
                </a:solidFill>
                <a:latin typeface="Malgun Gothic"/>
                <a:cs typeface="Malgun Gothic"/>
              </a:rPr>
              <a:t>8</a:t>
            </a:r>
            <a:r>
              <a:rPr dirty="0" sz="1000" spc="80">
                <a:latin typeface="Malgun Gothic"/>
                <a:cs typeface="Malgun Gothic"/>
              </a:rPr>
              <a:t>,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>
                <a:latin typeface="Malgun Gothic"/>
                <a:cs typeface="Malgun Gothic"/>
              </a:rPr>
              <a:t>])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9177528" y="1711578"/>
            <a:ext cx="332740" cy="3375660"/>
          </a:xfrm>
          <a:custGeom>
            <a:avLst/>
            <a:gdLst/>
            <a:ahLst/>
            <a:cxnLst/>
            <a:rect l="l" t="t" r="r" b="b"/>
            <a:pathLst>
              <a:path w="332740" h="3375660">
                <a:moveTo>
                  <a:pt x="332600" y="51701"/>
                </a:moveTo>
                <a:lnTo>
                  <a:pt x="321716" y="45339"/>
                </a:lnTo>
                <a:lnTo>
                  <a:pt x="243967" y="0"/>
                </a:lnTo>
                <a:lnTo>
                  <a:pt x="240157" y="1016"/>
                </a:lnTo>
                <a:lnTo>
                  <a:pt x="236601" y="7112"/>
                </a:lnTo>
                <a:lnTo>
                  <a:pt x="237617" y="10922"/>
                </a:lnTo>
                <a:lnTo>
                  <a:pt x="296583" y="45339"/>
                </a:lnTo>
                <a:lnTo>
                  <a:pt x="0" y="45339"/>
                </a:lnTo>
                <a:lnTo>
                  <a:pt x="0" y="58039"/>
                </a:lnTo>
                <a:lnTo>
                  <a:pt x="296608" y="58039"/>
                </a:lnTo>
                <a:lnTo>
                  <a:pt x="307492" y="51701"/>
                </a:lnTo>
                <a:lnTo>
                  <a:pt x="237617" y="92456"/>
                </a:lnTo>
                <a:lnTo>
                  <a:pt x="236601" y="96266"/>
                </a:lnTo>
                <a:lnTo>
                  <a:pt x="240157" y="102362"/>
                </a:lnTo>
                <a:lnTo>
                  <a:pt x="243967" y="103378"/>
                </a:lnTo>
                <a:lnTo>
                  <a:pt x="321716" y="58039"/>
                </a:lnTo>
                <a:lnTo>
                  <a:pt x="332600" y="51701"/>
                </a:lnTo>
                <a:close/>
              </a:path>
              <a:path w="332740" h="3375660">
                <a:moveTo>
                  <a:pt x="332613" y="3323729"/>
                </a:moveTo>
                <a:lnTo>
                  <a:pt x="321716" y="3317367"/>
                </a:lnTo>
                <a:lnTo>
                  <a:pt x="243967" y="3272028"/>
                </a:lnTo>
                <a:lnTo>
                  <a:pt x="240157" y="3273044"/>
                </a:lnTo>
                <a:lnTo>
                  <a:pt x="236601" y="3279140"/>
                </a:lnTo>
                <a:lnTo>
                  <a:pt x="237617" y="3282950"/>
                </a:lnTo>
                <a:lnTo>
                  <a:pt x="296583" y="3317367"/>
                </a:lnTo>
                <a:lnTo>
                  <a:pt x="0" y="3317367"/>
                </a:lnTo>
                <a:lnTo>
                  <a:pt x="0" y="3330067"/>
                </a:lnTo>
                <a:lnTo>
                  <a:pt x="296608" y="3330067"/>
                </a:lnTo>
                <a:lnTo>
                  <a:pt x="307492" y="3323729"/>
                </a:lnTo>
                <a:lnTo>
                  <a:pt x="237617" y="3364484"/>
                </a:lnTo>
                <a:lnTo>
                  <a:pt x="236601" y="3368294"/>
                </a:lnTo>
                <a:lnTo>
                  <a:pt x="240157" y="3374390"/>
                </a:lnTo>
                <a:lnTo>
                  <a:pt x="243967" y="3375406"/>
                </a:lnTo>
                <a:lnTo>
                  <a:pt x="321716" y="3330067"/>
                </a:lnTo>
                <a:lnTo>
                  <a:pt x="332613" y="3323729"/>
                </a:lnTo>
                <a:close/>
              </a:path>
              <a:path w="332740" h="3375660">
                <a:moveTo>
                  <a:pt x="332613" y="1325753"/>
                </a:moveTo>
                <a:lnTo>
                  <a:pt x="321716" y="1319403"/>
                </a:lnTo>
                <a:lnTo>
                  <a:pt x="243967" y="1274064"/>
                </a:lnTo>
                <a:lnTo>
                  <a:pt x="240157" y="1275080"/>
                </a:lnTo>
                <a:lnTo>
                  <a:pt x="236601" y="1281176"/>
                </a:lnTo>
                <a:lnTo>
                  <a:pt x="237617" y="1284986"/>
                </a:lnTo>
                <a:lnTo>
                  <a:pt x="296595" y="1319403"/>
                </a:lnTo>
                <a:lnTo>
                  <a:pt x="0" y="1319403"/>
                </a:lnTo>
                <a:lnTo>
                  <a:pt x="0" y="1332103"/>
                </a:lnTo>
                <a:lnTo>
                  <a:pt x="296595" y="1332103"/>
                </a:lnTo>
                <a:lnTo>
                  <a:pt x="237617" y="1366520"/>
                </a:lnTo>
                <a:lnTo>
                  <a:pt x="236601" y="1370330"/>
                </a:lnTo>
                <a:lnTo>
                  <a:pt x="240157" y="1376426"/>
                </a:lnTo>
                <a:lnTo>
                  <a:pt x="243967" y="1377442"/>
                </a:lnTo>
                <a:lnTo>
                  <a:pt x="321716" y="1332103"/>
                </a:lnTo>
                <a:lnTo>
                  <a:pt x="332613" y="1325753"/>
                </a:lnTo>
                <a:close/>
              </a:path>
              <a:path w="332740" h="3375660">
                <a:moveTo>
                  <a:pt x="332613" y="655193"/>
                </a:moveTo>
                <a:lnTo>
                  <a:pt x="321716" y="648843"/>
                </a:lnTo>
                <a:lnTo>
                  <a:pt x="243967" y="603504"/>
                </a:lnTo>
                <a:lnTo>
                  <a:pt x="240157" y="604520"/>
                </a:lnTo>
                <a:lnTo>
                  <a:pt x="236601" y="610616"/>
                </a:lnTo>
                <a:lnTo>
                  <a:pt x="237617" y="614426"/>
                </a:lnTo>
                <a:lnTo>
                  <a:pt x="296595" y="648843"/>
                </a:lnTo>
                <a:lnTo>
                  <a:pt x="0" y="648843"/>
                </a:lnTo>
                <a:lnTo>
                  <a:pt x="0" y="661543"/>
                </a:lnTo>
                <a:lnTo>
                  <a:pt x="296595" y="661543"/>
                </a:lnTo>
                <a:lnTo>
                  <a:pt x="237617" y="695960"/>
                </a:lnTo>
                <a:lnTo>
                  <a:pt x="236601" y="699770"/>
                </a:lnTo>
                <a:lnTo>
                  <a:pt x="240157" y="705866"/>
                </a:lnTo>
                <a:lnTo>
                  <a:pt x="243967" y="706882"/>
                </a:lnTo>
                <a:lnTo>
                  <a:pt x="321716" y="661543"/>
                </a:lnTo>
                <a:lnTo>
                  <a:pt x="332613" y="655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9546717" y="1605152"/>
            <a:ext cx="1244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mbria Math"/>
                <a:cs typeface="Cambria Math"/>
              </a:rPr>
              <a:t>ℎ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179831" y="1348739"/>
            <a:ext cx="1792605" cy="388620"/>
            <a:chOff x="179831" y="1348739"/>
            <a:chExt cx="1792605" cy="388620"/>
          </a:xfrm>
        </p:grpSpPr>
        <p:sp>
          <p:nvSpPr>
            <p:cNvPr id="244" name="object 244"/>
            <p:cNvSpPr/>
            <p:nvPr/>
          </p:nvSpPr>
          <p:spPr>
            <a:xfrm>
              <a:off x="184403" y="1353311"/>
              <a:ext cx="1783080" cy="379730"/>
            </a:xfrm>
            <a:custGeom>
              <a:avLst/>
              <a:gdLst/>
              <a:ahLst/>
              <a:cxnLst/>
              <a:rect l="l" t="t" r="r" b="b"/>
              <a:pathLst>
                <a:path w="1783080" h="379730">
                  <a:moveTo>
                    <a:pt x="1783080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1783080" y="379475"/>
                  </a:lnTo>
                  <a:lnTo>
                    <a:pt x="1783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84403" y="1353311"/>
              <a:ext cx="1783080" cy="379730"/>
            </a:xfrm>
            <a:custGeom>
              <a:avLst/>
              <a:gdLst/>
              <a:ahLst/>
              <a:cxnLst/>
              <a:rect l="l" t="t" r="r" b="b"/>
              <a:pathLst>
                <a:path w="1783080" h="379730">
                  <a:moveTo>
                    <a:pt x="0" y="379475"/>
                  </a:moveTo>
                  <a:lnTo>
                    <a:pt x="1783080" y="379475"/>
                  </a:lnTo>
                  <a:lnTo>
                    <a:pt x="1783080" y="0"/>
                  </a:lnTo>
                  <a:lnTo>
                    <a:pt x="0" y="0"/>
                  </a:lnTo>
                  <a:lnTo>
                    <a:pt x="0" y="3794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6" name="object 246"/>
          <p:cNvSpPr txBox="1"/>
          <p:nvPr/>
        </p:nvSpPr>
        <p:spPr>
          <a:xfrm>
            <a:off x="207670" y="1371980"/>
            <a:ext cx="1778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55">
                <a:latin typeface="Malgun Gothic"/>
                <a:cs typeface="Malgun Gothic"/>
              </a:rPr>
              <a:t>w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c</a:t>
            </a:r>
            <a:r>
              <a:rPr dirty="0" cap="small" sz="1000" spc="-60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1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1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8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30">
                <a:latin typeface="Malgun Gothic"/>
                <a:cs typeface="Malgun Gothic"/>
              </a:rPr>
              <a:t>r</a:t>
            </a:r>
            <a:r>
              <a:rPr dirty="0" sz="1000" spc="15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15">
                <a:latin typeface="Malgun Gothic"/>
                <a:cs typeface="Malgun Gothic"/>
              </a:rPr>
              <a:t>l</a:t>
            </a:r>
            <a:r>
              <a:rPr dirty="0" sz="1000" spc="-80">
                <a:latin typeface="Malgun Gothic"/>
                <a:cs typeface="Malgun Gothic"/>
              </a:rPr>
              <a:t>e</a:t>
            </a:r>
            <a:r>
              <a:rPr dirty="0" sz="1000" spc="50">
                <a:latin typeface="Malgun Gothic"/>
                <a:cs typeface="Malgun Gothic"/>
              </a:rPr>
              <a:t>([</a:t>
            </a:r>
            <a:r>
              <a:rPr dirty="0" sz="1000" spc="-20">
                <a:latin typeface="Malgun Gothic"/>
                <a:cs typeface="Malgun Gothic"/>
              </a:rPr>
              <a:t>3</a:t>
            </a:r>
            <a:r>
              <a:rPr dirty="0" sz="1000" spc="50">
                <a:latin typeface="Malgun Gothic"/>
                <a:cs typeface="Malgun Gothic"/>
              </a:rPr>
              <a:t>,</a:t>
            </a:r>
            <a:r>
              <a:rPr dirty="0" sz="1000" spc="-20">
                <a:latin typeface="Malgun Gothic"/>
                <a:cs typeface="Malgun Gothic"/>
              </a:rPr>
              <a:t>3</a:t>
            </a:r>
            <a:r>
              <a:rPr dirty="0" sz="1000" spc="55">
                <a:latin typeface="Malgun Gothic"/>
                <a:cs typeface="Malgun Gothic"/>
              </a:rPr>
              <a:t>,</a:t>
            </a:r>
            <a:r>
              <a:rPr dirty="0" sz="1000" spc="-15">
                <a:solidFill>
                  <a:srgbClr val="FF0000"/>
                </a:solidFill>
                <a:latin typeface="Malgun Gothic"/>
                <a:cs typeface="Malgun Gothic"/>
              </a:rPr>
              <a:t>1</a:t>
            </a:r>
            <a:r>
              <a:rPr dirty="0" sz="1000" spc="50">
                <a:latin typeface="Malgun Gothic"/>
                <a:cs typeface="Malgun Gothic"/>
              </a:rPr>
              <a:t>,</a:t>
            </a:r>
            <a:r>
              <a:rPr dirty="0" sz="1000" spc="-20">
                <a:latin typeface="Malgun Gothic"/>
                <a:cs typeface="Malgun Gothic"/>
              </a:rPr>
              <a:t>32</a:t>
            </a:r>
            <a:r>
              <a:rPr dirty="0" sz="1000" spc="50">
                <a:latin typeface="Malgun Gothic"/>
                <a:cs typeface="Malgun Gothic"/>
              </a:rPr>
              <a:t>]</a:t>
            </a:r>
            <a:r>
              <a:rPr dirty="0" sz="1000" spc="55">
                <a:latin typeface="Malgun Gothic"/>
                <a:cs typeface="Malgun Gothic"/>
              </a:rPr>
              <a:t>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133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49" name="object 2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133</a:t>
            </a:fld>
          </a:p>
        </p:txBody>
      </p:sp>
      <p:sp>
        <p:nvSpPr>
          <p:cNvPr id="247" name="object 247"/>
          <p:cNvSpPr txBox="1"/>
          <p:nvPr/>
        </p:nvSpPr>
        <p:spPr>
          <a:xfrm>
            <a:off x="207670" y="1524380"/>
            <a:ext cx="14344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70">
                <a:latin typeface="Malgun Gothic"/>
                <a:cs typeface="Malgun Gothic"/>
              </a:rPr>
              <a:t>_</a:t>
            </a:r>
            <a:r>
              <a:rPr dirty="0" sz="1000" spc="-10">
                <a:latin typeface="Malgun Gothic"/>
                <a:cs typeface="Malgun Gothic"/>
              </a:rPr>
              <a:t>c</a:t>
            </a:r>
            <a:r>
              <a:rPr dirty="0" cap="small" sz="1000" spc="-60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1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1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65">
                <a:latin typeface="Malgun Gothic"/>
                <a:cs typeface="Malgun Gothic"/>
              </a:rPr>
              <a:t>=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80">
                <a:latin typeface="Malgun Gothic"/>
                <a:cs typeface="Malgun Gothic"/>
              </a:rPr>
              <a:t>V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30">
                <a:latin typeface="Malgun Gothic"/>
                <a:cs typeface="Malgun Gothic"/>
              </a:rPr>
              <a:t>r</a:t>
            </a:r>
            <a:r>
              <a:rPr dirty="0" sz="1000" spc="15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15">
                <a:latin typeface="Malgun Gothic"/>
                <a:cs typeface="Malgun Gothic"/>
              </a:rPr>
              <a:t>l</a:t>
            </a:r>
            <a:r>
              <a:rPr dirty="0" sz="1000" spc="-90">
                <a:latin typeface="Malgun Gothic"/>
                <a:cs typeface="Malgun Gothic"/>
              </a:rPr>
              <a:t>e</a:t>
            </a:r>
            <a:r>
              <a:rPr dirty="0" sz="1000" spc="50">
                <a:latin typeface="Malgun Gothic"/>
                <a:cs typeface="Malgun Gothic"/>
              </a:rPr>
              <a:t>([</a:t>
            </a:r>
            <a:r>
              <a:rPr dirty="0" sz="1000" spc="-15">
                <a:solidFill>
                  <a:srgbClr val="006FC0"/>
                </a:solidFill>
                <a:latin typeface="Malgun Gothic"/>
                <a:cs typeface="Malgun Gothic"/>
              </a:rPr>
              <a:t>32</a:t>
            </a:r>
            <a:r>
              <a:rPr dirty="0" sz="1000" spc="50">
                <a:latin typeface="Malgun Gothic"/>
                <a:cs typeface="Malgun Gothic"/>
              </a:rPr>
              <a:t>])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41196"/>
            <a:ext cx="204470" cy="2952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154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1682963" y="584772"/>
            <a:ext cx="1657985" cy="7538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2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손글</a:t>
            </a:r>
            <a:r>
              <a:rPr dirty="0" sz="4000" b="1">
                <a:latin typeface="Malgun Gothic"/>
                <a:cs typeface="Malgun Gothic"/>
              </a:rPr>
              <a:t>씨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숫</a:t>
            </a:r>
            <a:r>
              <a:rPr dirty="0" sz="4000" b="1">
                <a:latin typeface="Malgun Gothic"/>
                <a:cs typeface="Malgun Gothic"/>
              </a:rPr>
              <a:t>자</a:t>
            </a:r>
            <a:r>
              <a:rPr dirty="0" sz="4000" spc="-270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인식을</a:t>
            </a:r>
            <a:r>
              <a:rPr dirty="0" sz="4000" spc="-27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위</a:t>
            </a:r>
            <a:r>
              <a:rPr dirty="0" sz="4000" b="1">
                <a:latin typeface="Malgun Gothic"/>
                <a:cs typeface="Malgun Gothic"/>
              </a:rPr>
              <a:t>한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CNN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4000" spc="-250" b="1">
                <a:latin typeface="Malgun Gothic"/>
                <a:cs typeface="Malgun Gothic"/>
              </a:rPr>
              <a:t>구현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115"/>
              </a:spcBef>
            </a:pPr>
            <a:r>
              <a:rPr dirty="0" sz="2000" spc="-5">
                <a:latin typeface="Malgun Gothic"/>
                <a:cs typeface="Malgun Gothic"/>
              </a:rPr>
              <a:t>4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합성곱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신경망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손글</a:t>
            </a:r>
            <a:r>
              <a:rPr dirty="0" sz="2800" spc="-365"/>
              <a:t>씨</a:t>
            </a:r>
            <a:r>
              <a:rPr dirty="0" sz="2800" spc="-175"/>
              <a:t> </a:t>
            </a:r>
            <a:r>
              <a:rPr dirty="0" sz="2800" spc="-370"/>
              <a:t>숫</a:t>
            </a:r>
            <a:r>
              <a:rPr dirty="0" sz="2800" spc="-365"/>
              <a:t>자</a:t>
            </a:r>
            <a:r>
              <a:rPr dirty="0" sz="2800" spc="-170"/>
              <a:t> </a:t>
            </a:r>
            <a:r>
              <a:rPr dirty="0" sz="2800" spc="-370"/>
              <a:t>인식하기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155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37540" y="986953"/>
            <a:ext cx="9229725" cy="476186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74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우편번호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자동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분류기처럼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숫자를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분류할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수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있도록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만들기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위해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필요한</a:t>
            </a:r>
            <a:r>
              <a:rPr dirty="0" sz="2400" spc="-160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것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딥러</a:t>
            </a:r>
            <a:r>
              <a:rPr dirty="0" sz="2000" spc="-254">
                <a:latin typeface="Malgun Gothic"/>
                <a:cs typeface="Malgun Gothic"/>
              </a:rPr>
              <a:t>닝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구현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알고리즘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손으</a:t>
            </a:r>
            <a:r>
              <a:rPr dirty="0" sz="2000" spc="-254">
                <a:latin typeface="Malgun Gothic"/>
                <a:cs typeface="Malgun Gothic"/>
              </a:rPr>
              <a:t>로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쓴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숫자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데이터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09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250">
                <a:latin typeface="Malgun Gothic"/>
                <a:cs typeface="Malgun Gothic"/>
              </a:rPr>
              <a:t>알고리즘은?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인공신경</a:t>
            </a:r>
            <a:r>
              <a:rPr dirty="0" sz="2000" spc="-254">
                <a:latin typeface="Malgun Gothic"/>
                <a:cs typeface="Malgun Gothic"/>
              </a:rPr>
              <a:t>망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45">
                <a:latin typeface="Malgun Gothic"/>
                <a:cs typeface="Malgun Gothic"/>
              </a:rPr>
              <a:t>CNN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09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240">
                <a:latin typeface="Malgun Gothic"/>
                <a:cs typeface="Malgun Gothic"/>
              </a:rPr>
              <a:t>데이터는?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64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종이</a:t>
            </a:r>
            <a:r>
              <a:rPr dirty="0" sz="2000" spc="-254">
                <a:latin typeface="Malgun Gothic"/>
                <a:cs typeface="Malgun Gothic"/>
              </a:rPr>
              <a:t>에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105">
                <a:latin typeface="Malgun Gothic"/>
                <a:cs typeface="Malgun Gothic"/>
              </a:rPr>
              <a:t>0~9</a:t>
            </a:r>
            <a:r>
              <a:rPr dirty="0" sz="2000" spc="-254">
                <a:latin typeface="Malgun Gothic"/>
                <a:cs typeface="Malgun Gothic"/>
              </a:rPr>
              <a:t>까지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숫자를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쓴다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>
                <a:latin typeface="Wingdings"/>
                <a:cs typeface="Wingdings"/>
              </a:rPr>
              <a:t>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대략</a:t>
            </a:r>
            <a:r>
              <a:rPr dirty="0" sz="2000" spc="-120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1000</a:t>
            </a:r>
            <a:r>
              <a:rPr dirty="0" sz="2000" spc="-254">
                <a:latin typeface="Malgun Gothic"/>
                <a:cs typeface="Malgun Gothic"/>
              </a:rPr>
              <a:t>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이상은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써</a:t>
            </a:r>
            <a:r>
              <a:rPr dirty="0" sz="2000" spc="-254">
                <a:latin typeface="Malgun Gothic"/>
                <a:cs typeface="Malgun Gothic"/>
              </a:rPr>
              <a:t>야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하지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않을까</a:t>
            </a:r>
            <a:r>
              <a:rPr dirty="0" sz="2000" spc="50">
                <a:latin typeface="Malgun Gothic"/>
                <a:cs typeface="Malgun Gothic"/>
              </a:rPr>
              <a:t>?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숫자</a:t>
            </a:r>
            <a:r>
              <a:rPr dirty="0" sz="2000" spc="-254">
                <a:latin typeface="Malgun Gothic"/>
                <a:cs typeface="Malgun Gothic"/>
              </a:rPr>
              <a:t>를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이미지로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저장한</a:t>
            </a:r>
            <a:r>
              <a:rPr dirty="0" sz="2000" spc="-260">
                <a:latin typeface="Malgun Gothic"/>
                <a:cs typeface="Malgun Gothic"/>
              </a:rPr>
              <a:t>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4">
                <a:latin typeface="Malgun Gothic"/>
                <a:cs typeface="Malgun Gothic"/>
              </a:rPr>
              <a:t>개별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숫자를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잘라내어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파일로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저장한</a:t>
            </a:r>
            <a:r>
              <a:rPr dirty="0" sz="2000" spc="-250">
                <a:latin typeface="Malgun Gothic"/>
                <a:cs typeface="Malgun Gothic"/>
              </a:rPr>
              <a:t>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전처</a:t>
            </a:r>
            <a:r>
              <a:rPr dirty="0" sz="2000" spc="-254">
                <a:latin typeface="Malgun Gothic"/>
                <a:cs typeface="Malgun Gothic"/>
              </a:rPr>
              <a:t>리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한다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endParaRPr sz="2000">
              <a:latin typeface="Malgun Gothic"/>
              <a:cs typeface="Malgun Gothic"/>
            </a:endParaRPr>
          </a:p>
          <a:p>
            <a:pPr lvl="2" marL="1213485" indent="-287020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dirty="0" sz="1800" spc="-235">
                <a:latin typeface="Malgun Gothic"/>
                <a:cs typeface="Malgun Gothic"/>
              </a:rPr>
              <a:t>숫자의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크기를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일정한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크기로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40">
                <a:latin typeface="Malgun Gothic"/>
                <a:cs typeface="Malgun Gothic"/>
              </a:rPr>
              <a:t>자르고,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밝기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값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조정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25">
                <a:latin typeface="Malgun Gothic"/>
                <a:cs typeface="Malgun Gothic"/>
              </a:rPr>
              <a:t>등…</a:t>
            </a:r>
            <a:endParaRPr sz="18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34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레이블</a:t>
            </a:r>
            <a:r>
              <a:rPr dirty="0" sz="2000" spc="-254">
                <a:latin typeface="Malgun Gothic"/>
                <a:cs typeface="Malgun Gothic"/>
              </a:rPr>
              <a:t>을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지정한다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35147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8798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MNI</a:t>
            </a:r>
            <a:r>
              <a:rPr dirty="0" sz="2800" spc="-170"/>
              <a:t>S</a:t>
            </a:r>
            <a:r>
              <a:rPr dirty="0" sz="2800" spc="-80"/>
              <a:t>T</a:t>
            </a:r>
            <a:r>
              <a:rPr dirty="0" sz="2800" spc="-165"/>
              <a:t> </a:t>
            </a:r>
            <a:r>
              <a:rPr dirty="0" sz="2800" spc="-370"/>
              <a:t>손글</a:t>
            </a:r>
            <a:r>
              <a:rPr dirty="0" sz="2800" spc="-365"/>
              <a:t>씨</a:t>
            </a:r>
            <a:r>
              <a:rPr dirty="0" sz="2800" spc="-170"/>
              <a:t> </a:t>
            </a:r>
            <a:r>
              <a:rPr dirty="0" sz="2800" spc="-370"/>
              <a:t>숫</a:t>
            </a:r>
            <a:r>
              <a:rPr dirty="0" sz="2800" spc="-365"/>
              <a:t>자</a:t>
            </a:r>
            <a:r>
              <a:rPr dirty="0" sz="2800" spc="-175"/>
              <a:t> </a:t>
            </a:r>
            <a:r>
              <a:rPr dirty="0" sz="2800" spc="-370"/>
              <a:t>데이터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43203"/>
            <a:ext cx="8259445" cy="27609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손으로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쓴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숫자의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이미지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데이터베이스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9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40">
                <a:latin typeface="Malgun Gothic"/>
                <a:cs typeface="Malgun Gothic"/>
              </a:rPr>
              <a:t>National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10">
                <a:latin typeface="Malgun Gothic"/>
                <a:cs typeface="Malgun Gothic"/>
              </a:rPr>
              <a:t>Institute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of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10">
                <a:latin typeface="Malgun Gothic"/>
                <a:cs typeface="Malgun Gothic"/>
              </a:rPr>
              <a:t>Standards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45">
                <a:latin typeface="Malgun Gothic"/>
                <a:cs typeface="Malgun Gothic"/>
              </a:rPr>
              <a:t>and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55">
                <a:latin typeface="Malgun Gothic"/>
                <a:cs typeface="Malgun Gothic"/>
              </a:rPr>
              <a:t>Technology가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제작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9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다운로드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195">
                <a:latin typeface="Malgun Gothic"/>
                <a:cs typeface="Malgun Gothic"/>
              </a:rPr>
              <a:t>: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40">
                <a:latin typeface="Malgun Gothic"/>
                <a:cs typeface="Malgun Gothic"/>
                <a:hlinkClick r:id="rId5"/>
              </a:rPr>
              <a:t>http:/</a:t>
            </a:r>
            <a:r>
              <a:rPr dirty="0" sz="2000" spc="25">
                <a:latin typeface="Malgun Gothic"/>
                <a:cs typeface="Malgun Gothic"/>
                <a:hlinkClick r:id="rId5"/>
              </a:rPr>
              <a:t>/</a:t>
            </a:r>
            <a:r>
              <a:rPr dirty="0" sz="2000" spc="-10">
                <a:latin typeface="Malgun Gothic"/>
                <a:cs typeface="Malgun Gothic"/>
                <a:hlinkClick r:id="rId5"/>
              </a:rPr>
              <a:t>y</a:t>
            </a:r>
            <a:r>
              <a:rPr dirty="0" sz="2000" spc="-30">
                <a:latin typeface="Malgun Gothic"/>
                <a:cs typeface="Malgun Gothic"/>
                <a:hlinkClick r:id="rId5"/>
              </a:rPr>
              <a:t>a</a:t>
            </a:r>
            <a:r>
              <a:rPr dirty="0" sz="2000" spc="-25">
                <a:latin typeface="Malgun Gothic"/>
                <a:cs typeface="Malgun Gothic"/>
                <a:hlinkClick r:id="rId5"/>
              </a:rPr>
              <a:t>n</a:t>
            </a:r>
            <a:r>
              <a:rPr dirty="0" sz="2000" spc="40">
                <a:latin typeface="Malgun Gothic"/>
                <a:cs typeface="Malgun Gothic"/>
                <a:hlinkClick r:id="rId5"/>
              </a:rPr>
              <a:t>n.</a:t>
            </a:r>
            <a:r>
              <a:rPr dirty="0" sz="2000" spc="-20">
                <a:latin typeface="Malgun Gothic"/>
                <a:cs typeface="Malgun Gothic"/>
                <a:hlinkClick r:id="rId5"/>
              </a:rPr>
              <a:t>l</a:t>
            </a:r>
            <a:r>
              <a:rPr dirty="0" sz="2000" spc="65">
                <a:latin typeface="Malgun Gothic"/>
                <a:cs typeface="Malgun Gothic"/>
                <a:hlinkClick r:id="rId5"/>
              </a:rPr>
              <a:t>e</a:t>
            </a:r>
            <a:r>
              <a:rPr dirty="0" sz="2000" spc="60">
                <a:latin typeface="Malgun Gothic"/>
                <a:cs typeface="Malgun Gothic"/>
                <a:hlinkClick r:id="rId5"/>
              </a:rPr>
              <a:t>c</a:t>
            </a:r>
            <a:r>
              <a:rPr dirty="0" sz="2000" spc="40">
                <a:latin typeface="Malgun Gothic"/>
                <a:cs typeface="Malgun Gothic"/>
                <a:hlinkClick r:id="rId5"/>
              </a:rPr>
              <a:t>un.</a:t>
            </a:r>
            <a:r>
              <a:rPr dirty="0" sz="2000" spc="10">
                <a:latin typeface="Malgun Gothic"/>
                <a:cs typeface="Malgun Gothic"/>
                <a:hlinkClick r:id="rId5"/>
              </a:rPr>
              <a:t>c</a:t>
            </a:r>
            <a:r>
              <a:rPr dirty="0" sz="2000" spc="-40">
                <a:latin typeface="Malgun Gothic"/>
                <a:cs typeface="Malgun Gothic"/>
                <a:hlinkClick r:id="rId5"/>
              </a:rPr>
              <a:t>om</a:t>
            </a:r>
            <a:r>
              <a:rPr dirty="0" sz="2000" spc="65">
                <a:latin typeface="Malgun Gothic"/>
                <a:cs typeface="Malgun Gothic"/>
                <a:hlinkClick r:id="rId5"/>
              </a:rPr>
              <a:t>/</a:t>
            </a:r>
            <a:r>
              <a:rPr dirty="0" sz="2000" spc="70">
                <a:latin typeface="Malgun Gothic"/>
                <a:cs typeface="Malgun Gothic"/>
                <a:hlinkClick r:id="rId5"/>
              </a:rPr>
              <a:t>e</a:t>
            </a:r>
            <a:r>
              <a:rPr dirty="0" sz="2000" spc="70">
                <a:latin typeface="Malgun Gothic"/>
                <a:cs typeface="Malgun Gothic"/>
                <a:hlinkClick r:id="rId5"/>
              </a:rPr>
              <a:t>x</a:t>
            </a:r>
            <a:r>
              <a:rPr dirty="0" sz="2000" spc="-15">
                <a:latin typeface="Malgun Gothic"/>
                <a:cs typeface="Malgun Gothic"/>
                <a:hlinkClick r:id="rId5"/>
              </a:rPr>
              <a:t>db/m</a:t>
            </a:r>
            <a:r>
              <a:rPr dirty="0" sz="2000" spc="-25">
                <a:latin typeface="Malgun Gothic"/>
                <a:cs typeface="Malgun Gothic"/>
                <a:hlinkClick r:id="rId5"/>
              </a:rPr>
              <a:t>n</a:t>
            </a:r>
            <a:r>
              <a:rPr dirty="0" sz="2000" spc="40">
                <a:latin typeface="Malgun Gothic"/>
                <a:cs typeface="Malgun Gothic"/>
                <a:hlinkClick r:id="rId5"/>
              </a:rPr>
              <a:t>i</a:t>
            </a:r>
            <a:r>
              <a:rPr dirty="0" sz="2000" spc="60">
                <a:latin typeface="Malgun Gothic"/>
                <a:cs typeface="Malgun Gothic"/>
                <a:hlinkClick r:id="rId5"/>
              </a:rPr>
              <a:t>s</a:t>
            </a:r>
            <a:r>
              <a:rPr dirty="0" sz="2000" spc="-10">
                <a:latin typeface="Malgun Gothic"/>
                <a:cs typeface="Malgun Gothic"/>
                <a:hlinkClick r:id="rId5"/>
              </a:rPr>
              <a:t>t</a:t>
            </a:r>
            <a:endParaRPr sz="2000">
              <a:latin typeface="Malgun Gothic"/>
              <a:cs typeface="Malgun Gothic"/>
            </a:endParaRPr>
          </a:p>
          <a:p>
            <a:pPr marL="372110" marR="5080" indent="-360045">
              <a:lnSpc>
                <a:spcPct val="120000"/>
              </a:lnSpc>
              <a:spcBef>
                <a:spcPts val="509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5">
                <a:latin typeface="Malgun Gothic"/>
                <a:cs typeface="Malgun Gothic"/>
              </a:rPr>
              <a:t>55,000개의 </a:t>
            </a:r>
            <a:r>
              <a:rPr dirty="0" sz="2400" spc="-315">
                <a:latin typeface="Malgun Gothic"/>
                <a:cs typeface="Malgun Gothic"/>
              </a:rPr>
              <a:t>학습용 </a:t>
            </a:r>
            <a:r>
              <a:rPr dirty="0" sz="2400" spc="-55">
                <a:latin typeface="Malgun Gothic"/>
                <a:cs typeface="Malgun Gothic"/>
              </a:rPr>
              <a:t>이미지(mnist.train) </a:t>
            </a:r>
            <a:r>
              <a:rPr dirty="0" sz="2400" spc="-270">
                <a:latin typeface="Malgun Gothic"/>
                <a:cs typeface="Malgun Gothic"/>
              </a:rPr>
              <a:t>+ </a:t>
            </a:r>
            <a:r>
              <a:rPr dirty="0" sz="2400" spc="-35">
                <a:latin typeface="Malgun Gothic"/>
                <a:cs typeface="Malgun Gothic"/>
              </a:rPr>
              <a:t>10,000개의 </a:t>
            </a:r>
            <a:r>
              <a:rPr dirty="0" sz="2400" spc="-315">
                <a:latin typeface="Malgun Gothic"/>
                <a:cs typeface="Malgun Gothic"/>
              </a:rPr>
              <a:t>테스트 </a:t>
            </a:r>
            <a:r>
              <a:rPr dirty="0" sz="2400" spc="-310">
                <a:latin typeface="Malgun Gothic"/>
                <a:cs typeface="Malgun Gothic"/>
              </a:rPr>
              <a:t> </a:t>
            </a:r>
            <a:r>
              <a:rPr dirty="0" sz="2400" spc="-35">
                <a:latin typeface="Malgun Gothic"/>
                <a:cs typeface="Malgun Gothic"/>
              </a:rPr>
              <a:t>이미지(mnist.test)</a:t>
            </a:r>
            <a:r>
              <a:rPr dirty="0" sz="2400" spc="-110">
                <a:latin typeface="Malgun Gothic"/>
                <a:cs typeface="Malgun Gothic"/>
              </a:rPr>
              <a:t> </a:t>
            </a:r>
            <a:r>
              <a:rPr dirty="0" sz="2400" spc="-265">
                <a:latin typeface="Malgun Gothic"/>
                <a:cs typeface="Malgun Gothic"/>
              </a:rPr>
              <a:t>+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45">
                <a:latin typeface="Malgun Gothic"/>
                <a:cs typeface="Malgun Gothic"/>
              </a:rPr>
              <a:t>5,000개의</a:t>
            </a:r>
            <a:r>
              <a:rPr dirty="0" sz="2400" spc="-16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검증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55">
                <a:latin typeface="Malgun Gothic"/>
                <a:cs typeface="Malgun Gothic"/>
              </a:rPr>
              <a:t>이미지(mnist.validation)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15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0">
                <a:latin typeface="Malgun Gothic"/>
                <a:cs typeface="Malgun Gothic"/>
              </a:rPr>
              <a:t>각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이미지는</a:t>
            </a:r>
            <a:r>
              <a:rPr dirty="0" sz="2400" spc="-160">
                <a:latin typeface="Malgun Gothic"/>
                <a:cs typeface="Malgun Gothic"/>
              </a:rPr>
              <a:t> </a:t>
            </a:r>
            <a:r>
              <a:rPr dirty="0" sz="2400" spc="40">
                <a:latin typeface="Malgun Gothic"/>
                <a:cs typeface="Malgun Gothic"/>
              </a:rPr>
              <a:t>28x28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145">
                <a:latin typeface="Malgun Gothic"/>
                <a:cs typeface="Malgun Gothic"/>
              </a:rPr>
              <a:t>크기,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이것을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펼치면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25">
                <a:latin typeface="Malgun Gothic"/>
                <a:cs typeface="Malgun Gothic"/>
              </a:rPr>
              <a:t>784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차원의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벡터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38258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>
                <a:latin typeface="Malgun Gothic"/>
                <a:cs typeface="Malgun Gothic"/>
              </a:rPr>
              <a:t>I</a:t>
            </a:r>
            <a:r>
              <a:rPr dirty="0" sz="1000" spc="35">
                <a:latin typeface="Malgun Gothic"/>
                <a:cs typeface="Malgun Gothic"/>
              </a:rPr>
              <a:t>ST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85359" y="4005071"/>
            <a:ext cx="2588260" cy="1569720"/>
            <a:chOff x="4785359" y="4005071"/>
            <a:chExt cx="2588260" cy="156972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3318" y="4005071"/>
              <a:ext cx="2514191" cy="154654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95265" y="4040885"/>
              <a:ext cx="2567940" cy="1524000"/>
            </a:xfrm>
            <a:custGeom>
              <a:avLst/>
              <a:gdLst/>
              <a:ahLst/>
              <a:cxnLst/>
              <a:rect l="l" t="t" r="r" b="b"/>
              <a:pathLst>
                <a:path w="2567940" h="1524000">
                  <a:moveTo>
                    <a:pt x="86868" y="1524000"/>
                  </a:moveTo>
                  <a:lnTo>
                    <a:pt x="53042" y="1524000"/>
                  </a:lnTo>
                  <a:lnTo>
                    <a:pt x="25431" y="1524000"/>
                  </a:lnTo>
                  <a:lnTo>
                    <a:pt x="6822" y="1524000"/>
                  </a:lnTo>
                  <a:lnTo>
                    <a:pt x="0" y="1524000"/>
                  </a:lnTo>
                  <a:lnTo>
                    <a:pt x="0" y="3047"/>
                  </a:lnTo>
                  <a:lnTo>
                    <a:pt x="6822" y="3047"/>
                  </a:lnTo>
                  <a:lnTo>
                    <a:pt x="25431" y="3047"/>
                  </a:lnTo>
                  <a:lnTo>
                    <a:pt x="53042" y="3047"/>
                  </a:lnTo>
                  <a:lnTo>
                    <a:pt x="86868" y="3047"/>
                  </a:lnTo>
                </a:path>
                <a:path w="2567940" h="1524000">
                  <a:moveTo>
                    <a:pt x="2459736" y="1524000"/>
                  </a:moveTo>
                  <a:lnTo>
                    <a:pt x="2501878" y="1524000"/>
                  </a:lnTo>
                  <a:lnTo>
                    <a:pt x="2536269" y="1524000"/>
                  </a:lnTo>
                  <a:lnTo>
                    <a:pt x="2559444" y="1524000"/>
                  </a:lnTo>
                  <a:lnTo>
                    <a:pt x="2567940" y="1524000"/>
                  </a:lnTo>
                  <a:lnTo>
                    <a:pt x="2567940" y="0"/>
                  </a:lnTo>
                  <a:lnTo>
                    <a:pt x="2559444" y="0"/>
                  </a:lnTo>
                  <a:lnTo>
                    <a:pt x="2536269" y="0"/>
                  </a:lnTo>
                  <a:lnTo>
                    <a:pt x="2501878" y="0"/>
                  </a:lnTo>
                  <a:lnTo>
                    <a:pt x="2459736" y="0"/>
                  </a:lnTo>
                </a:path>
              </a:pathLst>
            </a:custGeom>
            <a:ln w="1981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689728" y="5536549"/>
            <a:ext cx="2610485" cy="52578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625"/>
              </a:spcBef>
            </a:pPr>
            <a:r>
              <a:rPr dirty="0" sz="1200" spc="-65">
                <a:latin typeface="Malgun Gothic"/>
                <a:cs typeface="Malgun Gothic"/>
              </a:rPr>
              <a:t>레이블</a:t>
            </a:r>
            <a:r>
              <a:rPr dirty="0" sz="1200" spc="-60">
                <a:latin typeface="Malgun Gothic"/>
                <a:cs typeface="Malgun Gothic"/>
              </a:rPr>
              <a:t>과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65">
                <a:latin typeface="Malgun Gothic"/>
                <a:cs typeface="Malgun Gothic"/>
              </a:rPr>
              <a:t>화소</a:t>
            </a:r>
            <a:r>
              <a:rPr dirty="0" sz="1200" spc="-60">
                <a:latin typeface="Malgun Gothic"/>
                <a:cs typeface="Malgun Gothic"/>
              </a:rPr>
              <a:t>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60">
                <a:latin typeface="Malgun Gothic"/>
                <a:cs typeface="Malgun Gothic"/>
              </a:rPr>
              <a:t>값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60">
                <a:latin typeface="Malgun Gothic"/>
                <a:cs typeface="Malgun Gothic"/>
              </a:rPr>
              <a:t>들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200" spc="-160">
                <a:latin typeface="Malgun Gothic"/>
                <a:cs typeface="Malgun Gothic"/>
              </a:rPr>
              <a:t>이미지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784</a:t>
            </a:r>
            <a:r>
              <a:rPr dirty="0" sz="1200" spc="-155">
                <a:latin typeface="Malgun Gothic"/>
                <a:cs typeface="Malgun Gothic"/>
              </a:rPr>
              <a:t>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화소</a:t>
            </a:r>
            <a:r>
              <a:rPr dirty="0" sz="1200" spc="20">
                <a:latin typeface="Malgun Gothic"/>
                <a:cs typeface="Malgun Gothic"/>
              </a:rPr>
              <a:t>(Pi</a:t>
            </a:r>
            <a:r>
              <a:rPr dirty="0" sz="1200" spc="5">
                <a:latin typeface="Malgun Gothic"/>
                <a:cs typeface="Malgun Gothic"/>
              </a:rPr>
              <a:t>x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>
                <a:latin typeface="Malgun Gothic"/>
                <a:cs typeface="Malgun Gothic"/>
              </a:rPr>
              <a:t>l</a:t>
            </a:r>
            <a:r>
              <a:rPr dirty="0" sz="1200">
                <a:latin typeface="Malgun Gothic"/>
                <a:cs typeface="Malgun Gothic"/>
              </a:rPr>
              <a:t>)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숫자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표현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17516" y="4665091"/>
            <a:ext cx="16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latin typeface="Malgun Gothic"/>
                <a:cs typeface="Malgun Gothic"/>
              </a:rPr>
              <a:t>=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05100" y="4059935"/>
            <a:ext cx="1629410" cy="1658620"/>
            <a:chOff x="2705100" y="4059935"/>
            <a:chExt cx="1629410" cy="165862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7979" y="4069079"/>
              <a:ext cx="1437132" cy="145846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83407" y="4064507"/>
              <a:ext cx="1446530" cy="1468120"/>
            </a:xfrm>
            <a:custGeom>
              <a:avLst/>
              <a:gdLst/>
              <a:ahLst/>
              <a:cxnLst/>
              <a:rect l="l" t="t" r="r" b="b"/>
              <a:pathLst>
                <a:path w="1446529" h="1468120">
                  <a:moveTo>
                    <a:pt x="0" y="1467612"/>
                  </a:moveTo>
                  <a:lnTo>
                    <a:pt x="1446275" y="1467612"/>
                  </a:lnTo>
                  <a:lnTo>
                    <a:pt x="1446275" y="0"/>
                  </a:lnTo>
                  <a:lnTo>
                    <a:pt x="0" y="0"/>
                  </a:lnTo>
                  <a:lnTo>
                    <a:pt x="0" y="14676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09672" y="4069079"/>
              <a:ext cx="178435" cy="1458595"/>
            </a:xfrm>
            <a:custGeom>
              <a:avLst/>
              <a:gdLst/>
              <a:ahLst/>
              <a:cxnLst/>
              <a:rect l="l" t="t" r="r" b="b"/>
              <a:pathLst>
                <a:path w="178435" h="1458595">
                  <a:moveTo>
                    <a:pt x="178307" y="0"/>
                  </a:moveTo>
                  <a:lnTo>
                    <a:pt x="125638" y="38026"/>
                  </a:lnTo>
                  <a:lnTo>
                    <a:pt x="106344" y="80677"/>
                  </a:lnTo>
                  <a:lnTo>
                    <a:pt x="93695" y="134745"/>
                  </a:lnTo>
                  <a:lnTo>
                    <a:pt x="89153" y="196977"/>
                  </a:lnTo>
                  <a:lnTo>
                    <a:pt x="89153" y="532257"/>
                  </a:lnTo>
                  <a:lnTo>
                    <a:pt x="84612" y="594488"/>
                  </a:lnTo>
                  <a:lnTo>
                    <a:pt x="71963" y="648556"/>
                  </a:lnTo>
                  <a:lnTo>
                    <a:pt x="52669" y="691207"/>
                  </a:lnTo>
                  <a:lnTo>
                    <a:pt x="28193" y="719184"/>
                  </a:lnTo>
                  <a:lnTo>
                    <a:pt x="0" y="729234"/>
                  </a:lnTo>
                  <a:lnTo>
                    <a:pt x="28193" y="739283"/>
                  </a:lnTo>
                  <a:lnTo>
                    <a:pt x="52669" y="767260"/>
                  </a:lnTo>
                  <a:lnTo>
                    <a:pt x="71963" y="809911"/>
                  </a:lnTo>
                  <a:lnTo>
                    <a:pt x="84612" y="863979"/>
                  </a:lnTo>
                  <a:lnTo>
                    <a:pt x="89153" y="926211"/>
                  </a:lnTo>
                  <a:lnTo>
                    <a:pt x="89153" y="1261491"/>
                  </a:lnTo>
                  <a:lnTo>
                    <a:pt x="93695" y="1323722"/>
                  </a:lnTo>
                  <a:lnTo>
                    <a:pt x="106344" y="1377790"/>
                  </a:lnTo>
                  <a:lnTo>
                    <a:pt x="125638" y="1420441"/>
                  </a:lnTo>
                  <a:lnTo>
                    <a:pt x="150113" y="1448418"/>
                  </a:lnTo>
                  <a:lnTo>
                    <a:pt x="178307" y="14584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87979" y="5533643"/>
              <a:ext cx="1437640" cy="180340"/>
            </a:xfrm>
            <a:custGeom>
              <a:avLst/>
              <a:gdLst/>
              <a:ahLst/>
              <a:cxnLst/>
              <a:rect l="l" t="t" r="r" b="b"/>
              <a:pathLst>
                <a:path w="1437639" h="180339">
                  <a:moveTo>
                    <a:pt x="0" y="0"/>
                  </a:moveTo>
                  <a:lnTo>
                    <a:pt x="38360" y="53102"/>
                  </a:lnTo>
                  <a:lnTo>
                    <a:pt x="81390" y="72566"/>
                  </a:lnTo>
                  <a:lnTo>
                    <a:pt x="135948" y="85331"/>
                  </a:lnTo>
                  <a:lnTo>
                    <a:pt x="198755" y="89915"/>
                  </a:lnTo>
                  <a:lnTo>
                    <a:pt x="519810" y="89915"/>
                  </a:lnTo>
                  <a:lnTo>
                    <a:pt x="582617" y="94500"/>
                  </a:lnTo>
                  <a:lnTo>
                    <a:pt x="637175" y="107265"/>
                  </a:lnTo>
                  <a:lnTo>
                    <a:pt x="680205" y="126729"/>
                  </a:lnTo>
                  <a:lnTo>
                    <a:pt x="708429" y="151412"/>
                  </a:lnTo>
                  <a:lnTo>
                    <a:pt x="718566" y="179831"/>
                  </a:lnTo>
                  <a:lnTo>
                    <a:pt x="728702" y="151412"/>
                  </a:lnTo>
                  <a:lnTo>
                    <a:pt x="756926" y="126729"/>
                  </a:lnTo>
                  <a:lnTo>
                    <a:pt x="799956" y="107265"/>
                  </a:lnTo>
                  <a:lnTo>
                    <a:pt x="854514" y="94500"/>
                  </a:lnTo>
                  <a:lnTo>
                    <a:pt x="917320" y="89915"/>
                  </a:lnTo>
                  <a:lnTo>
                    <a:pt x="1238377" y="89915"/>
                  </a:lnTo>
                  <a:lnTo>
                    <a:pt x="1301183" y="85331"/>
                  </a:lnTo>
                  <a:lnTo>
                    <a:pt x="1355741" y="72566"/>
                  </a:lnTo>
                  <a:lnTo>
                    <a:pt x="1398771" y="53102"/>
                  </a:lnTo>
                  <a:lnTo>
                    <a:pt x="1426995" y="28419"/>
                  </a:lnTo>
                  <a:lnTo>
                    <a:pt x="1437132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890266" y="5707786"/>
            <a:ext cx="1437005" cy="354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295"/>
              </a:lnSpc>
              <a:spcBef>
                <a:spcPts val="100"/>
              </a:spcBef>
            </a:pPr>
            <a:r>
              <a:rPr dirty="0" sz="1200" spc="-20">
                <a:latin typeface="Malgun Gothic"/>
                <a:cs typeface="Malgun Gothic"/>
              </a:rPr>
              <a:t>28</a:t>
            </a:r>
            <a:endParaRPr sz="1200">
              <a:latin typeface="Malgun Gothic"/>
              <a:cs typeface="Malgun Gothic"/>
            </a:endParaRPr>
          </a:p>
          <a:p>
            <a:pPr algn="ctr">
              <a:lnSpc>
                <a:spcPts val="1295"/>
              </a:lnSpc>
            </a:pPr>
            <a:r>
              <a:rPr dirty="0" sz="1200" spc="10">
                <a:latin typeface="Malgun Gothic"/>
                <a:cs typeface="Malgun Gothic"/>
              </a:rPr>
              <a:t>28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50">
                <a:latin typeface="Malgun Gothic"/>
                <a:cs typeface="Malgun Gothic"/>
              </a:rPr>
              <a:t>x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15">
                <a:latin typeface="Malgun Gothic"/>
                <a:cs typeface="Malgun Gothic"/>
              </a:rPr>
              <a:t>28</a:t>
            </a:r>
            <a:r>
              <a:rPr dirty="0" sz="1200" spc="-9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pixels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-10">
                <a:latin typeface="Malgun Gothic"/>
                <a:cs typeface="Malgun Gothic"/>
              </a:rPr>
              <a:t>image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155</a:t>
            </a:fld>
          </a:p>
        </p:txBody>
      </p:sp>
      <p:sp>
        <p:nvSpPr>
          <p:cNvPr id="29" name="object 29"/>
          <p:cNvSpPr txBox="1"/>
          <p:nvPr/>
        </p:nvSpPr>
        <p:spPr>
          <a:xfrm>
            <a:off x="2475992" y="4700142"/>
            <a:ext cx="190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Malgun Gothic"/>
                <a:cs typeface="Malgun Gothic"/>
              </a:rPr>
              <a:t>28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5031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/>
              <a:t>One-Hot</a:t>
            </a:r>
            <a:r>
              <a:rPr dirty="0" sz="2800" spc="-215"/>
              <a:t> </a:t>
            </a:r>
            <a:r>
              <a:rPr dirty="0" sz="2800" spc="-365"/>
              <a:t>인코딩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1003553"/>
            <a:ext cx="9198610" cy="1804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2110" marR="1249045" indent="-360045">
              <a:lnSpc>
                <a:spcPct val="100000"/>
              </a:lnSpc>
              <a:spcBef>
                <a:spcPts val="105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10">
                <a:latin typeface="Malgun Gothic"/>
                <a:cs typeface="Malgun Gothic"/>
              </a:rPr>
              <a:t>MNI</a:t>
            </a:r>
            <a:r>
              <a:rPr dirty="0" sz="2000" spc="-50">
                <a:latin typeface="Malgun Gothic"/>
                <a:cs typeface="Malgun Gothic"/>
              </a:rPr>
              <a:t>S</a:t>
            </a:r>
            <a:r>
              <a:rPr dirty="0" sz="2000" spc="45">
                <a:latin typeface="Malgun Gothic"/>
                <a:cs typeface="Malgun Gothic"/>
              </a:rPr>
              <a:t>T</a:t>
            </a:r>
            <a:r>
              <a:rPr dirty="0" sz="2000" spc="-254">
                <a:latin typeface="Malgun Gothic"/>
                <a:cs typeface="Malgun Gothic"/>
              </a:rPr>
              <a:t>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레이블은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연속된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숫자가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아닌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카테고</a:t>
            </a:r>
            <a:r>
              <a:rPr dirty="0" sz="2000" spc="-254">
                <a:latin typeface="Malgun Gothic"/>
                <a:cs typeface="Malgun Gothic"/>
              </a:rPr>
              <a:t>리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값을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가져야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하므로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원</a:t>
            </a:r>
            <a:r>
              <a:rPr dirty="0" sz="2000" spc="315">
                <a:latin typeface="Malgun Gothic"/>
                <a:cs typeface="Malgun Gothic"/>
              </a:rPr>
              <a:t>-</a:t>
            </a:r>
            <a:r>
              <a:rPr dirty="0" sz="2000" spc="-190">
                <a:latin typeface="Malgun Gothic"/>
                <a:cs typeface="Malgun Gothic"/>
              </a:rPr>
              <a:t>핫  인코</a:t>
            </a:r>
            <a:r>
              <a:rPr dirty="0" sz="2000" spc="-250">
                <a:latin typeface="Malgun Gothic"/>
                <a:cs typeface="Malgun Gothic"/>
              </a:rPr>
              <a:t>딩</a:t>
            </a:r>
            <a:r>
              <a:rPr dirty="0" sz="2000" spc="-5">
                <a:latin typeface="Malgun Gothic"/>
                <a:cs typeface="Malgun Gothic"/>
              </a:rPr>
              <a:t>(</a:t>
            </a:r>
            <a:r>
              <a:rPr dirty="0" sz="2000" spc="-10">
                <a:latin typeface="Malgun Gothic"/>
                <a:cs typeface="Malgun Gothic"/>
              </a:rPr>
              <a:t>O</a:t>
            </a:r>
            <a:r>
              <a:rPr dirty="0" sz="2000" spc="10">
                <a:latin typeface="Malgun Gothic"/>
                <a:cs typeface="Malgun Gothic"/>
              </a:rPr>
              <a:t>n</a:t>
            </a:r>
            <a:r>
              <a:rPr dirty="0" sz="2000" spc="15">
                <a:latin typeface="Malgun Gothic"/>
                <a:cs typeface="Malgun Gothic"/>
              </a:rPr>
              <a:t>e</a:t>
            </a:r>
            <a:r>
              <a:rPr dirty="0" sz="2000" spc="315">
                <a:latin typeface="Malgun Gothic"/>
                <a:cs typeface="Malgun Gothic"/>
              </a:rPr>
              <a:t>-</a:t>
            </a:r>
            <a:r>
              <a:rPr dirty="0" sz="2000" spc="-40">
                <a:latin typeface="Malgun Gothic"/>
                <a:cs typeface="Malgun Gothic"/>
              </a:rPr>
              <a:t>Hot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 spc="75">
                <a:latin typeface="Malgun Gothic"/>
                <a:cs typeface="Malgun Gothic"/>
              </a:rPr>
              <a:t>En</a:t>
            </a:r>
            <a:r>
              <a:rPr dirty="0" sz="2000" spc="40">
                <a:latin typeface="Malgun Gothic"/>
                <a:cs typeface="Malgun Gothic"/>
              </a:rPr>
              <a:t>c</a:t>
            </a:r>
            <a:r>
              <a:rPr dirty="0" sz="2000" spc="-85">
                <a:latin typeface="Malgun Gothic"/>
                <a:cs typeface="Malgun Gothic"/>
              </a:rPr>
              <a:t>od</a:t>
            </a:r>
            <a:r>
              <a:rPr dirty="0" sz="2000" spc="-30">
                <a:latin typeface="Malgun Gothic"/>
                <a:cs typeface="Malgun Gothic"/>
              </a:rPr>
              <a:t>i</a:t>
            </a:r>
            <a:r>
              <a:rPr dirty="0" sz="2000" spc="-40">
                <a:latin typeface="Malgun Gothic"/>
                <a:cs typeface="Malgun Gothic"/>
              </a:rPr>
              <a:t>n</a:t>
            </a:r>
            <a:r>
              <a:rPr dirty="0" sz="2000" spc="-45">
                <a:latin typeface="Malgun Gothic"/>
                <a:cs typeface="Malgun Gothic"/>
              </a:rPr>
              <a:t>g</a:t>
            </a:r>
            <a:r>
              <a:rPr dirty="0" sz="2000" spc="-20">
                <a:latin typeface="Malgun Gothic"/>
                <a:cs typeface="Malgun Gothic"/>
              </a:rPr>
              <a:t>)</a:t>
            </a:r>
            <a:r>
              <a:rPr dirty="0" sz="2000" spc="-254">
                <a:latin typeface="Malgun Gothic"/>
                <a:cs typeface="Malgun Gothic"/>
              </a:rPr>
              <a:t>이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되어있어야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원</a:t>
            </a:r>
            <a:r>
              <a:rPr dirty="0" sz="2000" spc="315">
                <a:latin typeface="Malgun Gothic"/>
                <a:cs typeface="Malgun Gothic"/>
              </a:rPr>
              <a:t>-</a:t>
            </a:r>
            <a:r>
              <a:rPr dirty="0" sz="2000" spc="-254">
                <a:latin typeface="Malgun Gothic"/>
                <a:cs typeface="Malgun Gothic"/>
              </a:rPr>
              <a:t>핫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벡터</a:t>
            </a:r>
            <a:r>
              <a:rPr dirty="0" sz="2000">
                <a:latin typeface="Malgun Gothic"/>
                <a:cs typeface="Malgun Gothic"/>
              </a:rPr>
              <a:t>(On</a:t>
            </a:r>
            <a:r>
              <a:rPr dirty="0" sz="2000" spc="5">
                <a:latin typeface="Malgun Gothic"/>
                <a:cs typeface="Malgun Gothic"/>
              </a:rPr>
              <a:t>e</a:t>
            </a:r>
            <a:r>
              <a:rPr dirty="0" sz="2000" spc="315">
                <a:latin typeface="Malgun Gothic"/>
                <a:cs typeface="Malgun Gothic"/>
              </a:rPr>
              <a:t>-</a:t>
            </a:r>
            <a:r>
              <a:rPr dirty="0" sz="2000" spc="-40">
                <a:latin typeface="Malgun Gothic"/>
                <a:cs typeface="Malgun Gothic"/>
              </a:rPr>
              <a:t>Hot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 spc="-85">
                <a:latin typeface="Malgun Gothic"/>
                <a:cs typeface="Malgun Gothic"/>
              </a:rPr>
              <a:t>V</a:t>
            </a:r>
            <a:r>
              <a:rPr dirty="0" sz="2000" spc="5">
                <a:latin typeface="Malgun Gothic"/>
                <a:cs typeface="Malgun Gothic"/>
              </a:rPr>
              <a:t>ect</a:t>
            </a:r>
            <a:r>
              <a:rPr dirty="0" sz="2000" spc="10">
                <a:latin typeface="Malgun Gothic"/>
                <a:cs typeface="Malgun Gothic"/>
              </a:rPr>
              <a:t>o</a:t>
            </a:r>
            <a:r>
              <a:rPr dirty="0" sz="2000" spc="-10">
                <a:latin typeface="Malgun Gothic"/>
                <a:cs typeface="Malgun Gothic"/>
              </a:rPr>
              <a:t>r)</a:t>
            </a:r>
            <a:endParaRPr sz="2000">
              <a:latin typeface="Malgun Gothic"/>
              <a:cs typeface="Malgun Gothic"/>
            </a:endParaRPr>
          </a:p>
          <a:p>
            <a:pPr lvl="1" marL="812165" marR="5080" indent="-342900">
              <a:lnSpc>
                <a:spcPct val="100000"/>
              </a:lnSpc>
              <a:spcBef>
                <a:spcPts val="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800" spc="-235">
                <a:latin typeface="Malgun Gothic"/>
                <a:cs typeface="Malgun Gothic"/>
              </a:rPr>
              <a:t>레이블이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이미지가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숫자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50">
                <a:latin typeface="Malgun Gothic"/>
                <a:cs typeface="Malgun Gothic"/>
              </a:rPr>
              <a:t>5임을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알려주기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위해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65">
                <a:latin typeface="Malgun Gothic"/>
                <a:cs typeface="Malgun Gothic"/>
              </a:rPr>
              <a:t>[0,0,0,0,0,1,0,0,0,0]</a:t>
            </a:r>
            <a:r>
              <a:rPr dirty="0" sz="1800" spc="-5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형식처럼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구성되어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있는 </a:t>
            </a:r>
            <a:r>
              <a:rPr dirty="0" sz="1800" spc="-615">
                <a:latin typeface="Malgun Gothic"/>
                <a:cs typeface="Malgun Gothic"/>
              </a:rPr>
              <a:t> </a:t>
            </a:r>
            <a:r>
              <a:rPr dirty="0" sz="1800" spc="15">
                <a:latin typeface="Malgun Gothic"/>
                <a:cs typeface="Malgun Gothic"/>
              </a:rPr>
              <a:t>1</a:t>
            </a:r>
            <a:r>
              <a:rPr dirty="0" sz="1800" spc="-235">
                <a:latin typeface="Malgun Gothic"/>
                <a:cs typeface="Malgun Gothic"/>
              </a:rPr>
              <a:t>차원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배열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형식으로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저장되어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있어야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함</a:t>
            </a:r>
            <a:endParaRPr sz="1800">
              <a:latin typeface="Malgun Gothic"/>
              <a:cs typeface="Malgun Gothic"/>
            </a:endParaRPr>
          </a:p>
          <a:p>
            <a:pPr marL="2397125">
              <a:lnSpc>
                <a:spcPct val="100000"/>
              </a:lnSpc>
              <a:spcBef>
                <a:spcPts val="520"/>
              </a:spcBef>
              <a:tabLst>
                <a:tab pos="3016885" algn="l"/>
                <a:tab pos="3626485" algn="l"/>
                <a:tab pos="4241165" algn="l"/>
              </a:tabLst>
            </a:pPr>
            <a:r>
              <a:rPr dirty="0" sz="1600" spc="15">
                <a:latin typeface="Malgun Gothic"/>
                <a:cs typeface="Malgun Gothic"/>
              </a:rPr>
              <a:t>5	0	4	1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31076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원</a:t>
            </a:r>
            <a:r>
              <a:rPr dirty="0" sz="1000" spc="150">
                <a:latin typeface="Malgun Gothic"/>
                <a:cs typeface="Malgun Gothic"/>
              </a:rPr>
              <a:t>-</a:t>
            </a:r>
            <a:r>
              <a:rPr dirty="0" sz="1000" spc="-135">
                <a:latin typeface="Malgun Gothic"/>
                <a:cs typeface="Malgun Gothic"/>
              </a:rPr>
              <a:t>핫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인코딩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58745" y="4418076"/>
            <a:ext cx="2668905" cy="1496695"/>
            <a:chOff x="2158745" y="4418076"/>
            <a:chExt cx="2668905" cy="149669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3243" y="4418076"/>
              <a:ext cx="925842" cy="14851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4451" y="4418076"/>
              <a:ext cx="927366" cy="14851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183" y="4418076"/>
              <a:ext cx="927366" cy="14851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9916" y="4418076"/>
              <a:ext cx="927366" cy="14851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58745" y="4479798"/>
              <a:ext cx="161290" cy="1416050"/>
            </a:xfrm>
            <a:custGeom>
              <a:avLst/>
              <a:gdLst/>
              <a:ahLst/>
              <a:cxnLst/>
              <a:rect l="l" t="t" r="r" b="b"/>
              <a:pathLst>
                <a:path w="161289" h="1416050">
                  <a:moveTo>
                    <a:pt x="77724" y="7619"/>
                  </a:moveTo>
                  <a:lnTo>
                    <a:pt x="77724" y="1400873"/>
                  </a:lnTo>
                </a:path>
                <a:path w="161289" h="1416050">
                  <a:moveTo>
                    <a:pt x="161290" y="0"/>
                  </a:moveTo>
                  <a:lnTo>
                    <a:pt x="0" y="0"/>
                  </a:lnTo>
                </a:path>
                <a:path w="161289" h="1416050">
                  <a:moveTo>
                    <a:pt x="161290" y="1415795"/>
                  </a:moveTo>
                  <a:lnTo>
                    <a:pt x="0" y="1415795"/>
                  </a:lnTo>
                </a:path>
              </a:pathLst>
            </a:custGeom>
            <a:ln w="381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2356866" y="5964173"/>
            <a:ext cx="6088380" cy="151765"/>
          </a:xfrm>
          <a:custGeom>
            <a:avLst/>
            <a:gdLst/>
            <a:ahLst/>
            <a:cxnLst/>
            <a:rect l="l" t="t" r="r" b="b"/>
            <a:pathLst>
              <a:path w="6088380" h="151764">
                <a:moveTo>
                  <a:pt x="13715" y="68579"/>
                </a:moveTo>
                <a:lnTo>
                  <a:pt x="6088126" y="68579"/>
                </a:lnTo>
              </a:path>
              <a:path w="6088380" h="151764">
                <a:moveTo>
                  <a:pt x="0" y="151358"/>
                </a:moveTo>
                <a:lnTo>
                  <a:pt x="0" y="0"/>
                </a:lnTo>
              </a:path>
              <a:path w="6088380" h="151764">
                <a:moveTo>
                  <a:pt x="6073139" y="151358"/>
                </a:moveTo>
                <a:lnTo>
                  <a:pt x="6073139" y="0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56866" y="3950970"/>
            <a:ext cx="6079490" cy="173990"/>
          </a:xfrm>
          <a:custGeom>
            <a:avLst/>
            <a:gdLst/>
            <a:ahLst/>
            <a:cxnLst/>
            <a:rect l="l" t="t" r="r" b="b"/>
            <a:pathLst>
              <a:path w="6079490" h="173989">
                <a:moveTo>
                  <a:pt x="4571" y="80771"/>
                </a:moveTo>
                <a:lnTo>
                  <a:pt x="6078982" y="80771"/>
                </a:lnTo>
              </a:path>
              <a:path w="6079490" h="173989">
                <a:moveTo>
                  <a:pt x="0" y="151383"/>
                </a:moveTo>
                <a:lnTo>
                  <a:pt x="0" y="0"/>
                </a:lnTo>
              </a:path>
              <a:path w="6079490" h="173989">
                <a:moveTo>
                  <a:pt x="6073139" y="173862"/>
                </a:moveTo>
                <a:lnTo>
                  <a:pt x="6073139" y="0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2375916" y="2816351"/>
            <a:ext cx="2458720" cy="1021080"/>
            <a:chOff x="2375916" y="2816351"/>
            <a:chExt cx="2458720" cy="1021080"/>
          </a:xfrm>
        </p:grpSpPr>
        <p:sp>
          <p:nvSpPr>
            <p:cNvPr id="27" name="object 27"/>
            <p:cNvSpPr/>
            <p:nvPr/>
          </p:nvSpPr>
          <p:spPr>
            <a:xfrm>
              <a:off x="2377440" y="2921507"/>
              <a:ext cx="615950" cy="403860"/>
            </a:xfrm>
            <a:custGeom>
              <a:avLst/>
              <a:gdLst/>
              <a:ahLst/>
              <a:cxnLst/>
              <a:rect l="l" t="t" r="r" b="b"/>
              <a:pathLst>
                <a:path w="615950" h="403860">
                  <a:moveTo>
                    <a:pt x="0" y="102108"/>
                  </a:moveTo>
                  <a:lnTo>
                    <a:pt x="615695" y="102108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102108"/>
                  </a:lnTo>
                  <a:close/>
                </a:path>
                <a:path w="615950" h="403860">
                  <a:moveTo>
                    <a:pt x="0" y="210312"/>
                  </a:moveTo>
                  <a:lnTo>
                    <a:pt x="615695" y="210312"/>
                  </a:lnTo>
                  <a:lnTo>
                    <a:pt x="615695" y="108204"/>
                  </a:lnTo>
                  <a:lnTo>
                    <a:pt x="0" y="108204"/>
                  </a:lnTo>
                  <a:lnTo>
                    <a:pt x="0" y="210312"/>
                  </a:lnTo>
                  <a:close/>
                </a:path>
                <a:path w="615950" h="403860">
                  <a:moveTo>
                    <a:pt x="0" y="306324"/>
                  </a:moveTo>
                  <a:lnTo>
                    <a:pt x="615695" y="306324"/>
                  </a:lnTo>
                  <a:lnTo>
                    <a:pt x="615695" y="202692"/>
                  </a:lnTo>
                  <a:lnTo>
                    <a:pt x="0" y="202692"/>
                  </a:lnTo>
                  <a:lnTo>
                    <a:pt x="0" y="306324"/>
                  </a:lnTo>
                  <a:close/>
                </a:path>
                <a:path w="615950" h="403860">
                  <a:moveTo>
                    <a:pt x="0" y="403860"/>
                  </a:moveTo>
                  <a:lnTo>
                    <a:pt x="615695" y="403860"/>
                  </a:lnTo>
                  <a:lnTo>
                    <a:pt x="615695" y="300227"/>
                  </a:lnTo>
                  <a:lnTo>
                    <a:pt x="0" y="300227"/>
                  </a:lnTo>
                  <a:lnTo>
                    <a:pt x="0" y="40386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77440" y="3325367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615695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5695" y="103632"/>
                  </a:lnTo>
                  <a:lnTo>
                    <a:pt x="61569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77440" y="3325367"/>
              <a:ext cx="615950" cy="510540"/>
            </a:xfrm>
            <a:custGeom>
              <a:avLst/>
              <a:gdLst/>
              <a:ahLst/>
              <a:cxnLst/>
              <a:rect l="l" t="t" r="r" b="b"/>
              <a:pathLst>
                <a:path w="615950" h="510539">
                  <a:moveTo>
                    <a:pt x="0" y="103632"/>
                  </a:moveTo>
                  <a:lnTo>
                    <a:pt x="615695" y="103632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  <a:path w="615950" h="510539">
                  <a:moveTo>
                    <a:pt x="0" y="210312"/>
                  </a:moveTo>
                  <a:lnTo>
                    <a:pt x="615695" y="210312"/>
                  </a:lnTo>
                  <a:lnTo>
                    <a:pt x="615695" y="108203"/>
                  </a:lnTo>
                  <a:lnTo>
                    <a:pt x="0" y="108203"/>
                  </a:lnTo>
                  <a:lnTo>
                    <a:pt x="0" y="210312"/>
                  </a:lnTo>
                  <a:close/>
                </a:path>
                <a:path w="615950" h="510539">
                  <a:moveTo>
                    <a:pt x="0" y="313944"/>
                  </a:moveTo>
                  <a:lnTo>
                    <a:pt x="615695" y="313944"/>
                  </a:lnTo>
                  <a:lnTo>
                    <a:pt x="615695" y="211836"/>
                  </a:lnTo>
                  <a:lnTo>
                    <a:pt x="0" y="211836"/>
                  </a:lnTo>
                  <a:lnTo>
                    <a:pt x="0" y="313944"/>
                  </a:lnTo>
                  <a:close/>
                </a:path>
                <a:path w="615950" h="510539">
                  <a:moveTo>
                    <a:pt x="0" y="409956"/>
                  </a:moveTo>
                  <a:lnTo>
                    <a:pt x="615695" y="409956"/>
                  </a:lnTo>
                  <a:lnTo>
                    <a:pt x="615695" y="307848"/>
                  </a:lnTo>
                  <a:lnTo>
                    <a:pt x="0" y="307848"/>
                  </a:lnTo>
                  <a:lnTo>
                    <a:pt x="0" y="409956"/>
                  </a:lnTo>
                  <a:close/>
                </a:path>
                <a:path w="615950" h="510539">
                  <a:moveTo>
                    <a:pt x="0" y="510540"/>
                  </a:moveTo>
                  <a:lnTo>
                    <a:pt x="615695" y="510540"/>
                  </a:lnTo>
                  <a:lnTo>
                    <a:pt x="615695" y="408432"/>
                  </a:lnTo>
                  <a:lnTo>
                    <a:pt x="0" y="408432"/>
                  </a:lnTo>
                  <a:lnTo>
                    <a:pt x="0" y="51054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77440" y="281787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615695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5695" y="103632"/>
                  </a:lnTo>
                  <a:lnTo>
                    <a:pt x="615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77440" y="2817875"/>
              <a:ext cx="1229995" cy="1018540"/>
            </a:xfrm>
            <a:custGeom>
              <a:avLst/>
              <a:gdLst/>
              <a:ahLst/>
              <a:cxnLst/>
              <a:rect l="l" t="t" r="r" b="b"/>
              <a:pathLst>
                <a:path w="1229995" h="1018539">
                  <a:moveTo>
                    <a:pt x="0" y="103632"/>
                  </a:moveTo>
                  <a:lnTo>
                    <a:pt x="615695" y="103632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  <a:path w="1229995" h="1018539">
                  <a:moveTo>
                    <a:pt x="615696" y="205739"/>
                  </a:moveTo>
                  <a:lnTo>
                    <a:pt x="1229868" y="205739"/>
                  </a:lnTo>
                  <a:lnTo>
                    <a:pt x="1229868" y="103631"/>
                  </a:lnTo>
                  <a:lnTo>
                    <a:pt x="615696" y="103631"/>
                  </a:lnTo>
                  <a:lnTo>
                    <a:pt x="615696" y="205739"/>
                  </a:lnTo>
                  <a:close/>
                </a:path>
                <a:path w="1229995" h="1018539">
                  <a:moveTo>
                    <a:pt x="615696" y="313944"/>
                  </a:moveTo>
                  <a:lnTo>
                    <a:pt x="1229868" y="313944"/>
                  </a:lnTo>
                  <a:lnTo>
                    <a:pt x="1229868" y="211836"/>
                  </a:lnTo>
                  <a:lnTo>
                    <a:pt x="615696" y="211836"/>
                  </a:lnTo>
                  <a:lnTo>
                    <a:pt x="615696" y="313944"/>
                  </a:lnTo>
                  <a:close/>
                </a:path>
                <a:path w="1229995" h="1018539">
                  <a:moveTo>
                    <a:pt x="615696" y="409956"/>
                  </a:moveTo>
                  <a:lnTo>
                    <a:pt x="1229868" y="409956"/>
                  </a:lnTo>
                  <a:lnTo>
                    <a:pt x="1229868" y="306324"/>
                  </a:lnTo>
                  <a:lnTo>
                    <a:pt x="615696" y="306324"/>
                  </a:lnTo>
                  <a:lnTo>
                    <a:pt x="615696" y="409956"/>
                  </a:lnTo>
                  <a:close/>
                </a:path>
                <a:path w="1229995" h="1018539">
                  <a:moveTo>
                    <a:pt x="615696" y="507491"/>
                  </a:moveTo>
                  <a:lnTo>
                    <a:pt x="1229868" y="507491"/>
                  </a:lnTo>
                  <a:lnTo>
                    <a:pt x="1229868" y="403859"/>
                  </a:lnTo>
                  <a:lnTo>
                    <a:pt x="615696" y="403859"/>
                  </a:lnTo>
                  <a:lnTo>
                    <a:pt x="615696" y="507491"/>
                  </a:lnTo>
                  <a:close/>
                </a:path>
                <a:path w="1229995" h="1018539">
                  <a:moveTo>
                    <a:pt x="615696" y="611124"/>
                  </a:moveTo>
                  <a:lnTo>
                    <a:pt x="1229868" y="611124"/>
                  </a:lnTo>
                  <a:lnTo>
                    <a:pt x="1229868" y="507491"/>
                  </a:lnTo>
                  <a:lnTo>
                    <a:pt x="615696" y="507491"/>
                  </a:lnTo>
                  <a:lnTo>
                    <a:pt x="615696" y="611124"/>
                  </a:lnTo>
                  <a:close/>
                </a:path>
                <a:path w="1229995" h="1018539">
                  <a:moveTo>
                    <a:pt x="615696" y="717803"/>
                  </a:moveTo>
                  <a:lnTo>
                    <a:pt x="1229868" y="717803"/>
                  </a:lnTo>
                  <a:lnTo>
                    <a:pt x="1229868" y="615695"/>
                  </a:lnTo>
                  <a:lnTo>
                    <a:pt x="615696" y="615695"/>
                  </a:lnTo>
                  <a:lnTo>
                    <a:pt x="615696" y="717803"/>
                  </a:lnTo>
                  <a:close/>
                </a:path>
                <a:path w="1229995" h="1018539">
                  <a:moveTo>
                    <a:pt x="615696" y="821436"/>
                  </a:moveTo>
                  <a:lnTo>
                    <a:pt x="1229868" y="821436"/>
                  </a:lnTo>
                  <a:lnTo>
                    <a:pt x="1229868" y="719327"/>
                  </a:lnTo>
                  <a:lnTo>
                    <a:pt x="615696" y="719327"/>
                  </a:lnTo>
                  <a:lnTo>
                    <a:pt x="615696" y="821436"/>
                  </a:lnTo>
                  <a:close/>
                </a:path>
                <a:path w="1229995" h="1018539">
                  <a:moveTo>
                    <a:pt x="615696" y="917448"/>
                  </a:moveTo>
                  <a:lnTo>
                    <a:pt x="1229868" y="917448"/>
                  </a:lnTo>
                  <a:lnTo>
                    <a:pt x="1229868" y="815340"/>
                  </a:lnTo>
                  <a:lnTo>
                    <a:pt x="615696" y="815340"/>
                  </a:lnTo>
                  <a:lnTo>
                    <a:pt x="615696" y="917448"/>
                  </a:lnTo>
                  <a:close/>
                </a:path>
                <a:path w="1229995" h="1018539">
                  <a:moveTo>
                    <a:pt x="615696" y="1018032"/>
                  </a:moveTo>
                  <a:lnTo>
                    <a:pt x="1229868" y="1018032"/>
                  </a:lnTo>
                  <a:lnTo>
                    <a:pt x="1229868" y="915924"/>
                  </a:lnTo>
                  <a:lnTo>
                    <a:pt x="615696" y="915924"/>
                  </a:lnTo>
                  <a:lnTo>
                    <a:pt x="615696" y="101803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93136" y="2817875"/>
              <a:ext cx="614680" cy="104139"/>
            </a:xfrm>
            <a:custGeom>
              <a:avLst/>
              <a:gdLst/>
              <a:ahLst/>
              <a:cxnLst/>
              <a:rect l="l" t="t" r="r" b="b"/>
              <a:pathLst>
                <a:path w="614679" h="104139">
                  <a:moveTo>
                    <a:pt x="614172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4172" y="103632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93136" y="2817875"/>
              <a:ext cx="1229995" cy="410209"/>
            </a:xfrm>
            <a:custGeom>
              <a:avLst/>
              <a:gdLst/>
              <a:ahLst/>
              <a:cxnLst/>
              <a:rect l="l" t="t" r="r" b="b"/>
              <a:pathLst>
                <a:path w="1229995" h="410210">
                  <a:moveTo>
                    <a:pt x="0" y="103632"/>
                  </a:moveTo>
                  <a:lnTo>
                    <a:pt x="614172" y="103632"/>
                  </a:lnTo>
                  <a:lnTo>
                    <a:pt x="614172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  <a:path w="1229995" h="410210">
                  <a:moveTo>
                    <a:pt x="614172" y="205739"/>
                  </a:moveTo>
                  <a:lnTo>
                    <a:pt x="1229868" y="205739"/>
                  </a:lnTo>
                  <a:lnTo>
                    <a:pt x="1229868" y="103631"/>
                  </a:lnTo>
                  <a:lnTo>
                    <a:pt x="614172" y="103631"/>
                  </a:lnTo>
                  <a:lnTo>
                    <a:pt x="614172" y="205739"/>
                  </a:lnTo>
                  <a:close/>
                </a:path>
                <a:path w="1229995" h="410210">
                  <a:moveTo>
                    <a:pt x="614172" y="313944"/>
                  </a:moveTo>
                  <a:lnTo>
                    <a:pt x="1229868" y="313944"/>
                  </a:lnTo>
                  <a:lnTo>
                    <a:pt x="1229868" y="211836"/>
                  </a:lnTo>
                  <a:lnTo>
                    <a:pt x="614172" y="211836"/>
                  </a:lnTo>
                  <a:lnTo>
                    <a:pt x="614172" y="313944"/>
                  </a:lnTo>
                  <a:close/>
                </a:path>
                <a:path w="1229995" h="410210">
                  <a:moveTo>
                    <a:pt x="614172" y="409956"/>
                  </a:moveTo>
                  <a:lnTo>
                    <a:pt x="1229868" y="409956"/>
                  </a:lnTo>
                  <a:lnTo>
                    <a:pt x="1229868" y="306324"/>
                  </a:lnTo>
                  <a:lnTo>
                    <a:pt x="614172" y="306324"/>
                  </a:lnTo>
                  <a:lnTo>
                    <a:pt x="614172" y="409956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607308" y="322173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615696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5696" y="103632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607308" y="3221735"/>
              <a:ext cx="615950" cy="614680"/>
            </a:xfrm>
            <a:custGeom>
              <a:avLst/>
              <a:gdLst/>
              <a:ahLst/>
              <a:cxnLst/>
              <a:rect l="l" t="t" r="r" b="b"/>
              <a:pathLst>
                <a:path w="615950" h="614679">
                  <a:moveTo>
                    <a:pt x="0" y="103632"/>
                  </a:moveTo>
                  <a:lnTo>
                    <a:pt x="615696" y="103632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  <a:path w="615950" h="614679">
                  <a:moveTo>
                    <a:pt x="0" y="207264"/>
                  </a:moveTo>
                  <a:lnTo>
                    <a:pt x="615696" y="207264"/>
                  </a:lnTo>
                  <a:lnTo>
                    <a:pt x="615696" y="103632"/>
                  </a:lnTo>
                  <a:lnTo>
                    <a:pt x="0" y="103632"/>
                  </a:lnTo>
                  <a:lnTo>
                    <a:pt x="0" y="207264"/>
                  </a:lnTo>
                  <a:close/>
                </a:path>
                <a:path w="615950" h="614679">
                  <a:moveTo>
                    <a:pt x="0" y="313944"/>
                  </a:moveTo>
                  <a:lnTo>
                    <a:pt x="615696" y="313944"/>
                  </a:lnTo>
                  <a:lnTo>
                    <a:pt x="615696" y="211836"/>
                  </a:lnTo>
                  <a:lnTo>
                    <a:pt x="0" y="211836"/>
                  </a:lnTo>
                  <a:lnTo>
                    <a:pt x="0" y="313944"/>
                  </a:lnTo>
                  <a:close/>
                </a:path>
                <a:path w="615950" h="614679">
                  <a:moveTo>
                    <a:pt x="0" y="417576"/>
                  </a:moveTo>
                  <a:lnTo>
                    <a:pt x="615696" y="417576"/>
                  </a:lnTo>
                  <a:lnTo>
                    <a:pt x="615696" y="315468"/>
                  </a:lnTo>
                  <a:lnTo>
                    <a:pt x="0" y="315468"/>
                  </a:lnTo>
                  <a:lnTo>
                    <a:pt x="0" y="417576"/>
                  </a:lnTo>
                  <a:close/>
                </a:path>
                <a:path w="615950" h="614679">
                  <a:moveTo>
                    <a:pt x="0" y="513588"/>
                  </a:moveTo>
                  <a:lnTo>
                    <a:pt x="615696" y="513588"/>
                  </a:lnTo>
                  <a:lnTo>
                    <a:pt x="615696" y="411480"/>
                  </a:lnTo>
                  <a:lnTo>
                    <a:pt x="0" y="411480"/>
                  </a:lnTo>
                  <a:lnTo>
                    <a:pt x="0" y="513588"/>
                  </a:lnTo>
                  <a:close/>
                </a:path>
                <a:path w="615950" h="614679">
                  <a:moveTo>
                    <a:pt x="0" y="614172"/>
                  </a:moveTo>
                  <a:lnTo>
                    <a:pt x="615696" y="614172"/>
                  </a:lnTo>
                  <a:lnTo>
                    <a:pt x="615696" y="512064"/>
                  </a:lnTo>
                  <a:lnTo>
                    <a:pt x="0" y="512064"/>
                  </a:lnTo>
                  <a:lnTo>
                    <a:pt x="0" y="61417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607308" y="281787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615696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5696" y="103632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607308" y="281787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0" y="103632"/>
                  </a:moveTo>
                  <a:lnTo>
                    <a:pt x="615696" y="103632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216908" y="2921507"/>
              <a:ext cx="615950" cy="102235"/>
            </a:xfrm>
            <a:custGeom>
              <a:avLst/>
              <a:gdLst/>
              <a:ahLst/>
              <a:cxnLst/>
              <a:rect l="l" t="t" r="r" b="b"/>
              <a:pathLst>
                <a:path w="615950" h="102235">
                  <a:moveTo>
                    <a:pt x="615696" y="0"/>
                  </a:moveTo>
                  <a:lnTo>
                    <a:pt x="0" y="0"/>
                  </a:lnTo>
                  <a:lnTo>
                    <a:pt x="0" y="102108"/>
                  </a:lnTo>
                  <a:lnTo>
                    <a:pt x="615696" y="102108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16908" y="2921507"/>
              <a:ext cx="615950" cy="914400"/>
            </a:xfrm>
            <a:custGeom>
              <a:avLst/>
              <a:gdLst/>
              <a:ahLst/>
              <a:cxnLst/>
              <a:rect l="l" t="t" r="r" b="b"/>
              <a:pathLst>
                <a:path w="615950" h="914400">
                  <a:moveTo>
                    <a:pt x="0" y="102108"/>
                  </a:moveTo>
                  <a:lnTo>
                    <a:pt x="615696" y="102108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102108"/>
                  </a:lnTo>
                  <a:close/>
                </a:path>
                <a:path w="615950" h="914400">
                  <a:moveTo>
                    <a:pt x="0" y="210312"/>
                  </a:moveTo>
                  <a:lnTo>
                    <a:pt x="615696" y="210312"/>
                  </a:lnTo>
                  <a:lnTo>
                    <a:pt x="615696" y="108204"/>
                  </a:lnTo>
                  <a:lnTo>
                    <a:pt x="0" y="108204"/>
                  </a:lnTo>
                  <a:lnTo>
                    <a:pt x="0" y="210312"/>
                  </a:lnTo>
                  <a:close/>
                </a:path>
                <a:path w="615950" h="914400">
                  <a:moveTo>
                    <a:pt x="0" y="306324"/>
                  </a:moveTo>
                  <a:lnTo>
                    <a:pt x="615696" y="306324"/>
                  </a:lnTo>
                  <a:lnTo>
                    <a:pt x="615696" y="202692"/>
                  </a:lnTo>
                  <a:lnTo>
                    <a:pt x="0" y="202692"/>
                  </a:lnTo>
                  <a:lnTo>
                    <a:pt x="0" y="306324"/>
                  </a:lnTo>
                  <a:close/>
                </a:path>
                <a:path w="615950" h="914400">
                  <a:moveTo>
                    <a:pt x="0" y="403860"/>
                  </a:moveTo>
                  <a:lnTo>
                    <a:pt x="615696" y="403860"/>
                  </a:lnTo>
                  <a:lnTo>
                    <a:pt x="615696" y="300227"/>
                  </a:lnTo>
                  <a:lnTo>
                    <a:pt x="0" y="300227"/>
                  </a:lnTo>
                  <a:lnTo>
                    <a:pt x="0" y="403860"/>
                  </a:lnTo>
                  <a:close/>
                </a:path>
                <a:path w="615950" h="914400">
                  <a:moveTo>
                    <a:pt x="0" y="507492"/>
                  </a:moveTo>
                  <a:lnTo>
                    <a:pt x="615696" y="507492"/>
                  </a:lnTo>
                  <a:lnTo>
                    <a:pt x="615696" y="403860"/>
                  </a:lnTo>
                  <a:lnTo>
                    <a:pt x="0" y="403860"/>
                  </a:lnTo>
                  <a:lnTo>
                    <a:pt x="0" y="507492"/>
                  </a:lnTo>
                  <a:close/>
                </a:path>
                <a:path w="615950" h="914400">
                  <a:moveTo>
                    <a:pt x="0" y="614172"/>
                  </a:moveTo>
                  <a:lnTo>
                    <a:pt x="615696" y="614172"/>
                  </a:lnTo>
                  <a:lnTo>
                    <a:pt x="615696" y="512063"/>
                  </a:lnTo>
                  <a:lnTo>
                    <a:pt x="0" y="512063"/>
                  </a:lnTo>
                  <a:lnTo>
                    <a:pt x="0" y="614172"/>
                  </a:lnTo>
                  <a:close/>
                </a:path>
                <a:path w="615950" h="914400">
                  <a:moveTo>
                    <a:pt x="0" y="717804"/>
                  </a:moveTo>
                  <a:lnTo>
                    <a:pt x="615696" y="717804"/>
                  </a:lnTo>
                  <a:lnTo>
                    <a:pt x="615696" y="615696"/>
                  </a:lnTo>
                  <a:lnTo>
                    <a:pt x="0" y="615696"/>
                  </a:lnTo>
                  <a:lnTo>
                    <a:pt x="0" y="717804"/>
                  </a:lnTo>
                  <a:close/>
                </a:path>
                <a:path w="615950" h="914400">
                  <a:moveTo>
                    <a:pt x="0" y="813816"/>
                  </a:moveTo>
                  <a:lnTo>
                    <a:pt x="615696" y="813816"/>
                  </a:lnTo>
                  <a:lnTo>
                    <a:pt x="615696" y="711708"/>
                  </a:lnTo>
                  <a:lnTo>
                    <a:pt x="0" y="711708"/>
                  </a:lnTo>
                  <a:lnTo>
                    <a:pt x="0" y="813816"/>
                  </a:lnTo>
                  <a:close/>
                </a:path>
                <a:path w="615950" h="914400">
                  <a:moveTo>
                    <a:pt x="0" y="914400"/>
                  </a:moveTo>
                  <a:lnTo>
                    <a:pt x="615696" y="914400"/>
                  </a:lnTo>
                  <a:lnTo>
                    <a:pt x="615696" y="812292"/>
                  </a:lnTo>
                  <a:lnTo>
                    <a:pt x="0" y="812292"/>
                  </a:lnTo>
                  <a:lnTo>
                    <a:pt x="0" y="91440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16908" y="281787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615696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615696" y="103632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216908" y="2817875"/>
              <a:ext cx="615950" cy="104139"/>
            </a:xfrm>
            <a:custGeom>
              <a:avLst/>
              <a:gdLst/>
              <a:ahLst/>
              <a:cxnLst/>
              <a:rect l="l" t="t" r="r" b="b"/>
              <a:pathLst>
                <a:path w="615950" h="104139">
                  <a:moveTo>
                    <a:pt x="0" y="103632"/>
                  </a:moveTo>
                  <a:lnTo>
                    <a:pt x="615696" y="103632"/>
                  </a:lnTo>
                  <a:lnTo>
                    <a:pt x="615696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416044" y="6006795"/>
            <a:ext cx="1958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algun Gothic"/>
                <a:cs typeface="Malgun Gothic"/>
              </a:rPr>
              <a:t>train-images(60,000)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20053" y="4620590"/>
            <a:ext cx="5518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25">
                <a:latin typeface="Malgun Gothic"/>
                <a:cs typeface="Malgun Gothic"/>
              </a:rPr>
              <a:t>.</a:t>
            </a:r>
            <a:r>
              <a:rPr dirty="0" sz="2800" spc="-220">
                <a:latin typeface="Malgun Gothic"/>
                <a:cs typeface="Malgun Gothic"/>
              </a:rPr>
              <a:t> </a:t>
            </a:r>
            <a:r>
              <a:rPr dirty="0" sz="2800" spc="225">
                <a:latin typeface="Malgun Gothic"/>
                <a:cs typeface="Malgun Gothic"/>
              </a:rPr>
              <a:t>.</a:t>
            </a:r>
            <a:r>
              <a:rPr dirty="0" sz="2800" spc="-220">
                <a:latin typeface="Malgun Gothic"/>
                <a:cs typeface="Malgun Gothic"/>
              </a:rPr>
              <a:t> </a:t>
            </a:r>
            <a:r>
              <a:rPr dirty="0" sz="2800" spc="225">
                <a:latin typeface="Malgun Gothic"/>
                <a:cs typeface="Malgun Gothic"/>
              </a:rPr>
              <a:t>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20053" y="2908173"/>
            <a:ext cx="5511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25">
                <a:latin typeface="Malgun Gothic"/>
                <a:cs typeface="Malgun Gothic"/>
              </a:rPr>
              <a:t>.</a:t>
            </a:r>
            <a:r>
              <a:rPr dirty="0" sz="2800" spc="-225">
                <a:latin typeface="Malgun Gothic"/>
                <a:cs typeface="Malgun Gothic"/>
              </a:rPr>
              <a:t> </a:t>
            </a:r>
            <a:r>
              <a:rPr dirty="0" sz="2800" spc="225">
                <a:latin typeface="Malgun Gothic"/>
                <a:cs typeface="Malgun Gothic"/>
              </a:rPr>
              <a:t>.</a:t>
            </a:r>
            <a:r>
              <a:rPr dirty="0" sz="2800" spc="-220">
                <a:latin typeface="Malgun Gothic"/>
                <a:cs typeface="Malgun Gothic"/>
              </a:rPr>
              <a:t> </a:t>
            </a:r>
            <a:r>
              <a:rPr dirty="0" sz="2800" spc="225">
                <a:latin typeface="Malgun Gothic"/>
                <a:cs typeface="Malgun Gothic"/>
              </a:rPr>
              <a:t>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83100" y="4005198"/>
            <a:ext cx="18249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algun Gothic"/>
                <a:cs typeface="Malgun Gothic"/>
              </a:rPr>
              <a:t>train-labels(60,000)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58745" y="2818638"/>
            <a:ext cx="161290" cy="1026160"/>
          </a:xfrm>
          <a:custGeom>
            <a:avLst/>
            <a:gdLst/>
            <a:ahLst/>
            <a:cxnLst/>
            <a:rect l="l" t="t" r="r" b="b"/>
            <a:pathLst>
              <a:path w="161289" h="1026160">
                <a:moveTo>
                  <a:pt x="77724" y="0"/>
                </a:moveTo>
                <a:lnTo>
                  <a:pt x="77724" y="1017524"/>
                </a:lnTo>
              </a:path>
              <a:path w="161289" h="1026160">
                <a:moveTo>
                  <a:pt x="161290" y="1025651"/>
                </a:moveTo>
                <a:lnTo>
                  <a:pt x="0" y="1025651"/>
                </a:lnTo>
              </a:path>
              <a:path w="161289" h="1026160">
                <a:moveTo>
                  <a:pt x="16129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901444" y="3160267"/>
            <a:ext cx="254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algun Gothic"/>
                <a:cs typeface="Malgun Gothic"/>
              </a:rPr>
              <a:t>10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155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155</a:t>
            </a:fld>
          </a:p>
        </p:txBody>
      </p:sp>
      <p:sp>
        <p:nvSpPr>
          <p:cNvPr id="48" name="object 48"/>
          <p:cNvSpPr txBox="1"/>
          <p:nvPr/>
        </p:nvSpPr>
        <p:spPr>
          <a:xfrm>
            <a:off x="1787398" y="5016246"/>
            <a:ext cx="368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algun Gothic"/>
                <a:cs typeface="Malgun Gothic"/>
              </a:rPr>
              <a:t>784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359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컨볼루</a:t>
            </a:r>
            <a:r>
              <a:rPr dirty="0" sz="2800" spc="-365"/>
              <a:t>션</a:t>
            </a:r>
            <a:r>
              <a:rPr dirty="0" sz="2800" spc="-175"/>
              <a:t> </a:t>
            </a:r>
            <a:r>
              <a:rPr dirty="0" sz="2800" spc="-365"/>
              <a:t>레이어를</a:t>
            </a:r>
            <a:r>
              <a:rPr dirty="0" sz="2800" spc="-180"/>
              <a:t> </a:t>
            </a:r>
            <a:r>
              <a:rPr dirty="0" sz="2800" spc="-370"/>
              <a:t>위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클래스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4595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모형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74" y="1376172"/>
            <a:ext cx="9171441" cy="466648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158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158</a:t>
            </a:fld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036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손글</a:t>
            </a:r>
            <a:r>
              <a:rPr dirty="0" sz="2800" spc="-365"/>
              <a:t>씨</a:t>
            </a:r>
            <a:r>
              <a:rPr dirty="0" sz="2800" spc="-175"/>
              <a:t> </a:t>
            </a:r>
            <a:r>
              <a:rPr dirty="0" sz="2800" spc="-370"/>
              <a:t>숫</a:t>
            </a:r>
            <a:r>
              <a:rPr dirty="0" sz="2800" spc="-365"/>
              <a:t>자</a:t>
            </a:r>
            <a:r>
              <a:rPr dirty="0" sz="2800" spc="-170"/>
              <a:t> </a:t>
            </a:r>
            <a:r>
              <a:rPr dirty="0" sz="2800" spc="-370"/>
              <a:t>인식</a:t>
            </a:r>
            <a:r>
              <a:rPr dirty="0" sz="2800" spc="-365"/>
              <a:t>을</a:t>
            </a:r>
            <a:r>
              <a:rPr dirty="0" sz="2800" spc="-175"/>
              <a:t> </a:t>
            </a:r>
            <a:r>
              <a:rPr dirty="0" sz="2800" spc="-370"/>
              <a:t>위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케라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130"/>
              <a:t>CNN</a:t>
            </a:r>
            <a:r>
              <a:rPr dirty="0" sz="2800" spc="-150"/>
              <a:t> </a:t>
            </a:r>
            <a:r>
              <a:rPr dirty="0" sz="2800" spc="-370"/>
              <a:t>모형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595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모형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3153" y="2257805"/>
            <a:ext cx="2016760" cy="1123315"/>
          </a:xfrm>
          <a:custGeom>
            <a:avLst/>
            <a:gdLst/>
            <a:ahLst/>
            <a:cxnLst/>
            <a:rect l="l" t="t" r="r" b="b"/>
            <a:pathLst>
              <a:path w="2016760" h="1123314">
                <a:moveTo>
                  <a:pt x="0" y="1123188"/>
                </a:moveTo>
                <a:lnTo>
                  <a:pt x="2016252" y="1123188"/>
                </a:lnTo>
                <a:lnTo>
                  <a:pt x="2016252" y="0"/>
                </a:lnTo>
                <a:lnTo>
                  <a:pt x="0" y="0"/>
                </a:lnTo>
                <a:lnTo>
                  <a:pt x="0" y="112318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1132" y="2346451"/>
            <a:ext cx="153225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32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가중치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양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30">
                <a:latin typeface="Malgun Gothic"/>
                <a:cs typeface="Malgun Gothic"/>
              </a:rPr>
              <a:t>(3,3)  </a:t>
            </a:r>
            <a:r>
              <a:rPr dirty="0" sz="1400" spc="-180">
                <a:latin typeface="Malgun Gothic"/>
                <a:cs typeface="Malgun Gothic"/>
              </a:rPr>
              <a:t>활성</a:t>
            </a:r>
            <a:r>
              <a:rPr dirty="0" sz="1400" spc="-175">
                <a:latin typeface="Malgun Gothic"/>
                <a:cs typeface="Malgun Gothic"/>
              </a:rPr>
              <a:t>화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함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>
                <a:latin typeface="Malgun Gothic"/>
                <a:cs typeface="Malgun Gothic"/>
              </a:rPr>
              <a:t>elu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45">
                <a:solidFill>
                  <a:srgbClr val="FF0000"/>
                </a:solidFill>
                <a:latin typeface="Malgun Gothic"/>
                <a:cs typeface="Malgun Gothic"/>
              </a:rPr>
              <a:t>opout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50">
                <a:solidFill>
                  <a:srgbClr val="FF0000"/>
                </a:solidFill>
                <a:latin typeface="Malgun Gothic"/>
                <a:cs typeface="Malgun Gothic"/>
              </a:rPr>
              <a:t>0.1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6289" y="1915413"/>
            <a:ext cx="1094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algun Gothic"/>
                <a:cs typeface="Malgun Gothic"/>
              </a:rPr>
              <a:t>C</a:t>
            </a:r>
            <a:r>
              <a:rPr dirty="0" sz="1600" spc="-35">
                <a:latin typeface="Malgun Gothic"/>
                <a:cs typeface="Malgun Gothic"/>
              </a:rPr>
              <a:t>on</a:t>
            </a:r>
            <a:r>
              <a:rPr dirty="0" sz="1600" spc="-40">
                <a:latin typeface="Malgun Gothic"/>
                <a:cs typeface="Malgun Gothic"/>
              </a:rPr>
              <a:t>v</a:t>
            </a:r>
            <a:r>
              <a:rPr dirty="0" sz="1600" spc="-40">
                <a:latin typeface="Malgun Gothic"/>
                <a:cs typeface="Malgun Gothic"/>
              </a:rPr>
              <a:t>olution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6257" y="2244788"/>
            <a:ext cx="4113529" cy="1149350"/>
            <a:chOff x="536257" y="2244788"/>
            <a:chExt cx="4113529" cy="1149350"/>
          </a:xfrm>
        </p:grpSpPr>
        <p:sp>
          <p:nvSpPr>
            <p:cNvPr id="8" name="object 8"/>
            <p:cNvSpPr/>
            <p:nvPr/>
          </p:nvSpPr>
          <p:spPr>
            <a:xfrm>
              <a:off x="3623309" y="2257806"/>
              <a:ext cx="1013460" cy="1123315"/>
            </a:xfrm>
            <a:custGeom>
              <a:avLst/>
              <a:gdLst/>
              <a:ahLst/>
              <a:cxnLst/>
              <a:rect l="l" t="t" r="r" b="b"/>
              <a:pathLst>
                <a:path w="1013460" h="1123314">
                  <a:moveTo>
                    <a:pt x="1013460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1013460" y="1123188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23309" y="2257806"/>
              <a:ext cx="1013460" cy="1123315"/>
            </a:xfrm>
            <a:custGeom>
              <a:avLst/>
              <a:gdLst/>
              <a:ahLst/>
              <a:cxnLst/>
              <a:rect l="l" t="t" r="r" b="b"/>
              <a:pathLst>
                <a:path w="1013460" h="1123314">
                  <a:moveTo>
                    <a:pt x="0" y="1123188"/>
                  </a:moveTo>
                  <a:lnTo>
                    <a:pt x="1013460" y="1123188"/>
                  </a:lnTo>
                  <a:lnTo>
                    <a:pt x="1013460" y="0"/>
                  </a:lnTo>
                  <a:lnTo>
                    <a:pt x="0" y="0"/>
                  </a:lnTo>
                  <a:lnTo>
                    <a:pt x="0" y="1123188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1" y="2525268"/>
              <a:ext cx="541020" cy="5867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1019" y="2520696"/>
              <a:ext cx="550545" cy="596265"/>
            </a:xfrm>
            <a:custGeom>
              <a:avLst/>
              <a:gdLst/>
              <a:ahLst/>
              <a:cxnLst/>
              <a:rect l="l" t="t" r="r" b="b"/>
              <a:pathLst>
                <a:path w="550544" h="596264">
                  <a:moveTo>
                    <a:pt x="0" y="595884"/>
                  </a:moveTo>
                  <a:lnTo>
                    <a:pt x="550164" y="595884"/>
                  </a:lnTo>
                  <a:lnTo>
                    <a:pt x="550164" y="0"/>
                  </a:lnTo>
                  <a:lnTo>
                    <a:pt x="0" y="0"/>
                  </a:lnTo>
                  <a:lnTo>
                    <a:pt x="0" y="5958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01288" y="2559812"/>
            <a:ext cx="7029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latin typeface="Malgun Gothic"/>
                <a:cs typeface="Malgun Gothic"/>
              </a:rPr>
              <a:t>2x2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Max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-35">
                <a:latin typeface="Malgun Gothic"/>
                <a:cs typeface="Malgun Gothic"/>
              </a:rPr>
              <a:t>Pooling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3114" y="2257805"/>
            <a:ext cx="2016760" cy="1123315"/>
          </a:xfrm>
          <a:custGeom>
            <a:avLst/>
            <a:gdLst/>
            <a:ahLst/>
            <a:cxnLst/>
            <a:rect l="l" t="t" r="r" b="b"/>
            <a:pathLst>
              <a:path w="2016759" h="1123314">
                <a:moveTo>
                  <a:pt x="0" y="1123188"/>
                </a:moveTo>
                <a:lnTo>
                  <a:pt x="2016251" y="1123188"/>
                </a:lnTo>
                <a:lnTo>
                  <a:pt x="2016251" y="0"/>
                </a:lnTo>
                <a:lnTo>
                  <a:pt x="0" y="0"/>
                </a:lnTo>
                <a:lnTo>
                  <a:pt x="0" y="1123188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82361" y="2346451"/>
            <a:ext cx="153225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6</a:t>
            </a:r>
            <a:r>
              <a:rPr dirty="0" sz="1400" spc="20">
                <a:latin typeface="Malgun Gothic"/>
                <a:cs typeface="Malgun Gothic"/>
              </a:rPr>
              <a:t>4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가중치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양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30">
                <a:latin typeface="Malgun Gothic"/>
                <a:cs typeface="Malgun Gothic"/>
              </a:rPr>
              <a:t>(3,3)  </a:t>
            </a:r>
            <a:r>
              <a:rPr dirty="0" sz="1400" spc="-180">
                <a:latin typeface="Malgun Gothic"/>
                <a:cs typeface="Malgun Gothic"/>
              </a:rPr>
              <a:t>활성</a:t>
            </a:r>
            <a:r>
              <a:rPr dirty="0" sz="1400" spc="-175">
                <a:latin typeface="Malgun Gothic"/>
                <a:cs typeface="Malgun Gothic"/>
              </a:rPr>
              <a:t>화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함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>
                <a:latin typeface="Malgun Gothic"/>
                <a:cs typeface="Malgun Gothic"/>
              </a:rPr>
              <a:t>elu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45">
                <a:solidFill>
                  <a:srgbClr val="FF0000"/>
                </a:solidFill>
                <a:latin typeface="Malgun Gothic"/>
                <a:cs typeface="Malgun Gothic"/>
              </a:rPr>
              <a:t>opout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40">
                <a:solidFill>
                  <a:srgbClr val="FF0000"/>
                </a:solidFill>
                <a:latin typeface="Malgun Gothic"/>
                <a:cs typeface="Malgun Gothic"/>
              </a:rPr>
              <a:t>0.25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00252" y="2244788"/>
            <a:ext cx="1041400" cy="1149350"/>
            <a:chOff x="7100252" y="2244788"/>
            <a:chExt cx="1041400" cy="1149350"/>
          </a:xfrm>
        </p:grpSpPr>
        <p:sp>
          <p:nvSpPr>
            <p:cNvPr id="16" name="object 16"/>
            <p:cNvSpPr/>
            <p:nvPr/>
          </p:nvSpPr>
          <p:spPr>
            <a:xfrm>
              <a:off x="7113270" y="2257806"/>
              <a:ext cx="1015365" cy="1123315"/>
            </a:xfrm>
            <a:custGeom>
              <a:avLst/>
              <a:gdLst/>
              <a:ahLst/>
              <a:cxnLst/>
              <a:rect l="l" t="t" r="r" b="b"/>
              <a:pathLst>
                <a:path w="1015365" h="1123314">
                  <a:moveTo>
                    <a:pt x="1014983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1014983" y="1123188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13270" y="2257806"/>
              <a:ext cx="1015365" cy="1123315"/>
            </a:xfrm>
            <a:custGeom>
              <a:avLst/>
              <a:gdLst/>
              <a:ahLst/>
              <a:cxnLst/>
              <a:rect l="l" t="t" r="r" b="b"/>
              <a:pathLst>
                <a:path w="1015365" h="1123314">
                  <a:moveTo>
                    <a:pt x="0" y="1123188"/>
                  </a:moveTo>
                  <a:lnTo>
                    <a:pt x="1014983" y="1123188"/>
                  </a:lnTo>
                  <a:lnTo>
                    <a:pt x="1014983" y="0"/>
                  </a:lnTo>
                  <a:lnTo>
                    <a:pt x="0" y="0"/>
                  </a:lnTo>
                  <a:lnTo>
                    <a:pt x="0" y="1123188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92518" y="2559812"/>
            <a:ext cx="7029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latin typeface="Malgun Gothic"/>
                <a:cs typeface="Malgun Gothic"/>
              </a:rPr>
              <a:t>2x2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Max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-35">
                <a:latin typeface="Malgun Gothic"/>
                <a:cs typeface="Malgun Gothic"/>
              </a:rPr>
              <a:t>Pooling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6558" y="1915413"/>
            <a:ext cx="6927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latin typeface="Malgun Gothic"/>
                <a:cs typeface="Malgun Gothic"/>
              </a:rPr>
              <a:t>P</a:t>
            </a:r>
            <a:r>
              <a:rPr dirty="0" sz="1600" spc="-50">
                <a:latin typeface="Malgun Gothic"/>
                <a:cs typeface="Malgun Gothic"/>
              </a:rPr>
              <a:t>oolin</a:t>
            </a:r>
            <a:r>
              <a:rPr dirty="0" sz="1600" spc="-70">
                <a:latin typeface="Malgun Gothic"/>
                <a:cs typeface="Malgun Gothic"/>
              </a:rPr>
              <a:t>g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59535" y="2763011"/>
            <a:ext cx="7016750" cy="2883535"/>
            <a:chOff x="1359535" y="2763011"/>
            <a:chExt cx="7016750" cy="2883535"/>
          </a:xfrm>
        </p:grpSpPr>
        <p:sp>
          <p:nvSpPr>
            <p:cNvPr id="21" name="object 21"/>
            <p:cNvSpPr/>
            <p:nvPr/>
          </p:nvSpPr>
          <p:spPr>
            <a:xfrm>
              <a:off x="4636769" y="2763011"/>
              <a:ext cx="466725" cy="114300"/>
            </a:xfrm>
            <a:custGeom>
              <a:avLst/>
              <a:gdLst/>
              <a:ahLst/>
              <a:cxnLst/>
              <a:rect l="l" t="t" r="r" b="b"/>
              <a:pathLst>
                <a:path w="466725" h="114300">
                  <a:moveTo>
                    <a:pt x="352043" y="0"/>
                  </a:moveTo>
                  <a:lnTo>
                    <a:pt x="352043" y="114300"/>
                  </a:lnTo>
                  <a:lnTo>
                    <a:pt x="428243" y="76200"/>
                  </a:lnTo>
                  <a:lnTo>
                    <a:pt x="371093" y="76200"/>
                  </a:lnTo>
                  <a:lnTo>
                    <a:pt x="371093" y="38100"/>
                  </a:lnTo>
                  <a:lnTo>
                    <a:pt x="428243" y="38100"/>
                  </a:lnTo>
                  <a:lnTo>
                    <a:pt x="352043" y="0"/>
                  </a:lnTo>
                  <a:close/>
                </a:path>
                <a:path w="466725" h="114300">
                  <a:moveTo>
                    <a:pt x="35204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52043" y="76200"/>
                  </a:lnTo>
                  <a:lnTo>
                    <a:pt x="352043" y="38100"/>
                  </a:lnTo>
                  <a:close/>
                </a:path>
                <a:path w="466725" h="114300">
                  <a:moveTo>
                    <a:pt x="428243" y="38100"/>
                  </a:moveTo>
                  <a:lnTo>
                    <a:pt x="371093" y="38100"/>
                  </a:lnTo>
                  <a:lnTo>
                    <a:pt x="371093" y="76200"/>
                  </a:lnTo>
                  <a:lnTo>
                    <a:pt x="428243" y="76200"/>
                  </a:lnTo>
                  <a:lnTo>
                    <a:pt x="466343" y="57150"/>
                  </a:lnTo>
                  <a:lnTo>
                    <a:pt x="428243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07058" y="4508754"/>
              <a:ext cx="2016760" cy="1125220"/>
            </a:xfrm>
            <a:custGeom>
              <a:avLst/>
              <a:gdLst/>
              <a:ahLst/>
              <a:cxnLst/>
              <a:rect l="l" t="t" r="r" b="b"/>
              <a:pathLst>
                <a:path w="2016760" h="1125220">
                  <a:moveTo>
                    <a:pt x="0" y="1124712"/>
                  </a:moveTo>
                  <a:lnTo>
                    <a:pt x="2016252" y="1124712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59535" y="2811017"/>
              <a:ext cx="7016750" cy="2260600"/>
            </a:xfrm>
            <a:custGeom>
              <a:avLst/>
              <a:gdLst/>
              <a:ahLst/>
              <a:cxnLst/>
              <a:rect l="l" t="t" r="r" b="b"/>
              <a:pathLst>
                <a:path w="7016750" h="2260600">
                  <a:moveTo>
                    <a:pt x="143093" y="2216097"/>
                  </a:moveTo>
                  <a:lnTo>
                    <a:pt x="120650" y="2247899"/>
                  </a:lnTo>
                  <a:lnTo>
                    <a:pt x="247523" y="2260599"/>
                  </a:lnTo>
                  <a:lnTo>
                    <a:pt x="223472" y="2222499"/>
                  </a:lnTo>
                  <a:lnTo>
                    <a:pt x="155194" y="2222499"/>
                  </a:lnTo>
                  <a:lnTo>
                    <a:pt x="143093" y="2216097"/>
                  </a:lnTo>
                  <a:close/>
                </a:path>
                <a:path w="7016750" h="2260600">
                  <a:moveTo>
                    <a:pt x="163060" y="2187804"/>
                  </a:moveTo>
                  <a:lnTo>
                    <a:pt x="143093" y="2216097"/>
                  </a:lnTo>
                  <a:lnTo>
                    <a:pt x="155194" y="2222499"/>
                  </a:lnTo>
                  <a:lnTo>
                    <a:pt x="180721" y="2197099"/>
                  </a:lnTo>
                  <a:lnTo>
                    <a:pt x="163060" y="2187804"/>
                  </a:lnTo>
                  <a:close/>
                </a:path>
                <a:path w="7016750" h="2260600">
                  <a:moveTo>
                    <a:pt x="183387" y="2158999"/>
                  </a:moveTo>
                  <a:lnTo>
                    <a:pt x="163060" y="2187804"/>
                  </a:lnTo>
                  <a:lnTo>
                    <a:pt x="180721" y="2197099"/>
                  </a:lnTo>
                  <a:lnTo>
                    <a:pt x="155194" y="2222499"/>
                  </a:lnTo>
                  <a:lnTo>
                    <a:pt x="223472" y="2222499"/>
                  </a:lnTo>
                  <a:lnTo>
                    <a:pt x="183387" y="2158999"/>
                  </a:lnTo>
                  <a:close/>
                </a:path>
                <a:path w="7016750" h="2260600">
                  <a:moveTo>
                    <a:pt x="39243" y="1689099"/>
                  </a:moveTo>
                  <a:lnTo>
                    <a:pt x="1396" y="1689099"/>
                  </a:lnTo>
                  <a:lnTo>
                    <a:pt x="0" y="1701799"/>
                  </a:lnTo>
                  <a:lnTo>
                    <a:pt x="253" y="1727199"/>
                  </a:lnTo>
                  <a:lnTo>
                    <a:pt x="1270" y="1752599"/>
                  </a:lnTo>
                  <a:lnTo>
                    <a:pt x="2921" y="1777999"/>
                  </a:lnTo>
                  <a:lnTo>
                    <a:pt x="5206" y="1816099"/>
                  </a:lnTo>
                  <a:lnTo>
                    <a:pt x="11430" y="1866899"/>
                  </a:lnTo>
                  <a:lnTo>
                    <a:pt x="19812" y="1917699"/>
                  </a:lnTo>
                  <a:lnTo>
                    <a:pt x="30353" y="1968499"/>
                  </a:lnTo>
                  <a:lnTo>
                    <a:pt x="36449" y="1981199"/>
                  </a:lnTo>
                  <a:lnTo>
                    <a:pt x="42799" y="2006599"/>
                  </a:lnTo>
                  <a:lnTo>
                    <a:pt x="49784" y="2031999"/>
                  </a:lnTo>
                  <a:lnTo>
                    <a:pt x="56896" y="2057399"/>
                  </a:lnTo>
                  <a:lnTo>
                    <a:pt x="64643" y="2082799"/>
                  </a:lnTo>
                  <a:lnTo>
                    <a:pt x="72771" y="2095499"/>
                  </a:lnTo>
                  <a:lnTo>
                    <a:pt x="81153" y="2120899"/>
                  </a:lnTo>
                  <a:lnTo>
                    <a:pt x="89789" y="2133599"/>
                  </a:lnTo>
                  <a:lnTo>
                    <a:pt x="98933" y="2158999"/>
                  </a:lnTo>
                  <a:lnTo>
                    <a:pt x="108331" y="2171699"/>
                  </a:lnTo>
                  <a:lnTo>
                    <a:pt x="117983" y="2184399"/>
                  </a:lnTo>
                  <a:lnTo>
                    <a:pt x="128015" y="2209799"/>
                  </a:lnTo>
                  <a:lnTo>
                    <a:pt x="131190" y="2209799"/>
                  </a:lnTo>
                  <a:lnTo>
                    <a:pt x="143093" y="2216097"/>
                  </a:lnTo>
                  <a:lnTo>
                    <a:pt x="163060" y="2187804"/>
                  </a:lnTo>
                  <a:lnTo>
                    <a:pt x="156590" y="2184399"/>
                  </a:lnTo>
                  <a:lnTo>
                    <a:pt x="159765" y="2184399"/>
                  </a:lnTo>
                  <a:lnTo>
                    <a:pt x="141731" y="2158999"/>
                  </a:lnTo>
                  <a:lnTo>
                    <a:pt x="132969" y="2133599"/>
                  </a:lnTo>
                  <a:lnTo>
                    <a:pt x="124459" y="2120899"/>
                  </a:lnTo>
                  <a:lnTo>
                    <a:pt x="116205" y="2108199"/>
                  </a:lnTo>
                  <a:lnTo>
                    <a:pt x="108203" y="2082799"/>
                  </a:lnTo>
                  <a:lnTo>
                    <a:pt x="100456" y="2070099"/>
                  </a:lnTo>
                  <a:lnTo>
                    <a:pt x="93090" y="2044699"/>
                  </a:lnTo>
                  <a:lnTo>
                    <a:pt x="86233" y="2019299"/>
                  </a:lnTo>
                  <a:lnTo>
                    <a:pt x="79628" y="2006599"/>
                  </a:lnTo>
                  <a:lnTo>
                    <a:pt x="67690" y="1955799"/>
                  </a:lnTo>
                  <a:lnTo>
                    <a:pt x="57403" y="1904999"/>
                  </a:lnTo>
                  <a:lnTo>
                    <a:pt x="49276" y="1854199"/>
                  </a:lnTo>
                  <a:lnTo>
                    <a:pt x="43180" y="1803399"/>
                  </a:lnTo>
                  <a:lnTo>
                    <a:pt x="39370" y="1752599"/>
                  </a:lnTo>
                  <a:lnTo>
                    <a:pt x="37973" y="1701799"/>
                  </a:lnTo>
                  <a:lnTo>
                    <a:pt x="39243" y="1689099"/>
                  </a:lnTo>
                  <a:close/>
                </a:path>
                <a:path w="7016750" h="2260600">
                  <a:moveTo>
                    <a:pt x="42418" y="1689099"/>
                  </a:moveTo>
                  <a:lnTo>
                    <a:pt x="39243" y="1689099"/>
                  </a:lnTo>
                  <a:lnTo>
                    <a:pt x="38608" y="1701799"/>
                  </a:lnTo>
                  <a:lnTo>
                    <a:pt x="42418" y="1689099"/>
                  </a:lnTo>
                  <a:close/>
                </a:path>
                <a:path w="7016750" h="2260600">
                  <a:moveTo>
                    <a:pt x="439928" y="1473199"/>
                  </a:moveTo>
                  <a:lnTo>
                    <a:pt x="312801" y="1473199"/>
                  </a:lnTo>
                  <a:lnTo>
                    <a:pt x="277748" y="1485899"/>
                  </a:lnTo>
                  <a:lnTo>
                    <a:pt x="244475" y="1498599"/>
                  </a:lnTo>
                  <a:lnTo>
                    <a:pt x="213233" y="1511299"/>
                  </a:lnTo>
                  <a:lnTo>
                    <a:pt x="183896" y="1523999"/>
                  </a:lnTo>
                  <a:lnTo>
                    <a:pt x="156590" y="1549399"/>
                  </a:lnTo>
                  <a:lnTo>
                    <a:pt x="131318" y="1562099"/>
                  </a:lnTo>
                  <a:lnTo>
                    <a:pt x="87122" y="1587499"/>
                  </a:lnTo>
                  <a:lnTo>
                    <a:pt x="51434" y="1612899"/>
                  </a:lnTo>
                  <a:lnTo>
                    <a:pt x="14478" y="1650999"/>
                  </a:lnTo>
                  <a:lnTo>
                    <a:pt x="6477" y="1676399"/>
                  </a:lnTo>
                  <a:lnTo>
                    <a:pt x="5715" y="1676399"/>
                  </a:lnTo>
                  <a:lnTo>
                    <a:pt x="1905" y="1689099"/>
                  </a:lnTo>
                  <a:lnTo>
                    <a:pt x="41275" y="1689099"/>
                  </a:lnTo>
                  <a:lnTo>
                    <a:pt x="46228" y="1676399"/>
                  </a:lnTo>
                  <a:lnTo>
                    <a:pt x="53593" y="1663699"/>
                  </a:lnTo>
                  <a:lnTo>
                    <a:pt x="90424" y="1625599"/>
                  </a:lnTo>
                  <a:lnTo>
                    <a:pt x="127253" y="1600199"/>
                  </a:lnTo>
                  <a:lnTo>
                    <a:pt x="172974" y="1574799"/>
                  </a:lnTo>
                  <a:lnTo>
                    <a:pt x="227584" y="1549399"/>
                  </a:lnTo>
                  <a:lnTo>
                    <a:pt x="290448" y="1523999"/>
                  </a:lnTo>
                  <a:lnTo>
                    <a:pt x="361315" y="1498599"/>
                  </a:lnTo>
                  <a:lnTo>
                    <a:pt x="399669" y="1485899"/>
                  </a:lnTo>
                  <a:lnTo>
                    <a:pt x="439928" y="1473199"/>
                  </a:lnTo>
                  <a:close/>
                </a:path>
                <a:path w="7016750" h="2260600">
                  <a:moveTo>
                    <a:pt x="3344799" y="1155699"/>
                  </a:moveTo>
                  <a:lnTo>
                    <a:pt x="2380488" y="1155699"/>
                  </a:lnTo>
                  <a:lnTo>
                    <a:pt x="1778127" y="1206499"/>
                  </a:lnTo>
                  <a:lnTo>
                    <a:pt x="1635506" y="1231899"/>
                  </a:lnTo>
                  <a:lnTo>
                    <a:pt x="1362075" y="1257299"/>
                  </a:lnTo>
                  <a:lnTo>
                    <a:pt x="1231900" y="1282699"/>
                  </a:lnTo>
                  <a:lnTo>
                    <a:pt x="1106551" y="1295399"/>
                  </a:lnTo>
                  <a:lnTo>
                    <a:pt x="986154" y="1320799"/>
                  </a:lnTo>
                  <a:lnTo>
                    <a:pt x="871347" y="1333499"/>
                  </a:lnTo>
                  <a:lnTo>
                    <a:pt x="709676" y="1371599"/>
                  </a:lnTo>
                  <a:lnTo>
                    <a:pt x="609600" y="1396999"/>
                  </a:lnTo>
                  <a:lnTo>
                    <a:pt x="516128" y="1422399"/>
                  </a:lnTo>
                  <a:lnTo>
                    <a:pt x="471932" y="1435099"/>
                  </a:lnTo>
                  <a:lnTo>
                    <a:pt x="429514" y="1447799"/>
                  </a:lnTo>
                  <a:lnTo>
                    <a:pt x="388747" y="1460499"/>
                  </a:lnTo>
                  <a:lnTo>
                    <a:pt x="349884" y="1473199"/>
                  </a:lnTo>
                  <a:lnTo>
                    <a:pt x="481838" y="1473199"/>
                  </a:lnTo>
                  <a:lnTo>
                    <a:pt x="525653" y="1460499"/>
                  </a:lnTo>
                  <a:lnTo>
                    <a:pt x="618235" y="1435099"/>
                  </a:lnTo>
                  <a:lnTo>
                    <a:pt x="717677" y="1409699"/>
                  </a:lnTo>
                  <a:lnTo>
                    <a:pt x="769620" y="1396999"/>
                  </a:lnTo>
                  <a:lnTo>
                    <a:pt x="878204" y="1371599"/>
                  </a:lnTo>
                  <a:lnTo>
                    <a:pt x="992504" y="1358899"/>
                  </a:lnTo>
                  <a:lnTo>
                    <a:pt x="1112392" y="1333499"/>
                  </a:lnTo>
                  <a:lnTo>
                    <a:pt x="1237234" y="1320799"/>
                  </a:lnTo>
                  <a:lnTo>
                    <a:pt x="1367028" y="1295399"/>
                  </a:lnTo>
                  <a:lnTo>
                    <a:pt x="1639570" y="1269999"/>
                  </a:lnTo>
                  <a:lnTo>
                    <a:pt x="1781937" y="1244599"/>
                  </a:lnTo>
                  <a:lnTo>
                    <a:pt x="2382774" y="1193799"/>
                  </a:lnTo>
                  <a:lnTo>
                    <a:pt x="2539365" y="1193799"/>
                  </a:lnTo>
                  <a:lnTo>
                    <a:pt x="2858007" y="1168399"/>
                  </a:lnTo>
                  <a:lnTo>
                    <a:pt x="3181730" y="1168399"/>
                  </a:lnTo>
                  <a:lnTo>
                    <a:pt x="3344799" y="1155699"/>
                  </a:lnTo>
                  <a:close/>
                </a:path>
                <a:path w="7016750" h="2260600">
                  <a:moveTo>
                    <a:pt x="4636262" y="1117599"/>
                  </a:moveTo>
                  <a:lnTo>
                    <a:pt x="3344544" y="1117599"/>
                  </a:lnTo>
                  <a:lnTo>
                    <a:pt x="3181223" y="1130299"/>
                  </a:lnTo>
                  <a:lnTo>
                    <a:pt x="2856738" y="1130299"/>
                  </a:lnTo>
                  <a:lnTo>
                    <a:pt x="2537332" y="1155699"/>
                  </a:lnTo>
                  <a:lnTo>
                    <a:pt x="3998214" y="1155699"/>
                  </a:lnTo>
                  <a:lnTo>
                    <a:pt x="4159885" y="1142999"/>
                  </a:lnTo>
                  <a:lnTo>
                    <a:pt x="4320413" y="1142999"/>
                  </a:lnTo>
                  <a:lnTo>
                    <a:pt x="4636262" y="1117599"/>
                  </a:lnTo>
                  <a:close/>
                </a:path>
                <a:path w="7016750" h="2260600">
                  <a:moveTo>
                    <a:pt x="7014591" y="596900"/>
                  </a:moveTo>
                  <a:lnTo>
                    <a:pt x="6975221" y="596900"/>
                  </a:lnTo>
                  <a:lnTo>
                    <a:pt x="6968998" y="609600"/>
                  </a:lnTo>
                  <a:lnTo>
                    <a:pt x="6961632" y="622300"/>
                  </a:lnTo>
                  <a:lnTo>
                    <a:pt x="6925056" y="660400"/>
                  </a:lnTo>
                  <a:lnTo>
                    <a:pt x="6888607" y="685800"/>
                  </a:lnTo>
                  <a:lnTo>
                    <a:pt x="6842887" y="711200"/>
                  </a:lnTo>
                  <a:lnTo>
                    <a:pt x="6816852" y="723900"/>
                  </a:lnTo>
                  <a:lnTo>
                    <a:pt x="6788531" y="723900"/>
                  </a:lnTo>
                  <a:lnTo>
                    <a:pt x="6758051" y="736600"/>
                  </a:lnTo>
                  <a:lnTo>
                    <a:pt x="6691249" y="762000"/>
                  </a:lnTo>
                  <a:lnTo>
                    <a:pt x="6654800" y="774700"/>
                  </a:lnTo>
                  <a:lnTo>
                    <a:pt x="6616573" y="787400"/>
                  </a:lnTo>
                  <a:lnTo>
                    <a:pt x="6576441" y="800099"/>
                  </a:lnTo>
                  <a:lnTo>
                    <a:pt x="6534531" y="812799"/>
                  </a:lnTo>
                  <a:lnTo>
                    <a:pt x="6490716" y="825499"/>
                  </a:lnTo>
                  <a:lnTo>
                    <a:pt x="6445249" y="838199"/>
                  </a:lnTo>
                  <a:lnTo>
                    <a:pt x="6349238" y="863599"/>
                  </a:lnTo>
                  <a:lnTo>
                    <a:pt x="6246748" y="888999"/>
                  </a:lnTo>
                  <a:lnTo>
                    <a:pt x="6138037" y="901699"/>
                  </a:lnTo>
                  <a:lnTo>
                    <a:pt x="6023737" y="927099"/>
                  </a:lnTo>
                  <a:lnTo>
                    <a:pt x="5903975" y="952499"/>
                  </a:lnTo>
                  <a:lnTo>
                    <a:pt x="5779008" y="965199"/>
                  </a:lnTo>
                  <a:lnTo>
                    <a:pt x="5649341" y="990599"/>
                  </a:lnTo>
                  <a:lnTo>
                    <a:pt x="5234432" y="1028699"/>
                  </a:lnTo>
                  <a:lnTo>
                    <a:pt x="5088763" y="1054099"/>
                  </a:lnTo>
                  <a:lnTo>
                    <a:pt x="4787900" y="1079499"/>
                  </a:lnTo>
                  <a:lnTo>
                    <a:pt x="4633595" y="1079499"/>
                  </a:lnTo>
                  <a:lnTo>
                    <a:pt x="4318381" y="1104899"/>
                  </a:lnTo>
                  <a:lnTo>
                    <a:pt x="4158234" y="1104899"/>
                  </a:lnTo>
                  <a:lnTo>
                    <a:pt x="3996816" y="1117599"/>
                  </a:lnTo>
                  <a:lnTo>
                    <a:pt x="4790948" y="1117599"/>
                  </a:lnTo>
                  <a:lnTo>
                    <a:pt x="5092445" y="1092199"/>
                  </a:lnTo>
                  <a:lnTo>
                    <a:pt x="5238622" y="1066799"/>
                  </a:lnTo>
                  <a:lnTo>
                    <a:pt x="5519928" y="1041399"/>
                  </a:lnTo>
                  <a:lnTo>
                    <a:pt x="5654674" y="1015999"/>
                  </a:lnTo>
                  <a:lnTo>
                    <a:pt x="5784849" y="1003299"/>
                  </a:lnTo>
                  <a:lnTo>
                    <a:pt x="5910198" y="977899"/>
                  </a:lnTo>
                  <a:lnTo>
                    <a:pt x="6030595" y="965199"/>
                  </a:lnTo>
                  <a:lnTo>
                    <a:pt x="6145530" y="939799"/>
                  </a:lnTo>
                  <a:lnTo>
                    <a:pt x="6254622" y="927099"/>
                  </a:lnTo>
                  <a:lnTo>
                    <a:pt x="6357873" y="901699"/>
                  </a:lnTo>
                  <a:lnTo>
                    <a:pt x="6454647" y="876299"/>
                  </a:lnTo>
                  <a:lnTo>
                    <a:pt x="6500621" y="863599"/>
                  </a:lnTo>
                  <a:lnTo>
                    <a:pt x="6544818" y="850899"/>
                  </a:lnTo>
                  <a:lnTo>
                    <a:pt x="6587236" y="838199"/>
                  </a:lnTo>
                  <a:lnTo>
                    <a:pt x="6628003" y="825499"/>
                  </a:lnTo>
                  <a:lnTo>
                    <a:pt x="6666992" y="812799"/>
                  </a:lnTo>
                  <a:lnTo>
                    <a:pt x="6704076" y="800099"/>
                  </a:lnTo>
                  <a:lnTo>
                    <a:pt x="6772529" y="774700"/>
                  </a:lnTo>
                  <a:lnTo>
                    <a:pt x="6833235" y="749300"/>
                  </a:lnTo>
                  <a:lnTo>
                    <a:pt x="6885813" y="723900"/>
                  </a:lnTo>
                  <a:lnTo>
                    <a:pt x="6930263" y="698500"/>
                  </a:lnTo>
                  <a:lnTo>
                    <a:pt x="6966204" y="673100"/>
                  </a:lnTo>
                  <a:lnTo>
                    <a:pt x="7003415" y="622300"/>
                  </a:lnTo>
                  <a:lnTo>
                    <a:pt x="7009638" y="609600"/>
                  </a:lnTo>
                  <a:lnTo>
                    <a:pt x="7010781" y="609600"/>
                  </a:lnTo>
                  <a:lnTo>
                    <a:pt x="7014591" y="596900"/>
                  </a:lnTo>
                  <a:close/>
                </a:path>
                <a:path w="7016750" h="2260600">
                  <a:moveTo>
                    <a:pt x="6807581" y="0"/>
                  </a:moveTo>
                  <a:lnTo>
                    <a:pt x="6770497" y="0"/>
                  </a:lnTo>
                  <a:lnTo>
                    <a:pt x="6767322" y="38100"/>
                  </a:lnTo>
                  <a:lnTo>
                    <a:pt x="6794500" y="38100"/>
                  </a:lnTo>
                  <a:lnTo>
                    <a:pt x="6802755" y="50800"/>
                  </a:lnTo>
                  <a:lnTo>
                    <a:pt x="6811645" y="50800"/>
                  </a:lnTo>
                  <a:lnTo>
                    <a:pt x="6820535" y="63500"/>
                  </a:lnTo>
                  <a:lnTo>
                    <a:pt x="6829679" y="63500"/>
                  </a:lnTo>
                  <a:lnTo>
                    <a:pt x="6838823" y="76200"/>
                  </a:lnTo>
                  <a:lnTo>
                    <a:pt x="6848094" y="88900"/>
                  </a:lnTo>
                  <a:lnTo>
                    <a:pt x="6857111" y="101600"/>
                  </a:lnTo>
                  <a:lnTo>
                    <a:pt x="6866382" y="114300"/>
                  </a:lnTo>
                  <a:lnTo>
                    <a:pt x="6875145" y="127000"/>
                  </a:lnTo>
                  <a:lnTo>
                    <a:pt x="6883781" y="139700"/>
                  </a:lnTo>
                  <a:lnTo>
                    <a:pt x="6892417" y="165100"/>
                  </a:lnTo>
                  <a:lnTo>
                    <a:pt x="6900545" y="177800"/>
                  </a:lnTo>
                  <a:lnTo>
                    <a:pt x="6908546" y="203200"/>
                  </a:lnTo>
                  <a:lnTo>
                    <a:pt x="6916293" y="215900"/>
                  </a:lnTo>
                  <a:lnTo>
                    <a:pt x="6923405" y="241300"/>
                  </a:lnTo>
                  <a:lnTo>
                    <a:pt x="6937121" y="279400"/>
                  </a:lnTo>
                  <a:lnTo>
                    <a:pt x="6949059" y="330200"/>
                  </a:lnTo>
                  <a:lnTo>
                    <a:pt x="6959219" y="381000"/>
                  </a:lnTo>
                  <a:lnTo>
                    <a:pt x="6967347" y="419100"/>
                  </a:lnTo>
                  <a:lnTo>
                    <a:pt x="6973443" y="469900"/>
                  </a:lnTo>
                  <a:lnTo>
                    <a:pt x="6977126" y="520700"/>
                  </a:lnTo>
                  <a:lnTo>
                    <a:pt x="6978142" y="558800"/>
                  </a:lnTo>
                  <a:lnTo>
                    <a:pt x="6978523" y="584200"/>
                  </a:lnTo>
                  <a:lnTo>
                    <a:pt x="6978015" y="584200"/>
                  </a:lnTo>
                  <a:lnTo>
                    <a:pt x="6974205" y="596900"/>
                  </a:lnTo>
                  <a:lnTo>
                    <a:pt x="7015226" y="596900"/>
                  </a:lnTo>
                  <a:lnTo>
                    <a:pt x="7016623" y="584200"/>
                  </a:lnTo>
                  <a:lnTo>
                    <a:pt x="7016242" y="546100"/>
                  </a:lnTo>
                  <a:lnTo>
                    <a:pt x="7013575" y="495300"/>
                  </a:lnTo>
                  <a:lnTo>
                    <a:pt x="7008495" y="444500"/>
                  </a:lnTo>
                  <a:lnTo>
                    <a:pt x="6996557" y="368300"/>
                  </a:lnTo>
                  <a:lnTo>
                    <a:pt x="6986016" y="317500"/>
                  </a:lnTo>
                  <a:lnTo>
                    <a:pt x="6973570" y="266700"/>
                  </a:lnTo>
                  <a:lnTo>
                    <a:pt x="6966585" y="254000"/>
                  </a:lnTo>
                  <a:lnTo>
                    <a:pt x="6959346" y="228600"/>
                  </a:lnTo>
                  <a:lnTo>
                    <a:pt x="6951726" y="203200"/>
                  </a:lnTo>
                  <a:lnTo>
                    <a:pt x="6943598" y="177800"/>
                  </a:lnTo>
                  <a:lnTo>
                    <a:pt x="6935216" y="165100"/>
                  </a:lnTo>
                  <a:lnTo>
                    <a:pt x="6926453" y="139700"/>
                  </a:lnTo>
                  <a:lnTo>
                    <a:pt x="6917309" y="127000"/>
                  </a:lnTo>
                  <a:lnTo>
                    <a:pt x="6907911" y="114300"/>
                  </a:lnTo>
                  <a:lnTo>
                    <a:pt x="6898005" y="88900"/>
                  </a:lnTo>
                  <a:lnTo>
                    <a:pt x="6866890" y="50800"/>
                  </a:lnTo>
                  <a:lnTo>
                    <a:pt x="6832473" y="12700"/>
                  </a:lnTo>
                  <a:lnTo>
                    <a:pt x="6820408" y="12700"/>
                  </a:lnTo>
                  <a:lnTo>
                    <a:pt x="6807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887217" y="3691890"/>
            <a:ext cx="2041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algun Gothic"/>
                <a:cs typeface="Malgun Gothic"/>
              </a:rPr>
              <a:t>Fully</a:t>
            </a:r>
            <a:r>
              <a:rPr dirty="0" sz="1600" spc="-125">
                <a:latin typeface="Malgun Gothic"/>
                <a:cs typeface="Malgun Gothic"/>
              </a:rPr>
              <a:t> </a:t>
            </a:r>
            <a:r>
              <a:rPr dirty="0" sz="1600" spc="-10">
                <a:latin typeface="Malgun Gothic"/>
                <a:cs typeface="Malgun Gothic"/>
              </a:rPr>
              <a:t>Connected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10">
                <a:latin typeface="Malgun Gothic"/>
                <a:cs typeface="Malgun Gothic"/>
              </a:rPr>
              <a:t>Layer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75075" y="1354073"/>
            <a:ext cx="287782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Malgun Gothic"/>
                <a:cs typeface="Malgun Gothic"/>
              </a:rPr>
              <a:t>C</a:t>
            </a:r>
            <a:r>
              <a:rPr dirty="0" sz="1800" spc="-65">
                <a:latin typeface="Malgun Gothic"/>
                <a:cs typeface="Malgun Gothic"/>
              </a:rPr>
              <a:t>o</a:t>
            </a:r>
            <a:r>
              <a:rPr dirty="0" sz="1800" spc="-70">
                <a:latin typeface="Malgun Gothic"/>
                <a:cs typeface="Malgun Gothic"/>
              </a:rPr>
              <a:t>n</a:t>
            </a:r>
            <a:r>
              <a:rPr dirty="0" sz="1800" spc="20">
                <a:latin typeface="Malgun Gothic"/>
                <a:cs typeface="Malgun Gothic"/>
              </a:rPr>
              <a:t>v</a:t>
            </a:r>
            <a:r>
              <a:rPr dirty="0" sz="1800" spc="-45">
                <a:latin typeface="Malgun Gothic"/>
                <a:cs typeface="Malgun Gothic"/>
              </a:rPr>
              <a:t>ol</a:t>
            </a:r>
            <a:r>
              <a:rPr dirty="0" sz="1800" spc="-70">
                <a:latin typeface="Malgun Gothic"/>
                <a:cs typeface="Malgun Gothic"/>
              </a:rPr>
              <a:t>u</a:t>
            </a:r>
            <a:r>
              <a:rPr dirty="0" sz="1800" spc="-35">
                <a:latin typeface="Malgun Gothic"/>
                <a:cs typeface="Malgun Gothic"/>
              </a:rPr>
              <a:t>tio</a:t>
            </a:r>
            <a:r>
              <a:rPr dirty="0" sz="1800" spc="-60">
                <a:latin typeface="Malgun Gothic"/>
                <a:cs typeface="Malgun Gothic"/>
              </a:rPr>
              <a:t>n</a:t>
            </a:r>
            <a:r>
              <a:rPr dirty="0" sz="1800" spc="-30">
                <a:latin typeface="Malgun Gothic"/>
                <a:cs typeface="Malgun Gothic"/>
              </a:rPr>
              <a:t>al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90">
                <a:latin typeface="Malgun Gothic"/>
                <a:cs typeface="Malgun Gothic"/>
              </a:rPr>
              <a:t>L</a:t>
            </a:r>
            <a:r>
              <a:rPr dirty="0" sz="1800" spc="-5">
                <a:latin typeface="Malgun Gothic"/>
                <a:cs typeface="Malgun Gothic"/>
              </a:rPr>
              <a:t>a</a:t>
            </a:r>
            <a:r>
              <a:rPr dirty="0" sz="1800" spc="-15">
                <a:latin typeface="Malgun Gothic"/>
                <a:cs typeface="Malgun Gothic"/>
              </a:rPr>
              <a:t>y</a:t>
            </a:r>
            <a:r>
              <a:rPr dirty="0" sz="1800" spc="10">
                <a:latin typeface="Malgun Gothic"/>
                <a:cs typeface="Malgun Gothic"/>
              </a:rPr>
              <a:t>er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  <a:tabLst>
                <a:tab pos="1795145" algn="l"/>
              </a:tabLst>
            </a:pPr>
            <a:r>
              <a:rPr dirty="0" sz="1600" spc="40">
                <a:latin typeface="Malgun Gothic"/>
                <a:cs typeface="Malgun Gothic"/>
              </a:rPr>
              <a:t>P</a:t>
            </a:r>
            <a:r>
              <a:rPr dirty="0" sz="1600" spc="-50">
                <a:latin typeface="Malgun Gothic"/>
                <a:cs typeface="Malgun Gothic"/>
              </a:rPr>
              <a:t>oolin</a:t>
            </a:r>
            <a:r>
              <a:rPr dirty="0" sz="1600" spc="-70">
                <a:latin typeface="Malgun Gothic"/>
                <a:cs typeface="Malgun Gothic"/>
              </a:rPr>
              <a:t>g</a:t>
            </a:r>
            <a:r>
              <a:rPr dirty="0" sz="1600">
                <a:latin typeface="Malgun Gothic"/>
                <a:cs typeface="Malgun Gothic"/>
              </a:rPr>
              <a:t>	</a:t>
            </a:r>
            <a:r>
              <a:rPr dirty="0" sz="1600">
                <a:latin typeface="Malgun Gothic"/>
                <a:cs typeface="Malgun Gothic"/>
              </a:rPr>
              <a:t>C</a:t>
            </a:r>
            <a:r>
              <a:rPr dirty="0" sz="1600" spc="-35">
                <a:latin typeface="Malgun Gothic"/>
                <a:cs typeface="Malgun Gothic"/>
              </a:rPr>
              <a:t>on</a:t>
            </a:r>
            <a:r>
              <a:rPr dirty="0" sz="1600" spc="-40">
                <a:latin typeface="Malgun Gothic"/>
                <a:cs typeface="Malgun Gothic"/>
              </a:rPr>
              <a:t>v</a:t>
            </a:r>
            <a:r>
              <a:rPr dirty="0" sz="1600" spc="-40">
                <a:latin typeface="Malgun Gothic"/>
                <a:cs typeface="Malgun Gothic"/>
              </a:rPr>
              <a:t>olution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7374" y="1359280"/>
            <a:ext cx="7237095" cy="4461510"/>
            <a:chOff x="1087374" y="1359280"/>
            <a:chExt cx="7237095" cy="4461510"/>
          </a:xfrm>
        </p:grpSpPr>
        <p:sp>
          <p:nvSpPr>
            <p:cNvPr id="27" name="object 27"/>
            <p:cNvSpPr/>
            <p:nvPr/>
          </p:nvSpPr>
          <p:spPr>
            <a:xfrm>
              <a:off x="1396746" y="1373885"/>
              <a:ext cx="6913245" cy="2112645"/>
            </a:xfrm>
            <a:custGeom>
              <a:avLst/>
              <a:gdLst/>
              <a:ahLst/>
              <a:cxnLst/>
              <a:rect l="l" t="t" r="r" b="b"/>
              <a:pathLst>
                <a:path w="6913245" h="2112645">
                  <a:moveTo>
                    <a:pt x="0" y="187578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6725284" y="0"/>
                  </a:lnTo>
                  <a:lnTo>
                    <a:pt x="6775163" y="6698"/>
                  </a:lnTo>
                  <a:lnTo>
                    <a:pt x="6819975" y="25602"/>
                  </a:lnTo>
                  <a:lnTo>
                    <a:pt x="6857936" y="54927"/>
                  </a:lnTo>
                  <a:lnTo>
                    <a:pt x="6887261" y="92888"/>
                  </a:lnTo>
                  <a:lnTo>
                    <a:pt x="6906165" y="137700"/>
                  </a:lnTo>
                  <a:lnTo>
                    <a:pt x="6912863" y="187578"/>
                  </a:lnTo>
                  <a:lnTo>
                    <a:pt x="6912863" y="1924685"/>
                  </a:lnTo>
                  <a:lnTo>
                    <a:pt x="6906165" y="1974563"/>
                  </a:lnTo>
                  <a:lnTo>
                    <a:pt x="6887261" y="2019375"/>
                  </a:lnTo>
                  <a:lnTo>
                    <a:pt x="6857936" y="2057336"/>
                  </a:lnTo>
                  <a:lnTo>
                    <a:pt x="6819975" y="2086661"/>
                  </a:lnTo>
                  <a:lnTo>
                    <a:pt x="6775163" y="2105565"/>
                  </a:lnTo>
                  <a:lnTo>
                    <a:pt x="6725284" y="2112264"/>
                  </a:lnTo>
                  <a:lnTo>
                    <a:pt x="187578" y="2112264"/>
                  </a:lnTo>
                  <a:lnTo>
                    <a:pt x="137700" y="2105565"/>
                  </a:lnTo>
                  <a:lnTo>
                    <a:pt x="92888" y="2086661"/>
                  </a:lnTo>
                  <a:lnTo>
                    <a:pt x="54927" y="2057336"/>
                  </a:lnTo>
                  <a:lnTo>
                    <a:pt x="25602" y="2019375"/>
                  </a:lnTo>
                  <a:lnTo>
                    <a:pt x="6698" y="1974563"/>
                  </a:lnTo>
                  <a:lnTo>
                    <a:pt x="0" y="1924685"/>
                  </a:lnTo>
                  <a:lnTo>
                    <a:pt x="0" y="187578"/>
                  </a:lnTo>
                  <a:close/>
                </a:path>
              </a:pathLst>
            </a:custGeom>
            <a:ln w="28956">
              <a:solidFill>
                <a:srgbClr val="4F81B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96746" y="3693413"/>
              <a:ext cx="4968240" cy="2112645"/>
            </a:xfrm>
            <a:custGeom>
              <a:avLst/>
              <a:gdLst/>
              <a:ahLst/>
              <a:cxnLst/>
              <a:rect l="l" t="t" r="r" b="b"/>
              <a:pathLst>
                <a:path w="4968240" h="2112645">
                  <a:moveTo>
                    <a:pt x="0" y="187579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4780661" y="0"/>
                  </a:lnTo>
                  <a:lnTo>
                    <a:pt x="4830539" y="6698"/>
                  </a:lnTo>
                  <a:lnTo>
                    <a:pt x="4875351" y="25602"/>
                  </a:lnTo>
                  <a:lnTo>
                    <a:pt x="4913312" y="54927"/>
                  </a:lnTo>
                  <a:lnTo>
                    <a:pt x="4942637" y="92888"/>
                  </a:lnTo>
                  <a:lnTo>
                    <a:pt x="4961541" y="137700"/>
                  </a:lnTo>
                  <a:lnTo>
                    <a:pt x="4968240" y="187579"/>
                  </a:lnTo>
                  <a:lnTo>
                    <a:pt x="4968240" y="1924697"/>
                  </a:lnTo>
                  <a:lnTo>
                    <a:pt x="4961541" y="1974561"/>
                  </a:lnTo>
                  <a:lnTo>
                    <a:pt x="4942637" y="2019367"/>
                  </a:lnTo>
                  <a:lnTo>
                    <a:pt x="4913312" y="2057328"/>
                  </a:lnTo>
                  <a:lnTo>
                    <a:pt x="4875351" y="2086656"/>
                  </a:lnTo>
                  <a:lnTo>
                    <a:pt x="4830539" y="2105564"/>
                  </a:lnTo>
                  <a:lnTo>
                    <a:pt x="4780661" y="2112264"/>
                  </a:lnTo>
                  <a:lnTo>
                    <a:pt x="187578" y="2112264"/>
                  </a:lnTo>
                  <a:lnTo>
                    <a:pt x="137700" y="2105564"/>
                  </a:lnTo>
                  <a:lnTo>
                    <a:pt x="92888" y="2086656"/>
                  </a:lnTo>
                  <a:lnTo>
                    <a:pt x="54927" y="2057328"/>
                  </a:lnTo>
                  <a:lnTo>
                    <a:pt x="25602" y="2019367"/>
                  </a:lnTo>
                  <a:lnTo>
                    <a:pt x="6698" y="1974561"/>
                  </a:lnTo>
                  <a:lnTo>
                    <a:pt x="0" y="1924697"/>
                  </a:lnTo>
                  <a:lnTo>
                    <a:pt x="0" y="18757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87374" y="2763011"/>
              <a:ext cx="525780" cy="114300"/>
            </a:xfrm>
            <a:custGeom>
              <a:avLst/>
              <a:gdLst/>
              <a:ahLst/>
              <a:cxnLst/>
              <a:rect l="l" t="t" r="r" b="b"/>
              <a:pathLst>
                <a:path w="525780" h="114300">
                  <a:moveTo>
                    <a:pt x="411479" y="0"/>
                  </a:moveTo>
                  <a:lnTo>
                    <a:pt x="411479" y="114300"/>
                  </a:lnTo>
                  <a:lnTo>
                    <a:pt x="487679" y="76200"/>
                  </a:lnTo>
                  <a:lnTo>
                    <a:pt x="430529" y="76200"/>
                  </a:lnTo>
                  <a:lnTo>
                    <a:pt x="430529" y="38100"/>
                  </a:lnTo>
                  <a:lnTo>
                    <a:pt x="487679" y="38100"/>
                  </a:lnTo>
                  <a:lnTo>
                    <a:pt x="411479" y="0"/>
                  </a:lnTo>
                  <a:close/>
                </a:path>
                <a:path w="525780" h="114300">
                  <a:moveTo>
                    <a:pt x="41147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38100"/>
                  </a:lnTo>
                  <a:close/>
                </a:path>
                <a:path w="525780" h="114300">
                  <a:moveTo>
                    <a:pt x="487679" y="38100"/>
                  </a:moveTo>
                  <a:lnTo>
                    <a:pt x="430529" y="38100"/>
                  </a:lnTo>
                  <a:lnTo>
                    <a:pt x="430529" y="76200"/>
                  </a:lnTo>
                  <a:lnTo>
                    <a:pt x="487679" y="76200"/>
                  </a:lnTo>
                  <a:lnTo>
                    <a:pt x="525779" y="57150"/>
                  </a:lnTo>
                  <a:lnTo>
                    <a:pt x="487679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29278" y="4508754"/>
              <a:ext cx="2016760" cy="1125220"/>
            </a:xfrm>
            <a:custGeom>
              <a:avLst/>
              <a:gdLst/>
              <a:ahLst/>
              <a:cxnLst/>
              <a:rect l="l" t="t" r="r" b="b"/>
              <a:pathLst>
                <a:path w="2016760" h="1125220">
                  <a:moveTo>
                    <a:pt x="2016252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2016252" y="1124712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129278" y="4508753"/>
            <a:ext cx="2016760" cy="1125220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10</a:t>
            </a:r>
            <a:r>
              <a:rPr dirty="0" sz="1400" spc="-180">
                <a:latin typeface="Malgun Gothic"/>
                <a:cs typeface="Malgun Gothic"/>
              </a:rPr>
              <a:t>개</a:t>
            </a:r>
            <a:endParaRPr sz="1400">
              <a:latin typeface="Malgun Gothic"/>
              <a:cs typeface="Malgun Gothic"/>
            </a:endParaRPr>
          </a:p>
          <a:p>
            <a:pPr marL="91440">
              <a:lnSpc>
                <a:spcPct val="100000"/>
              </a:lnSpc>
            </a:pPr>
            <a:r>
              <a:rPr dirty="0" sz="1400" spc="-180">
                <a:latin typeface="Malgun Gothic"/>
                <a:cs typeface="Malgun Gothic"/>
              </a:rPr>
              <a:t>활성</a:t>
            </a:r>
            <a:r>
              <a:rPr dirty="0" sz="1400" spc="-175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함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s</a:t>
            </a:r>
            <a:r>
              <a:rPr dirty="0" sz="1400" spc="10">
                <a:latin typeface="Malgun Gothic"/>
                <a:cs typeface="Malgun Gothic"/>
              </a:rPr>
              <a:t>o</a:t>
            </a:r>
            <a:r>
              <a:rPr dirty="0" sz="1400" spc="10">
                <a:latin typeface="Malgun Gothic"/>
                <a:cs typeface="Malgun Gothic"/>
              </a:rPr>
              <a:t>ft</a:t>
            </a:r>
            <a:r>
              <a:rPr dirty="0" sz="1400" spc="25">
                <a:latin typeface="Malgun Gothic"/>
                <a:cs typeface="Malgun Gothic"/>
              </a:rPr>
              <a:t>m</a:t>
            </a:r>
            <a:r>
              <a:rPr dirty="0" sz="1400" spc="20">
                <a:latin typeface="Malgun Gothic"/>
                <a:cs typeface="Malgun Gothic"/>
              </a:rPr>
              <a:t>ax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84782" y="4163314"/>
            <a:ext cx="1313815" cy="1208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3885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Malgun Gothic"/>
                <a:cs typeface="Malgun Gothic"/>
              </a:rPr>
              <a:t>Hidden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algun Gothic"/>
              <a:cs typeface="Malgun Gothic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</a:t>
            </a:r>
            <a:r>
              <a:rPr dirty="0" sz="1400" spc="20">
                <a:latin typeface="Malgun Gothic"/>
                <a:cs typeface="Malgun Gothic"/>
              </a:rPr>
              <a:t>8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활성</a:t>
            </a:r>
            <a:r>
              <a:rPr dirty="0" sz="1400" spc="-180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>
                <a:latin typeface="Malgun Gothic"/>
                <a:cs typeface="Malgun Gothic"/>
              </a:rPr>
              <a:t>elu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65">
                <a:solidFill>
                  <a:srgbClr val="FF0000"/>
                </a:solidFill>
                <a:latin typeface="Malgun Gothic"/>
                <a:cs typeface="Malgun Gothic"/>
              </a:rPr>
              <a:t>op</a:t>
            </a:r>
            <a:r>
              <a:rPr dirty="0" sz="1400" spc="-75">
                <a:solidFill>
                  <a:srgbClr val="FF0000"/>
                </a:solidFill>
                <a:latin typeface="Malgun Gothic"/>
                <a:cs typeface="Malgun Gothic"/>
              </a:rPr>
              <a:t>o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50">
                <a:solidFill>
                  <a:srgbClr val="FF0000"/>
                </a:solidFill>
                <a:latin typeface="Malgun Gothic"/>
                <a:cs typeface="Malgun Gothic"/>
              </a:rPr>
              <a:t>0.5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4221" y="4163314"/>
            <a:ext cx="659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Malgun Gothic"/>
                <a:cs typeface="Malgun Gothic"/>
              </a:rPr>
              <a:t>Ou</a:t>
            </a:r>
            <a:r>
              <a:rPr dirty="0" sz="1600" spc="-30">
                <a:latin typeface="Malgun Gothic"/>
                <a:cs typeface="Malgun Gothic"/>
              </a:rPr>
              <a:t>tput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23309" y="3678935"/>
            <a:ext cx="5377815" cy="2141220"/>
            <a:chOff x="3623309" y="3678935"/>
            <a:chExt cx="5377815" cy="2141220"/>
          </a:xfrm>
        </p:grpSpPr>
        <p:sp>
          <p:nvSpPr>
            <p:cNvPr id="35" name="object 35"/>
            <p:cNvSpPr/>
            <p:nvPr/>
          </p:nvSpPr>
          <p:spPr>
            <a:xfrm>
              <a:off x="3623309" y="5013959"/>
              <a:ext cx="507365" cy="114300"/>
            </a:xfrm>
            <a:custGeom>
              <a:avLst/>
              <a:gdLst/>
              <a:ahLst/>
              <a:cxnLst/>
              <a:rect l="l" t="t" r="r" b="b"/>
              <a:pathLst>
                <a:path w="507364" h="114300">
                  <a:moveTo>
                    <a:pt x="392938" y="0"/>
                  </a:moveTo>
                  <a:lnTo>
                    <a:pt x="392938" y="114300"/>
                  </a:lnTo>
                  <a:lnTo>
                    <a:pt x="469138" y="76200"/>
                  </a:lnTo>
                  <a:lnTo>
                    <a:pt x="411988" y="76200"/>
                  </a:lnTo>
                  <a:lnTo>
                    <a:pt x="411988" y="38100"/>
                  </a:lnTo>
                  <a:lnTo>
                    <a:pt x="469138" y="38100"/>
                  </a:lnTo>
                  <a:lnTo>
                    <a:pt x="392938" y="0"/>
                  </a:lnTo>
                  <a:close/>
                </a:path>
                <a:path w="507364" h="114300">
                  <a:moveTo>
                    <a:pt x="39293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92938" y="76200"/>
                  </a:lnTo>
                  <a:lnTo>
                    <a:pt x="392938" y="38100"/>
                  </a:lnTo>
                  <a:close/>
                </a:path>
                <a:path w="507364" h="114300">
                  <a:moveTo>
                    <a:pt x="469138" y="38100"/>
                  </a:moveTo>
                  <a:lnTo>
                    <a:pt x="411988" y="38100"/>
                  </a:lnTo>
                  <a:lnTo>
                    <a:pt x="411988" y="76200"/>
                  </a:lnTo>
                  <a:lnTo>
                    <a:pt x="469138" y="76200"/>
                  </a:lnTo>
                  <a:lnTo>
                    <a:pt x="507238" y="57150"/>
                  </a:lnTo>
                  <a:lnTo>
                    <a:pt x="469138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575297" y="3693413"/>
              <a:ext cx="2411095" cy="2112645"/>
            </a:xfrm>
            <a:custGeom>
              <a:avLst/>
              <a:gdLst/>
              <a:ahLst/>
              <a:cxnLst/>
              <a:rect l="l" t="t" r="r" b="b"/>
              <a:pathLst>
                <a:path w="2411095" h="2112645">
                  <a:moveTo>
                    <a:pt x="0" y="187579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2223388" y="0"/>
                  </a:lnTo>
                  <a:lnTo>
                    <a:pt x="2273267" y="6698"/>
                  </a:lnTo>
                  <a:lnTo>
                    <a:pt x="2318079" y="25602"/>
                  </a:lnTo>
                  <a:lnTo>
                    <a:pt x="2356040" y="54927"/>
                  </a:lnTo>
                  <a:lnTo>
                    <a:pt x="2385365" y="92888"/>
                  </a:lnTo>
                  <a:lnTo>
                    <a:pt x="2404269" y="137700"/>
                  </a:lnTo>
                  <a:lnTo>
                    <a:pt x="2410968" y="187579"/>
                  </a:lnTo>
                  <a:lnTo>
                    <a:pt x="2410968" y="1924697"/>
                  </a:lnTo>
                  <a:lnTo>
                    <a:pt x="2404269" y="1974561"/>
                  </a:lnTo>
                  <a:lnTo>
                    <a:pt x="2385365" y="2019367"/>
                  </a:lnTo>
                  <a:lnTo>
                    <a:pt x="2356040" y="2057328"/>
                  </a:lnTo>
                  <a:lnTo>
                    <a:pt x="2318079" y="2086656"/>
                  </a:lnTo>
                  <a:lnTo>
                    <a:pt x="2273267" y="2105564"/>
                  </a:lnTo>
                  <a:lnTo>
                    <a:pt x="2223388" y="2112264"/>
                  </a:lnTo>
                  <a:lnTo>
                    <a:pt x="187578" y="2112264"/>
                  </a:lnTo>
                  <a:lnTo>
                    <a:pt x="137700" y="2105564"/>
                  </a:lnTo>
                  <a:lnTo>
                    <a:pt x="92888" y="2086656"/>
                  </a:lnTo>
                  <a:lnTo>
                    <a:pt x="54927" y="2057328"/>
                  </a:lnTo>
                  <a:lnTo>
                    <a:pt x="25602" y="2019367"/>
                  </a:lnTo>
                  <a:lnTo>
                    <a:pt x="6698" y="1974561"/>
                  </a:lnTo>
                  <a:lnTo>
                    <a:pt x="0" y="1924697"/>
                  </a:lnTo>
                  <a:lnTo>
                    <a:pt x="0" y="187579"/>
                  </a:lnTo>
                  <a:close/>
                </a:path>
              </a:pathLst>
            </a:custGeom>
            <a:ln w="28955">
              <a:solidFill>
                <a:srgbClr val="6F2F9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54165" y="4005148"/>
            <a:ext cx="2129155" cy="1520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105"/>
              </a:spcBef>
            </a:pPr>
            <a:r>
              <a:rPr dirty="0" sz="1400" spc="-180">
                <a:latin typeface="Malgun Gothic"/>
                <a:cs typeface="Malgun Gothic"/>
              </a:rPr>
              <a:t>손</a:t>
            </a:r>
            <a:r>
              <a:rPr dirty="0" sz="1400" spc="-175">
                <a:latin typeface="Malgun Gothic"/>
                <a:cs typeface="Malgun Gothic"/>
              </a:rPr>
              <a:t>실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함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C</a:t>
            </a:r>
            <a:r>
              <a:rPr dirty="0" sz="1400" spc="-35">
                <a:latin typeface="Malgun Gothic"/>
                <a:cs typeface="Malgun Gothic"/>
              </a:rPr>
              <a:t>r</a:t>
            </a:r>
            <a:r>
              <a:rPr dirty="0" sz="1400" spc="20">
                <a:latin typeface="Malgun Gothic"/>
                <a:cs typeface="Malgun Gothic"/>
              </a:rPr>
              <a:t>o</a:t>
            </a:r>
            <a:r>
              <a:rPr dirty="0" sz="1400" spc="-5">
                <a:latin typeface="Malgun Gothic"/>
                <a:cs typeface="Malgun Gothic"/>
              </a:rPr>
              <a:t>s</a:t>
            </a:r>
            <a:r>
              <a:rPr dirty="0" sz="1400" spc="105">
                <a:latin typeface="Malgun Gothic"/>
                <a:cs typeface="Malgun Gothic"/>
              </a:rPr>
              <a:t>s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25">
                <a:latin typeface="Malgun Gothic"/>
                <a:cs typeface="Malgun Gothic"/>
              </a:rPr>
              <a:t>E</a:t>
            </a:r>
            <a:r>
              <a:rPr dirty="0" sz="1400" spc="-15">
                <a:latin typeface="Malgun Gothic"/>
                <a:cs typeface="Malgun Gothic"/>
              </a:rPr>
              <a:t>nt</a:t>
            </a:r>
            <a:r>
              <a:rPr dirty="0" sz="1400" spc="-60">
                <a:latin typeface="Malgun Gothic"/>
                <a:cs typeface="Malgun Gothic"/>
              </a:rPr>
              <a:t>r</a:t>
            </a:r>
            <a:r>
              <a:rPr dirty="0" sz="1400" spc="-30">
                <a:latin typeface="Malgun Gothic"/>
                <a:cs typeface="Malgun Gothic"/>
              </a:rPr>
              <a:t>opy  </a:t>
            </a:r>
            <a:r>
              <a:rPr dirty="0" sz="1400" spc="-5">
                <a:latin typeface="Malgun Gothic"/>
                <a:cs typeface="Malgun Gothic"/>
              </a:rPr>
              <a:t>(categorical_crossentropy) </a:t>
            </a:r>
            <a:r>
              <a:rPr dirty="0" sz="1400" spc="-48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옵티마이</a:t>
            </a:r>
            <a:r>
              <a:rPr dirty="0" sz="1400" spc="-180">
                <a:latin typeface="Malgun Gothic"/>
                <a:cs typeface="Malgun Gothic"/>
              </a:rPr>
              <a:t>저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5">
                <a:latin typeface="Malgun Gothic"/>
                <a:cs typeface="Malgun Gothic"/>
              </a:rPr>
              <a:t>A</a:t>
            </a:r>
            <a:r>
              <a:rPr dirty="0" sz="1400" spc="-20">
                <a:latin typeface="Malgun Gothic"/>
                <a:cs typeface="Malgun Gothic"/>
              </a:rPr>
              <a:t>dam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85">
                <a:latin typeface="Malgun Gothic"/>
                <a:cs typeface="Malgun Gothic"/>
              </a:rPr>
              <a:t>평</a:t>
            </a:r>
            <a:r>
              <a:rPr dirty="0" sz="1400" spc="-180">
                <a:latin typeface="Malgun Gothic"/>
                <a:cs typeface="Malgun Gothic"/>
              </a:rPr>
              <a:t>가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항</a:t>
            </a:r>
            <a:r>
              <a:rPr dirty="0" sz="1400" spc="-180">
                <a:latin typeface="Malgun Gothic"/>
                <a:cs typeface="Malgun Gothic"/>
              </a:rPr>
              <a:t>목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정확도</a:t>
            </a:r>
            <a:r>
              <a:rPr dirty="0" sz="1400" spc="-5">
                <a:latin typeface="Malgun Gothic"/>
                <a:cs typeface="Malgun Gothic"/>
              </a:rPr>
              <a:t>(</a:t>
            </a:r>
            <a:r>
              <a:rPr dirty="0" sz="1400" spc="-20">
                <a:latin typeface="Malgun Gothic"/>
                <a:cs typeface="Malgun Gothic"/>
              </a:rPr>
              <a:t>a</a:t>
            </a:r>
            <a:r>
              <a:rPr dirty="0" sz="1400" spc="15">
                <a:latin typeface="Malgun Gothic"/>
                <a:cs typeface="Malgun Gothic"/>
              </a:rPr>
              <a:t>c</a:t>
            </a:r>
            <a:r>
              <a:rPr dirty="0" sz="1400">
                <a:latin typeface="Malgun Gothic"/>
                <a:cs typeface="Malgun Gothic"/>
              </a:rPr>
              <a:t>cu</a:t>
            </a:r>
            <a:r>
              <a:rPr dirty="0" sz="1400" spc="-10">
                <a:latin typeface="Malgun Gothic"/>
                <a:cs typeface="Malgun Gothic"/>
              </a:rPr>
              <a:t>r</a:t>
            </a:r>
            <a:r>
              <a:rPr dirty="0" sz="1400" spc="15">
                <a:latin typeface="Malgun Gothic"/>
                <a:cs typeface="Malgun Gothic"/>
              </a:rPr>
              <a:t>a</a:t>
            </a:r>
            <a:r>
              <a:rPr dirty="0" sz="1400" spc="5">
                <a:latin typeface="Malgun Gothic"/>
                <a:cs typeface="Malgun Gothic"/>
              </a:rPr>
              <a:t>c</a:t>
            </a:r>
            <a:r>
              <a:rPr dirty="0" sz="1400" spc="10">
                <a:latin typeface="Malgun Gothic"/>
                <a:cs typeface="Malgun Gothic"/>
              </a:rPr>
              <a:t>y)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400" spc="-185">
                <a:latin typeface="Malgun Gothic"/>
                <a:cs typeface="Malgun Gothic"/>
              </a:rPr>
              <a:t>배</a:t>
            </a:r>
            <a:r>
              <a:rPr dirty="0" sz="1400" spc="-180">
                <a:latin typeface="Malgun Gothic"/>
                <a:cs typeface="Malgun Gothic"/>
              </a:rPr>
              <a:t>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크</a:t>
            </a:r>
            <a:r>
              <a:rPr dirty="0" sz="1400" spc="-180">
                <a:latin typeface="Malgun Gothic"/>
                <a:cs typeface="Malgun Gothic"/>
              </a:rPr>
              <a:t>기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128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-180">
                <a:latin typeface="Malgun Gothic"/>
                <a:cs typeface="Malgun Gothic"/>
              </a:rPr>
              <a:t>학</a:t>
            </a:r>
            <a:r>
              <a:rPr dirty="0" sz="1400" spc="-175">
                <a:latin typeface="Malgun Gothic"/>
                <a:cs typeface="Malgun Gothic"/>
              </a:rPr>
              <a:t>습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횟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10</a:t>
            </a:r>
            <a:r>
              <a:rPr dirty="0" sz="1400" spc="-175">
                <a:latin typeface="Malgun Gothic"/>
                <a:cs typeface="Malgun Gothic"/>
              </a:rPr>
              <a:t>회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158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158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230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입력층</a:t>
            </a:r>
            <a:r>
              <a:rPr dirty="0" sz="2800" spc="105"/>
              <a:t>,</a:t>
            </a:r>
            <a:r>
              <a:rPr dirty="0" sz="2800" spc="-170"/>
              <a:t> </a:t>
            </a:r>
            <a:r>
              <a:rPr dirty="0" sz="2800" spc="-370"/>
              <a:t>은닉층</a:t>
            </a:r>
            <a:r>
              <a:rPr dirty="0" sz="2800" spc="105"/>
              <a:t>,</a:t>
            </a:r>
            <a:r>
              <a:rPr dirty="0" sz="2800" spc="-170"/>
              <a:t> </a:t>
            </a:r>
            <a:r>
              <a:rPr dirty="0" sz="2800" spc="-370"/>
              <a:t>출력층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72861" y="5602985"/>
            <a:ext cx="1512570" cy="76200"/>
          </a:xfrm>
          <a:custGeom>
            <a:avLst/>
            <a:gdLst/>
            <a:ahLst/>
            <a:cxnLst/>
            <a:rect l="l" t="t" r="r" b="b"/>
            <a:pathLst>
              <a:path w="1512570" h="76200">
                <a:moveTo>
                  <a:pt x="1435989" y="0"/>
                </a:moveTo>
                <a:lnTo>
                  <a:pt x="1435989" y="76200"/>
                </a:lnTo>
                <a:lnTo>
                  <a:pt x="1492377" y="48005"/>
                </a:lnTo>
                <a:lnTo>
                  <a:pt x="1448689" y="48005"/>
                </a:lnTo>
                <a:lnTo>
                  <a:pt x="1448689" y="28193"/>
                </a:lnTo>
                <a:lnTo>
                  <a:pt x="1492376" y="28193"/>
                </a:lnTo>
                <a:lnTo>
                  <a:pt x="1435989" y="0"/>
                </a:lnTo>
                <a:close/>
              </a:path>
              <a:path w="1512570" h="76200">
                <a:moveTo>
                  <a:pt x="143598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435989" y="48005"/>
                </a:lnTo>
                <a:lnTo>
                  <a:pt x="1435989" y="28193"/>
                </a:lnTo>
                <a:close/>
              </a:path>
              <a:path w="1512570" h="76200">
                <a:moveTo>
                  <a:pt x="1492376" y="28193"/>
                </a:moveTo>
                <a:lnTo>
                  <a:pt x="1448689" y="28193"/>
                </a:lnTo>
                <a:lnTo>
                  <a:pt x="1448689" y="48005"/>
                </a:lnTo>
                <a:lnTo>
                  <a:pt x="1492377" y="48005"/>
                </a:lnTo>
                <a:lnTo>
                  <a:pt x="1512189" y="38100"/>
                </a:lnTo>
                <a:lnTo>
                  <a:pt x="1492376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4725161" y="2485580"/>
            <a:ext cx="4980940" cy="2844165"/>
            <a:chOff x="4725161" y="2485580"/>
            <a:chExt cx="4980940" cy="2844165"/>
          </a:xfrm>
        </p:grpSpPr>
        <p:sp>
          <p:nvSpPr>
            <p:cNvPr id="19" name="object 19"/>
            <p:cNvSpPr/>
            <p:nvPr/>
          </p:nvSpPr>
          <p:spPr>
            <a:xfrm>
              <a:off x="5084825" y="285826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25161" y="2964941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2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2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67550" y="285826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72099" y="3002279"/>
              <a:ext cx="1694814" cy="0"/>
            </a:xfrm>
            <a:custGeom>
              <a:avLst/>
              <a:gdLst/>
              <a:ahLst/>
              <a:cxnLst/>
              <a:rect l="l" t="t" r="r" b="b"/>
              <a:pathLst>
                <a:path w="1694815" h="0">
                  <a:moveTo>
                    <a:pt x="0" y="0"/>
                  </a:moveTo>
                  <a:lnTo>
                    <a:pt x="169430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067550" y="249859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72099" y="2642615"/>
              <a:ext cx="1694814" cy="360680"/>
            </a:xfrm>
            <a:custGeom>
              <a:avLst/>
              <a:gdLst/>
              <a:ahLst/>
              <a:cxnLst/>
              <a:rect l="l" t="t" r="r" b="b"/>
              <a:pathLst>
                <a:path w="1694815" h="360680">
                  <a:moveTo>
                    <a:pt x="0" y="360172"/>
                  </a:moveTo>
                  <a:lnTo>
                    <a:pt x="169430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4825" y="3219449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270759" h="288289">
                  <a:moveTo>
                    <a:pt x="1982724" y="144017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59" y="144017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72099" y="3003803"/>
              <a:ext cx="1694814" cy="358140"/>
            </a:xfrm>
            <a:custGeom>
              <a:avLst/>
              <a:gdLst/>
              <a:ahLst/>
              <a:cxnLst/>
              <a:rect l="l" t="t" r="r" b="b"/>
              <a:pathLst>
                <a:path w="1694815" h="358139">
                  <a:moveTo>
                    <a:pt x="0" y="0"/>
                  </a:moveTo>
                  <a:lnTo>
                    <a:pt x="1694306" y="3581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84825" y="3579113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270759" h="288289">
                  <a:moveTo>
                    <a:pt x="1982724" y="144018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59" y="144018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372099" y="3002279"/>
              <a:ext cx="1694814" cy="720090"/>
            </a:xfrm>
            <a:custGeom>
              <a:avLst/>
              <a:gdLst/>
              <a:ahLst/>
              <a:cxnLst/>
              <a:rect l="l" t="t" r="r" b="b"/>
              <a:pathLst>
                <a:path w="1694815" h="720089">
                  <a:moveTo>
                    <a:pt x="0" y="0"/>
                  </a:moveTo>
                  <a:lnTo>
                    <a:pt x="1694306" y="72009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84825" y="3938777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270759" h="288289">
                  <a:moveTo>
                    <a:pt x="1982724" y="144018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59" y="144018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72099" y="2999231"/>
              <a:ext cx="1694814" cy="1083945"/>
            </a:xfrm>
            <a:custGeom>
              <a:avLst/>
              <a:gdLst/>
              <a:ahLst/>
              <a:cxnLst/>
              <a:rect l="l" t="t" r="r" b="b"/>
              <a:pathLst>
                <a:path w="1694815" h="1083945">
                  <a:moveTo>
                    <a:pt x="0" y="0"/>
                  </a:moveTo>
                  <a:lnTo>
                    <a:pt x="1694306" y="108343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84825" y="4299966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270759" h="288289">
                  <a:moveTo>
                    <a:pt x="1982724" y="144017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59" y="144017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5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372099" y="3000755"/>
              <a:ext cx="1694814" cy="1442720"/>
            </a:xfrm>
            <a:custGeom>
              <a:avLst/>
              <a:gdLst/>
              <a:ahLst/>
              <a:cxnLst/>
              <a:rect l="l" t="t" r="r" b="b"/>
              <a:pathLst>
                <a:path w="1694815" h="1442720">
                  <a:moveTo>
                    <a:pt x="0" y="0"/>
                  </a:moveTo>
                  <a:lnTo>
                    <a:pt x="1694306" y="14423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84825" y="4659629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270759" h="288289">
                  <a:moveTo>
                    <a:pt x="1982724" y="144018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59" y="144018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72099" y="3002279"/>
              <a:ext cx="1694814" cy="1800860"/>
            </a:xfrm>
            <a:custGeom>
              <a:avLst/>
              <a:gdLst/>
              <a:ahLst/>
              <a:cxnLst/>
              <a:rect l="l" t="t" r="r" b="b"/>
              <a:pathLst>
                <a:path w="1694815" h="1800860">
                  <a:moveTo>
                    <a:pt x="0" y="0"/>
                  </a:moveTo>
                  <a:lnTo>
                    <a:pt x="1694306" y="18003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067550" y="502843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372099" y="3002279"/>
              <a:ext cx="1694814" cy="2169795"/>
            </a:xfrm>
            <a:custGeom>
              <a:avLst/>
              <a:gdLst/>
              <a:ahLst/>
              <a:cxnLst/>
              <a:rect l="l" t="t" r="r" b="b"/>
              <a:pathLst>
                <a:path w="1694815" h="2169795">
                  <a:moveTo>
                    <a:pt x="0" y="0"/>
                  </a:moveTo>
                  <a:lnTo>
                    <a:pt x="1694306" y="21695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25162" y="3684269"/>
              <a:ext cx="360045" cy="1156970"/>
            </a:xfrm>
            <a:custGeom>
              <a:avLst/>
              <a:gdLst/>
              <a:ahLst/>
              <a:cxnLst/>
              <a:rect l="l" t="t" r="r" b="b"/>
              <a:pathLst>
                <a:path w="360045" h="1156970">
                  <a:moveTo>
                    <a:pt x="360045" y="1118616"/>
                  </a:moveTo>
                  <a:lnTo>
                    <a:pt x="340233" y="1108710"/>
                  </a:lnTo>
                  <a:lnTo>
                    <a:pt x="283845" y="1080516"/>
                  </a:lnTo>
                  <a:lnTo>
                    <a:pt x="283845" y="1108710"/>
                  </a:lnTo>
                  <a:lnTo>
                    <a:pt x="0" y="1108710"/>
                  </a:lnTo>
                  <a:lnTo>
                    <a:pt x="0" y="1128522"/>
                  </a:lnTo>
                  <a:lnTo>
                    <a:pt x="283845" y="1128522"/>
                  </a:lnTo>
                  <a:lnTo>
                    <a:pt x="283845" y="1156716"/>
                  </a:lnTo>
                  <a:lnTo>
                    <a:pt x="340233" y="1128522"/>
                  </a:lnTo>
                  <a:lnTo>
                    <a:pt x="360045" y="1118616"/>
                  </a:lnTo>
                  <a:close/>
                </a:path>
                <a:path w="360045" h="1156970">
                  <a:moveTo>
                    <a:pt x="360045" y="758952"/>
                  </a:moveTo>
                  <a:lnTo>
                    <a:pt x="340233" y="749046"/>
                  </a:lnTo>
                  <a:lnTo>
                    <a:pt x="283845" y="720852"/>
                  </a:lnTo>
                  <a:lnTo>
                    <a:pt x="283845" y="749046"/>
                  </a:lnTo>
                  <a:lnTo>
                    <a:pt x="0" y="749046"/>
                  </a:lnTo>
                  <a:lnTo>
                    <a:pt x="0" y="768858"/>
                  </a:lnTo>
                  <a:lnTo>
                    <a:pt x="283845" y="768858"/>
                  </a:lnTo>
                  <a:lnTo>
                    <a:pt x="283845" y="797052"/>
                  </a:lnTo>
                  <a:lnTo>
                    <a:pt x="340233" y="768858"/>
                  </a:lnTo>
                  <a:lnTo>
                    <a:pt x="360045" y="758952"/>
                  </a:lnTo>
                  <a:close/>
                </a:path>
                <a:path w="360045" h="1156970">
                  <a:moveTo>
                    <a:pt x="360045" y="406908"/>
                  </a:moveTo>
                  <a:lnTo>
                    <a:pt x="340233" y="397002"/>
                  </a:lnTo>
                  <a:lnTo>
                    <a:pt x="283845" y="368808"/>
                  </a:lnTo>
                  <a:lnTo>
                    <a:pt x="283845" y="397002"/>
                  </a:lnTo>
                  <a:lnTo>
                    <a:pt x="0" y="397002"/>
                  </a:lnTo>
                  <a:lnTo>
                    <a:pt x="0" y="416814"/>
                  </a:lnTo>
                  <a:lnTo>
                    <a:pt x="283845" y="416814"/>
                  </a:lnTo>
                  <a:lnTo>
                    <a:pt x="283845" y="445008"/>
                  </a:lnTo>
                  <a:lnTo>
                    <a:pt x="340233" y="416814"/>
                  </a:lnTo>
                  <a:lnTo>
                    <a:pt x="360045" y="406908"/>
                  </a:lnTo>
                  <a:close/>
                </a:path>
                <a:path w="360045" h="1156970">
                  <a:moveTo>
                    <a:pt x="360045" y="38100"/>
                  </a:moveTo>
                  <a:lnTo>
                    <a:pt x="340233" y="28194"/>
                  </a:lnTo>
                  <a:lnTo>
                    <a:pt x="283845" y="0"/>
                  </a:lnTo>
                  <a:lnTo>
                    <a:pt x="283845" y="28194"/>
                  </a:ln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76200"/>
                  </a:lnTo>
                  <a:lnTo>
                    <a:pt x="340233" y="48006"/>
                  </a:lnTo>
                  <a:lnTo>
                    <a:pt x="36004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372099" y="2642615"/>
              <a:ext cx="1694814" cy="720725"/>
            </a:xfrm>
            <a:custGeom>
              <a:avLst/>
              <a:gdLst/>
              <a:ahLst/>
              <a:cxnLst/>
              <a:rect l="l" t="t" r="r" b="b"/>
              <a:pathLst>
                <a:path w="1694815" h="720725">
                  <a:moveTo>
                    <a:pt x="0" y="720217"/>
                  </a:moveTo>
                  <a:lnTo>
                    <a:pt x="1694306" y="0"/>
                  </a:lnTo>
                </a:path>
                <a:path w="1694815" h="720725">
                  <a:moveTo>
                    <a:pt x="0" y="719709"/>
                  </a:moveTo>
                  <a:lnTo>
                    <a:pt x="1694306" y="359663"/>
                  </a:lnTo>
                </a:path>
                <a:path w="1694815" h="720725">
                  <a:moveTo>
                    <a:pt x="0" y="719328"/>
                  </a:moveTo>
                  <a:lnTo>
                    <a:pt x="1694306" y="7193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057894" y="429996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345929" y="4405122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057894" y="393877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345929" y="4053077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057894" y="357911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345929" y="3684269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057894" y="321944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345929" y="3324605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2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2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7439406" y="5602985"/>
            <a:ext cx="1512570" cy="76200"/>
          </a:xfrm>
          <a:custGeom>
            <a:avLst/>
            <a:gdLst/>
            <a:ahLst/>
            <a:cxnLst/>
            <a:rect l="l" t="t" r="r" b="b"/>
            <a:pathLst>
              <a:path w="1512570" h="76200">
                <a:moveTo>
                  <a:pt x="1435989" y="0"/>
                </a:moveTo>
                <a:lnTo>
                  <a:pt x="1435989" y="76200"/>
                </a:lnTo>
                <a:lnTo>
                  <a:pt x="1492377" y="48005"/>
                </a:lnTo>
                <a:lnTo>
                  <a:pt x="1448689" y="48005"/>
                </a:lnTo>
                <a:lnTo>
                  <a:pt x="1448689" y="28193"/>
                </a:lnTo>
                <a:lnTo>
                  <a:pt x="1492377" y="28193"/>
                </a:lnTo>
                <a:lnTo>
                  <a:pt x="1435989" y="0"/>
                </a:lnTo>
                <a:close/>
              </a:path>
              <a:path w="1512570" h="76200">
                <a:moveTo>
                  <a:pt x="143598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435989" y="48005"/>
                </a:lnTo>
                <a:lnTo>
                  <a:pt x="1435989" y="28193"/>
                </a:lnTo>
                <a:close/>
              </a:path>
              <a:path w="1512570" h="76200">
                <a:moveTo>
                  <a:pt x="1492377" y="28193"/>
                </a:moveTo>
                <a:lnTo>
                  <a:pt x="1448689" y="28193"/>
                </a:lnTo>
                <a:lnTo>
                  <a:pt x="1448689" y="48005"/>
                </a:lnTo>
                <a:lnTo>
                  <a:pt x="1492377" y="48005"/>
                </a:lnTo>
                <a:lnTo>
                  <a:pt x="1512189" y="38100"/>
                </a:lnTo>
                <a:lnTo>
                  <a:pt x="149237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059803" y="5442305"/>
            <a:ext cx="26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mbria Math"/>
                <a:cs typeface="Cambria Math"/>
              </a:rPr>
              <a:t>𝑦</a:t>
            </a:r>
            <a:r>
              <a:rPr dirty="0" baseline="-14957" sz="1950" spc="-7">
                <a:latin typeface="Cambria Math"/>
                <a:cs typeface="Cambria Math"/>
              </a:rPr>
              <a:t>𝑗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25381" y="2784475"/>
            <a:ext cx="36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latin typeface="Cambria Math"/>
                <a:cs typeface="Cambria Math"/>
              </a:rPr>
              <a:t>𝑢′</a:t>
            </a:r>
            <a:r>
              <a:rPr dirty="0" baseline="-14957" sz="1950" spc="37">
                <a:latin typeface="Cambria Math"/>
                <a:cs typeface="Cambria Math"/>
              </a:rPr>
              <a:t>𝑘</a:t>
            </a:r>
            <a:endParaRPr baseline="-14957" sz="1950">
              <a:latin typeface="Cambria Math"/>
              <a:cs typeface="Cambria Math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25161" y="2637853"/>
            <a:ext cx="2346325" cy="2538730"/>
            <a:chOff x="4725161" y="2637853"/>
            <a:chExt cx="2346325" cy="2538730"/>
          </a:xfrm>
        </p:grpSpPr>
        <p:sp>
          <p:nvSpPr>
            <p:cNvPr id="51" name="object 51"/>
            <p:cNvSpPr/>
            <p:nvPr/>
          </p:nvSpPr>
          <p:spPr>
            <a:xfrm>
              <a:off x="4725161" y="3324606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2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2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372099" y="2642616"/>
              <a:ext cx="1694814" cy="2529205"/>
            </a:xfrm>
            <a:custGeom>
              <a:avLst/>
              <a:gdLst/>
              <a:ahLst/>
              <a:cxnLst/>
              <a:rect l="l" t="t" r="r" b="b"/>
              <a:pathLst>
                <a:path w="1694815" h="2529204">
                  <a:moveTo>
                    <a:pt x="0" y="719328"/>
                  </a:moveTo>
                  <a:lnTo>
                    <a:pt x="1694306" y="1079373"/>
                  </a:lnTo>
                </a:path>
                <a:path w="1694815" h="2529204">
                  <a:moveTo>
                    <a:pt x="0" y="719328"/>
                  </a:moveTo>
                  <a:lnTo>
                    <a:pt x="1694306" y="1439418"/>
                  </a:lnTo>
                </a:path>
                <a:path w="1694815" h="2529204">
                  <a:moveTo>
                    <a:pt x="0" y="719328"/>
                  </a:moveTo>
                  <a:lnTo>
                    <a:pt x="1694306" y="1799590"/>
                  </a:lnTo>
                </a:path>
                <a:path w="1694815" h="2529204">
                  <a:moveTo>
                    <a:pt x="0" y="719328"/>
                  </a:moveTo>
                  <a:lnTo>
                    <a:pt x="1694306" y="2159635"/>
                  </a:lnTo>
                </a:path>
                <a:path w="1694815" h="2529204">
                  <a:moveTo>
                    <a:pt x="0" y="719328"/>
                  </a:moveTo>
                  <a:lnTo>
                    <a:pt x="1694306" y="2528824"/>
                  </a:lnTo>
                </a:path>
                <a:path w="1694815" h="2529204">
                  <a:moveTo>
                    <a:pt x="0" y="1080262"/>
                  </a:moveTo>
                  <a:lnTo>
                    <a:pt x="1694306" y="0"/>
                  </a:lnTo>
                </a:path>
                <a:path w="1694815" h="2529204">
                  <a:moveTo>
                    <a:pt x="0" y="1440307"/>
                  </a:moveTo>
                  <a:lnTo>
                    <a:pt x="1694306" y="0"/>
                  </a:lnTo>
                </a:path>
                <a:path w="1694815" h="2529204">
                  <a:moveTo>
                    <a:pt x="0" y="1800479"/>
                  </a:moveTo>
                  <a:lnTo>
                    <a:pt x="1694306" y="0"/>
                  </a:lnTo>
                </a:path>
                <a:path w="1694815" h="2529204">
                  <a:moveTo>
                    <a:pt x="0" y="2160524"/>
                  </a:moveTo>
                  <a:lnTo>
                    <a:pt x="1694306" y="0"/>
                  </a:lnTo>
                </a:path>
                <a:path w="1694815" h="2529204">
                  <a:moveTo>
                    <a:pt x="0" y="1079754"/>
                  </a:moveTo>
                  <a:lnTo>
                    <a:pt x="1694306" y="359663"/>
                  </a:lnTo>
                </a:path>
                <a:path w="1694815" h="2529204">
                  <a:moveTo>
                    <a:pt x="0" y="1439418"/>
                  </a:moveTo>
                  <a:lnTo>
                    <a:pt x="1694306" y="719328"/>
                  </a:lnTo>
                </a:path>
                <a:path w="1694815" h="2529204">
                  <a:moveTo>
                    <a:pt x="0" y="1799590"/>
                  </a:moveTo>
                  <a:lnTo>
                    <a:pt x="1694306" y="719328"/>
                  </a:lnTo>
                </a:path>
                <a:path w="1694815" h="2529204">
                  <a:moveTo>
                    <a:pt x="0" y="2159635"/>
                  </a:moveTo>
                  <a:lnTo>
                    <a:pt x="1694306" y="719328"/>
                  </a:lnTo>
                </a:path>
                <a:path w="1694815" h="2529204">
                  <a:moveTo>
                    <a:pt x="0" y="1079373"/>
                  </a:moveTo>
                  <a:lnTo>
                    <a:pt x="1694306" y="719328"/>
                  </a:lnTo>
                </a:path>
                <a:path w="1694815" h="2529204">
                  <a:moveTo>
                    <a:pt x="0" y="1075944"/>
                  </a:moveTo>
                  <a:lnTo>
                    <a:pt x="1694306" y="1439164"/>
                  </a:lnTo>
                </a:path>
                <a:path w="1694815" h="2529204">
                  <a:moveTo>
                    <a:pt x="0" y="1075944"/>
                  </a:moveTo>
                  <a:lnTo>
                    <a:pt x="1694306" y="10791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886578" y="4954346"/>
            <a:ext cx="676275" cy="771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29">
                <a:latin typeface="Malgun Gothic"/>
                <a:cs typeface="Malgun Gothic"/>
              </a:rPr>
              <a:t>입력층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550"/>
              </a:spcBef>
            </a:pPr>
            <a:r>
              <a:rPr dirty="0" sz="1800" spc="20">
                <a:latin typeface="Cambria Math"/>
                <a:cs typeface="Cambria Math"/>
              </a:rPr>
              <a:t>𝑥</a:t>
            </a:r>
            <a:r>
              <a:rPr dirty="0" baseline="-14957" sz="1950" spc="30">
                <a:latin typeface="Cambria Math"/>
                <a:cs typeface="Cambria Math"/>
              </a:rPr>
              <a:t>𝑖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80352" y="5307583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은닉층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90761" y="4794630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출력층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21751" y="2671064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mbria Math"/>
                <a:cs typeface="Cambria Math"/>
              </a:rPr>
              <a:t>𝑤′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629015" y="2779268"/>
            <a:ext cx="20383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415">
                <a:latin typeface="Cambria Math"/>
                <a:cs typeface="Cambria Math"/>
              </a:rPr>
              <a:t>𝑗</a:t>
            </a:r>
            <a:r>
              <a:rPr dirty="0" sz="1300" spc="140"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19392" y="2429966"/>
            <a:ext cx="3765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0802" sz="2700" spc="67">
                <a:latin typeface="Cambria Math"/>
                <a:cs typeface="Cambria Math"/>
              </a:rPr>
              <a:t>𝑤</a:t>
            </a:r>
            <a:r>
              <a:rPr dirty="0" sz="1300" spc="45">
                <a:latin typeface="Cambria Math"/>
                <a:cs typeface="Cambria Math"/>
              </a:rPr>
              <a:t>𝑖𝑗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66910" y="5425541"/>
            <a:ext cx="283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Cambria Math"/>
                <a:cs typeface="Cambria Math"/>
              </a:rPr>
              <a:t>𝑧</a:t>
            </a:r>
            <a:r>
              <a:rPr dirty="0" baseline="-14957" sz="1950" spc="22">
                <a:latin typeface="Cambria Math"/>
                <a:cs typeface="Cambria Math"/>
              </a:rPr>
              <a:t>𝑘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72100" y="2636520"/>
            <a:ext cx="3687445" cy="2536190"/>
          </a:xfrm>
          <a:custGeom>
            <a:avLst/>
            <a:gdLst/>
            <a:ahLst/>
            <a:cxnLst/>
            <a:rect l="l" t="t" r="r" b="b"/>
            <a:pathLst>
              <a:path w="3687445" h="2536190">
                <a:moveTo>
                  <a:pt x="0" y="1085087"/>
                </a:moveTo>
                <a:lnTo>
                  <a:pt x="1694306" y="1805304"/>
                </a:lnTo>
              </a:path>
              <a:path w="3687445" h="2536190">
                <a:moveTo>
                  <a:pt x="1694306" y="2165349"/>
                </a:moveTo>
                <a:lnTo>
                  <a:pt x="0" y="1085087"/>
                </a:lnTo>
              </a:path>
              <a:path w="3687445" h="2536190">
                <a:moveTo>
                  <a:pt x="1694306" y="2534538"/>
                </a:moveTo>
                <a:lnTo>
                  <a:pt x="0" y="1085087"/>
                </a:lnTo>
              </a:path>
              <a:path w="3687445" h="2536190">
                <a:moveTo>
                  <a:pt x="0" y="1445894"/>
                </a:moveTo>
                <a:lnTo>
                  <a:pt x="1694306" y="365759"/>
                </a:lnTo>
              </a:path>
              <a:path w="3687445" h="2536190">
                <a:moveTo>
                  <a:pt x="0" y="1445132"/>
                </a:moveTo>
                <a:lnTo>
                  <a:pt x="1694306" y="1085087"/>
                </a:lnTo>
              </a:path>
              <a:path w="3687445" h="2536190">
                <a:moveTo>
                  <a:pt x="0" y="1446275"/>
                </a:moveTo>
                <a:lnTo>
                  <a:pt x="1694306" y="1806447"/>
                </a:lnTo>
              </a:path>
              <a:path w="3687445" h="2536190">
                <a:moveTo>
                  <a:pt x="0" y="1446275"/>
                </a:moveTo>
                <a:lnTo>
                  <a:pt x="1694306" y="2166492"/>
                </a:lnTo>
              </a:path>
              <a:path w="3687445" h="2536190">
                <a:moveTo>
                  <a:pt x="0" y="1446275"/>
                </a:moveTo>
                <a:lnTo>
                  <a:pt x="1694306" y="2535681"/>
                </a:lnTo>
              </a:path>
              <a:path w="3687445" h="2536190">
                <a:moveTo>
                  <a:pt x="0" y="1805304"/>
                </a:moveTo>
                <a:lnTo>
                  <a:pt x="1694306" y="1085087"/>
                </a:lnTo>
              </a:path>
              <a:path w="3687445" h="2536190">
                <a:moveTo>
                  <a:pt x="0" y="1806447"/>
                </a:moveTo>
                <a:lnTo>
                  <a:pt x="1694306" y="1446275"/>
                </a:lnTo>
              </a:path>
              <a:path w="3687445" h="2536190">
                <a:moveTo>
                  <a:pt x="0" y="1805939"/>
                </a:moveTo>
                <a:lnTo>
                  <a:pt x="1694306" y="2165985"/>
                </a:lnTo>
              </a:path>
              <a:path w="3687445" h="2536190">
                <a:moveTo>
                  <a:pt x="1694306" y="1805939"/>
                </a:moveTo>
                <a:lnTo>
                  <a:pt x="0" y="1805939"/>
                </a:lnTo>
              </a:path>
              <a:path w="3687445" h="2536190">
                <a:moveTo>
                  <a:pt x="1694306" y="1446275"/>
                </a:moveTo>
                <a:lnTo>
                  <a:pt x="0" y="1446275"/>
                </a:lnTo>
              </a:path>
              <a:path w="3687445" h="2536190">
                <a:moveTo>
                  <a:pt x="0" y="1805939"/>
                </a:moveTo>
                <a:lnTo>
                  <a:pt x="1694306" y="2535173"/>
                </a:lnTo>
              </a:path>
              <a:path w="3687445" h="2536190">
                <a:moveTo>
                  <a:pt x="0" y="2165349"/>
                </a:moveTo>
                <a:lnTo>
                  <a:pt x="1694306" y="1085087"/>
                </a:lnTo>
              </a:path>
              <a:path w="3687445" h="2536190">
                <a:moveTo>
                  <a:pt x="0" y="2166492"/>
                </a:moveTo>
                <a:lnTo>
                  <a:pt x="1694306" y="1446275"/>
                </a:lnTo>
              </a:path>
              <a:path w="3687445" h="2536190">
                <a:moveTo>
                  <a:pt x="0" y="2165985"/>
                </a:moveTo>
                <a:lnTo>
                  <a:pt x="1694306" y="1805939"/>
                </a:lnTo>
              </a:path>
              <a:path w="3687445" h="2536190">
                <a:moveTo>
                  <a:pt x="0" y="2165604"/>
                </a:moveTo>
                <a:lnTo>
                  <a:pt x="1694306" y="2165604"/>
                </a:lnTo>
              </a:path>
              <a:path w="3687445" h="2536190">
                <a:moveTo>
                  <a:pt x="0" y="2165604"/>
                </a:moveTo>
                <a:lnTo>
                  <a:pt x="1694306" y="2534792"/>
                </a:lnTo>
              </a:path>
              <a:path w="3687445" h="2536190">
                <a:moveTo>
                  <a:pt x="3687445" y="1808987"/>
                </a:moveTo>
                <a:lnTo>
                  <a:pt x="1982724" y="2535428"/>
                </a:lnTo>
              </a:path>
              <a:path w="3687445" h="2536190">
                <a:moveTo>
                  <a:pt x="3687445" y="1808987"/>
                </a:moveTo>
                <a:lnTo>
                  <a:pt x="1982724" y="2166111"/>
                </a:lnTo>
              </a:path>
              <a:path w="3687445" h="2536190">
                <a:moveTo>
                  <a:pt x="3687445" y="1808860"/>
                </a:moveTo>
                <a:lnTo>
                  <a:pt x="1982724" y="1805939"/>
                </a:lnTo>
              </a:path>
              <a:path w="3687445" h="2536190">
                <a:moveTo>
                  <a:pt x="3687445" y="1809241"/>
                </a:moveTo>
                <a:lnTo>
                  <a:pt x="1982724" y="1446275"/>
                </a:lnTo>
              </a:path>
              <a:path w="3687445" h="2536190">
                <a:moveTo>
                  <a:pt x="3686175" y="1808225"/>
                </a:moveTo>
                <a:lnTo>
                  <a:pt x="1991868" y="1088135"/>
                </a:lnTo>
              </a:path>
              <a:path w="3687445" h="2536190">
                <a:moveTo>
                  <a:pt x="3686175" y="1808733"/>
                </a:moveTo>
                <a:lnTo>
                  <a:pt x="1991868" y="728471"/>
                </a:lnTo>
              </a:path>
              <a:path w="3687445" h="2536190">
                <a:moveTo>
                  <a:pt x="3686175" y="1809114"/>
                </a:moveTo>
                <a:lnTo>
                  <a:pt x="1991868" y="368807"/>
                </a:lnTo>
              </a:path>
              <a:path w="3687445" h="2536190">
                <a:moveTo>
                  <a:pt x="3686175" y="1809495"/>
                </a:moveTo>
                <a:lnTo>
                  <a:pt x="1991868" y="0"/>
                </a:lnTo>
              </a:path>
              <a:path w="3687445" h="2536190">
                <a:moveTo>
                  <a:pt x="3687445" y="1449323"/>
                </a:moveTo>
                <a:lnTo>
                  <a:pt x="1982724" y="2535809"/>
                </a:lnTo>
              </a:path>
              <a:path w="3687445" h="2536190">
                <a:moveTo>
                  <a:pt x="3687445" y="1088135"/>
                </a:moveTo>
                <a:lnTo>
                  <a:pt x="1982724" y="2534666"/>
                </a:lnTo>
              </a:path>
              <a:path w="3687445" h="2536190">
                <a:moveTo>
                  <a:pt x="3687445" y="728471"/>
                </a:moveTo>
                <a:lnTo>
                  <a:pt x="1982724" y="2535173"/>
                </a:lnTo>
              </a:path>
              <a:path w="3687445" h="2536190">
                <a:moveTo>
                  <a:pt x="3687445" y="1449323"/>
                </a:moveTo>
                <a:lnTo>
                  <a:pt x="1982724" y="2166492"/>
                </a:lnTo>
              </a:path>
              <a:path w="3687445" h="2536190">
                <a:moveTo>
                  <a:pt x="3687445" y="1088135"/>
                </a:moveTo>
                <a:lnTo>
                  <a:pt x="1982724" y="1805304"/>
                </a:lnTo>
              </a:path>
              <a:path w="3687445" h="2536190">
                <a:moveTo>
                  <a:pt x="3687445" y="728471"/>
                </a:moveTo>
                <a:lnTo>
                  <a:pt x="1982724" y="1805812"/>
                </a:lnTo>
              </a:path>
              <a:path w="3687445" h="2536190">
                <a:moveTo>
                  <a:pt x="3687445" y="1449323"/>
                </a:moveTo>
                <a:lnTo>
                  <a:pt x="1982724" y="1806447"/>
                </a:lnTo>
              </a:path>
              <a:path w="3687445" h="2536190">
                <a:moveTo>
                  <a:pt x="3686175" y="1451355"/>
                </a:moveTo>
                <a:lnTo>
                  <a:pt x="1991868" y="1088135"/>
                </a:lnTo>
              </a:path>
              <a:path w="3687445" h="2536190">
                <a:moveTo>
                  <a:pt x="3687445" y="1452498"/>
                </a:moveTo>
                <a:lnTo>
                  <a:pt x="1982724" y="1446275"/>
                </a:lnTo>
              </a:path>
              <a:path w="3687445" h="2536190">
                <a:moveTo>
                  <a:pt x="3686175" y="1448688"/>
                </a:moveTo>
                <a:lnTo>
                  <a:pt x="1991868" y="728471"/>
                </a:lnTo>
              </a:path>
              <a:path w="3687445" h="2536190">
                <a:moveTo>
                  <a:pt x="1991868" y="368807"/>
                </a:moveTo>
                <a:lnTo>
                  <a:pt x="3686175" y="1449069"/>
                </a:lnTo>
              </a:path>
              <a:path w="3687445" h="2536190">
                <a:moveTo>
                  <a:pt x="1991868" y="0"/>
                </a:moveTo>
                <a:lnTo>
                  <a:pt x="3686175" y="1449450"/>
                </a:lnTo>
              </a:path>
              <a:path w="3687445" h="2536190">
                <a:moveTo>
                  <a:pt x="3687445" y="1088135"/>
                </a:moveTo>
                <a:lnTo>
                  <a:pt x="1982724" y="2165349"/>
                </a:lnTo>
              </a:path>
              <a:path w="3687445" h="2536190">
                <a:moveTo>
                  <a:pt x="3687445" y="1088135"/>
                </a:moveTo>
                <a:lnTo>
                  <a:pt x="1982724" y="1445132"/>
                </a:lnTo>
              </a:path>
              <a:path w="3687445" h="2536190">
                <a:moveTo>
                  <a:pt x="3686175" y="1088643"/>
                </a:moveTo>
                <a:lnTo>
                  <a:pt x="1991868" y="728471"/>
                </a:lnTo>
              </a:path>
              <a:path w="3687445" h="2536190">
                <a:moveTo>
                  <a:pt x="3686175" y="1089024"/>
                </a:moveTo>
                <a:lnTo>
                  <a:pt x="1991868" y="368807"/>
                </a:lnTo>
              </a:path>
              <a:path w="3687445" h="2536190">
                <a:moveTo>
                  <a:pt x="3686175" y="1089405"/>
                </a:moveTo>
                <a:lnTo>
                  <a:pt x="1991868" y="0"/>
                </a:lnTo>
              </a:path>
              <a:path w="3687445" h="2536190">
                <a:moveTo>
                  <a:pt x="3685413" y="725424"/>
                </a:moveTo>
                <a:lnTo>
                  <a:pt x="1982724" y="1445513"/>
                </a:lnTo>
              </a:path>
              <a:path w="3687445" h="2536190">
                <a:moveTo>
                  <a:pt x="3686175" y="728471"/>
                </a:moveTo>
                <a:lnTo>
                  <a:pt x="1991868" y="1088643"/>
                </a:lnTo>
              </a:path>
              <a:path w="3687445" h="2536190">
                <a:moveTo>
                  <a:pt x="3686175" y="728852"/>
                </a:moveTo>
                <a:lnTo>
                  <a:pt x="1991868" y="368807"/>
                </a:lnTo>
              </a:path>
              <a:path w="3687445" h="2536190">
                <a:moveTo>
                  <a:pt x="1991868" y="728471"/>
                </a:moveTo>
                <a:lnTo>
                  <a:pt x="3686175" y="728471"/>
                </a:lnTo>
              </a:path>
              <a:path w="3687445" h="2536190">
                <a:moveTo>
                  <a:pt x="1991868" y="1088135"/>
                </a:moveTo>
                <a:lnTo>
                  <a:pt x="3686175" y="1088135"/>
                </a:lnTo>
              </a:path>
              <a:path w="3687445" h="2536190">
                <a:moveTo>
                  <a:pt x="3686175" y="729233"/>
                </a:moveTo>
                <a:lnTo>
                  <a:pt x="1991868" y="0"/>
                </a:lnTo>
              </a:path>
              <a:path w="3687445" h="2536190">
                <a:moveTo>
                  <a:pt x="1982724" y="2165730"/>
                </a:moveTo>
                <a:lnTo>
                  <a:pt x="3685413" y="725424"/>
                </a:lnTo>
              </a:path>
              <a:path w="3687445" h="2536190">
                <a:moveTo>
                  <a:pt x="0" y="2166111"/>
                </a:moveTo>
                <a:lnTo>
                  <a:pt x="1694306" y="365759"/>
                </a:lnTo>
              </a:path>
              <a:path w="3687445" h="2536190">
                <a:moveTo>
                  <a:pt x="0" y="1806066"/>
                </a:moveTo>
                <a:lnTo>
                  <a:pt x="1694306" y="36575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12140" y="943203"/>
            <a:ext cx="8873490" cy="1704339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97510" indent="-360045">
              <a:lnSpc>
                <a:spcPct val="100000"/>
              </a:lnSpc>
              <a:spcBef>
                <a:spcPts val="1060"/>
              </a:spcBef>
              <a:buSzPct val="85000"/>
              <a:buFont typeface="Wingdings"/>
              <a:buChar char=""/>
              <a:tabLst>
                <a:tab pos="397510" algn="l"/>
                <a:tab pos="398145" algn="l"/>
              </a:tabLst>
            </a:pPr>
            <a:r>
              <a:rPr dirty="0" sz="2000" spc="-254">
                <a:latin typeface="Malgun Gothic"/>
                <a:cs typeface="Malgun Gothic"/>
              </a:rPr>
              <a:t>인공신경망은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100">
                <a:latin typeface="Malgun Gothic"/>
                <a:cs typeface="Malgun Gothic"/>
              </a:rPr>
              <a:t>입력층(Input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layer),</a:t>
            </a:r>
            <a:r>
              <a:rPr dirty="0" sz="2000" spc="-114">
                <a:latin typeface="Malgun Gothic"/>
                <a:cs typeface="Malgun Gothic"/>
              </a:rPr>
              <a:t> </a:t>
            </a:r>
            <a:r>
              <a:rPr dirty="0" sz="2000" spc="-95">
                <a:latin typeface="Malgun Gothic"/>
                <a:cs typeface="Malgun Gothic"/>
              </a:rPr>
              <a:t>은닉층(Hidden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layer),</a:t>
            </a:r>
            <a:r>
              <a:rPr dirty="0" sz="2000" spc="-10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출력층으로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구성</a:t>
            </a:r>
            <a:endParaRPr sz="2000">
              <a:latin typeface="Malgun Gothic"/>
              <a:cs typeface="Malgun Gothic"/>
            </a:endParaRPr>
          </a:p>
          <a:p>
            <a:pPr marL="397510" marR="30480" indent="-360045">
              <a:lnSpc>
                <a:spcPct val="120100"/>
              </a:lnSpc>
              <a:spcBef>
                <a:spcPts val="475"/>
              </a:spcBef>
              <a:buSzPct val="85000"/>
              <a:buFont typeface="Wingdings"/>
              <a:buChar char=""/>
              <a:tabLst>
                <a:tab pos="397510" algn="l"/>
                <a:tab pos="398145" algn="l"/>
              </a:tabLst>
            </a:pPr>
            <a:r>
              <a:rPr dirty="0" sz="2000" spc="-254">
                <a:latin typeface="Malgun Gothic"/>
                <a:cs typeface="Malgun Gothic"/>
              </a:rPr>
              <a:t>입력층의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뉴런의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수는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입</a:t>
            </a:r>
            <a:r>
              <a:rPr dirty="0" sz="2000" spc="-254">
                <a:latin typeface="Malgun Gothic"/>
                <a:cs typeface="Malgun Gothic"/>
              </a:rPr>
              <a:t>력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데이터</a:t>
            </a:r>
            <a:r>
              <a:rPr dirty="0" sz="2000" spc="20">
                <a:latin typeface="Malgun Gothic"/>
                <a:cs typeface="Malgun Gothic"/>
              </a:rPr>
              <a:t>(</a:t>
            </a:r>
            <a:r>
              <a:rPr dirty="0" sz="2000" spc="10">
                <a:latin typeface="Malgun Gothic"/>
                <a:cs typeface="Malgun Gothic"/>
              </a:rPr>
              <a:t>C</a:t>
            </a:r>
            <a:r>
              <a:rPr dirty="0" sz="2000" spc="-65">
                <a:latin typeface="Malgun Gothic"/>
                <a:cs typeface="Malgun Gothic"/>
              </a:rPr>
              <a:t>ol</a:t>
            </a:r>
            <a:r>
              <a:rPr dirty="0" sz="2000" spc="-10">
                <a:latin typeface="Malgun Gothic"/>
                <a:cs typeface="Malgun Gothic"/>
              </a:rPr>
              <a:t>umn</a:t>
            </a:r>
            <a:r>
              <a:rPr dirty="0" sz="2000" spc="5">
                <a:latin typeface="Malgun Gothic"/>
                <a:cs typeface="Malgun Gothic"/>
              </a:rPr>
              <a:t>)</a:t>
            </a:r>
            <a:r>
              <a:rPr dirty="0" sz="2000" spc="-254">
                <a:latin typeface="Malgun Gothic"/>
                <a:cs typeface="Malgun Gothic"/>
              </a:rPr>
              <a:t>의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수이며</a:t>
            </a:r>
            <a:r>
              <a:rPr dirty="0" sz="2000" spc="160">
                <a:latin typeface="Malgun Gothic"/>
                <a:cs typeface="Malgun Gothic"/>
              </a:rPr>
              <a:t>,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출력층은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분류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문제를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185">
                <a:latin typeface="Malgun Gothic"/>
                <a:cs typeface="Malgun Gothic"/>
              </a:rPr>
              <a:t>해결할  </a:t>
            </a:r>
            <a:r>
              <a:rPr dirty="0" sz="2000" spc="-254">
                <a:latin typeface="Malgun Gothic"/>
                <a:cs typeface="Malgun Gothic"/>
              </a:rPr>
              <a:t>경우에는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분류의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일치</a:t>
            </a:r>
            <a:endParaRPr sz="2000">
              <a:latin typeface="Malgun Gothic"/>
              <a:cs typeface="Malgun Gothic"/>
            </a:endParaRPr>
          </a:p>
          <a:p>
            <a:pPr algn="r" marR="1792605">
              <a:lnSpc>
                <a:spcPts val="1960"/>
              </a:lnSpc>
            </a:pPr>
            <a:r>
              <a:rPr dirty="0" sz="1800" spc="-5">
                <a:latin typeface="Cambria Math"/>
                <a:cs typeface="Cambria Math"/>
              </a:rPr>
              <a:t>𝑢</a:t>
            </a:r>
            <a:r>
              <a:rPr dirty="0" baseline="-14957" sz="1950" spc="-7">
                <a:latin typeface="Cambria Math"/>
                <a:cs typeface="Cambria Math"/>
              </a:rPr>
              <a:t>𝑗</a:t>
            </a:r>
            <a:endParaRPr baseline="-14957" sz="1950">
              <a:latin typeface="Cambria Math"/>
              <a:cs typeface="Cambria Math"/>
            </a:endParaRPr>
          </a:p>
          <a:p>
            <a:pPr marL="235585" indent="-180975">
              <a:lnSpc>
                <a:spcPts val="1655"/>
              </a:lnSpc>
              <a:buSzPct val="82142"/>
              <a:buFont typeface="Wingdings"/>
              <a:buChar char=""/>
              <a:tabLst>
                <a:tab pos="236220" algn="l"/>
              </a:tabLst>
            </a:pPr>
            <a:r>
              <a:rPr dirty="0" sz="1400" spc="-185">
                <a:latin typeface="Malgun Gothic"/>
                <a:cs typeface="Malgun Gothic"/>
              </a:rPr>
              <a:t>입력층</a:t>
            </a:r>
            <a:r>
              <a:rPr dirty="0" sz="1400" spc="-10">
                <a:latin typeface="Malgun Gothic"/>
                <a:cs typeface="Malgun Gothic"/>
              </a:rPr>
              <a:t>(</a:t>
            </a:r>
            <a:r>
              <a:rPr dirty="0" sz="1400" spc="-15">
                <a:latin typeface="Malgun Gothic"/>
                <a:cs typeface="Malgun Gothic"/>
              </a:rPr>
              <a:t>i</a:t>
            </a:r>
            <a:r>
              <a:rPr dirty="0" sz="1400" spc="-40">
                <a:latin typeface="Malgun Gothic"/>
                <a:cs typeface="Malgun Gothic"/>
              </a:rPr>
              <a:t>np</a:t>
            </a:r>
            <a:r>
              <a:rPr dirty="0" sz="1400" spc="-15">
                <a:latin typeface="Malgun Gothic"/>
                <a:cs typeface="Malgun Gothic"/>
              </a:rPr>
              <a:t>ut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la</a:t>
            </a:r>
            <a:r>
              <a:rPr dirty="0" sz="1400" spc="-30">
                <a:latin typeface="Malgun Gothic"/>
                <a:cs typeface="Malgun Gothic"/>
              </a:rPr>
              <a:t>y</a:t>
            </a:r>
            <a:r>
              <a:rPr dirty="0" sz="1400" spc="10">
                <a:latin typeface="Malgun Gothic"/>
                <a:cs typeface="Malgun Gothic"/>
              </a:rPr>
              <a:t>er)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5219" y="2626816"/>
            <a:ext cx="4283075" cy="1727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indent="-18034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72745" algn="l"/>
              </a:tabLst>
            </a:pPr>
            <a:r>
              <a:rPr dirty="0" sz="1200" spc="-160">
                <a:latin typeface="Malgun Gothic"/>
                <a:cs typeface="Malgun Gothic"/>
              </a:rPr>
              <a:t>입</a:t>
            </a:r>
            <a:r>
              <a:rPr dirty="0" sz="1200" spc="-155">
                <a:latin typeface="Malgun Gothic"/>
                <a:cs typeface="Malgun Gothic"/>
              </a:rPr>
              <a:t>력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값으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구성</a:t>
            </a:r>
            <a:r>
              <a:rPr dirty="0" sz="1200" spc="-155">
                <a:latin typeface="Malgun Gothic"/>
                <a:cs typeface="Malgun Gothic"/>
              </a:rPr>
              <a:t>된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레이어</a:t>
            </a:r>
            <a:endParaRPr sz="1200">
              <a:latin typeface="Malgun Gothic"/>
              <a:cs typeface="Malgun Gothic"/>
            </a:endParaRPr>
          </a:p>
          <a:p>
            <a:pPr marL="372110" indent="-18034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72745" algn="l"/>
              </a:tabLst>
            </a:pPr>
            <a:r>
              <a:rPr dirty="0" sz="1200" spc="-160">
                <a:latin typeface="Malgun Gothic"/>
                <a:cs typeface="Malgun Gothic"/>
              </a:rPr>
              <a:t>학</a:t>
            </a:r>
            <a:r>
              <a:rPr dirty="0" sz="1200" spc="-155">
                <a:latin typeface="Malgun Gothic"/>
                <a:cs typeface="Malgun Gothic"/>
              </a:rPr>
              <a:t>습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데이터셋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35">
                <a:latin typeface="Malgun Gothic"/>
                <a:cs typeface="Malgun Gothic"/>
              </a:rPr>
              <a:t>“</a:t>
            </a:r>
            <a:r>
              <a:rPr dirty="0" sz="1200" spc="-160">
                <a:latin typeface="Malgun Gothic"/>
                <a:cs typeface="Malgun Gothic"/>
              </a:rPr>
              <a:t>입</a:t>
            </a:r>
            <a:r>
              <a:rPr dirty="0" sz="1200" spc="-155">
                <a:latin typeface="Malgun Gothic"/>
                <a:cs typeface="Malgun Gothic"/>
              </a:rPr>
              <a:t>력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변수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개수</a:t>
            </a:r>
            <a:r>
              <a:rPr dirty="0" sz="1200" spc="35">
                <a:latin typeface="Malgun Gothic"/>
                <a:cs typeface="Malgun Gothic"/>
              </a:rPr>
              <a:t>”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만큼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노드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구성</a:t>
            </a:r>
            <a:endParaRPr sz="1200">
              <a:latin typeface="Malgun Gothic"/>
              <a:cs typeface="Malgun Gothic"/>
            </a:endParaRPr>
          </a:p>
          <a:p>
            <a:pPr marL="372110" indent="-180340">
              <a:lnSpc>
                <a:spcPts val="1420"/>
              </a:lnSpc>
              <a:buFont typeface="Wingdings"/>
              <a:buChar char=""/>
              <a:tabLst>
                <a:tab pos="372745" algn="l"/>
              </a:tabLst>
            </a:pPr>
            <a:r>
              <a:rPr dirty="0" sz="1200" spc="20">
                <a:latin typeface="Malgun Gothic"/>
                <a:cs typeface="Malgun Gothic"/>
              </a:rPr>
              <a:t>I</a:t>
            </a:r>
            <a:r>
              <a:rPr dirty="0" sz="1200" spc="45">
                <a:latin typeface="Malgun Gothic"/>
                <a:cs typeface="Malgun Gothic"/>
              </a:rPr>
              <a:t>R</a:t>
            </a:r>
            <a:r>
              <a:rPr dirty="0" sz="1200" spc="40">
                <a:latin typeface="Malgun Gothic"/>
                <a:cs typeface="Malgun Gothic"/>
              </a:rPr>
              <a:t>IS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종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분류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할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경</a:t>
            </a:r>
            <a:r>
              <a:rPr dirty="0" sz="1200" spc="-155">
                <a:latin typeface="Malgun Gothic"/>
                <a:cs typeface="Malgun Gothic"/>
              </a:rPr>
              <a:t>우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입력층의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뉴런</a:t>
            </a:r>
            <a:r>
              <a:rPr dirty="0" sz="1200" spc="-155">
                <a:latin typeface="Malgun Gothic"/>
                <a:cs typeface="Malgun Gothic"/>
              </a:rPr>
              <a:t>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4</a:t>
            </a:r>
            <a:r>
              <a:rPr dirty="0" sz="1200" spc="-155">
                <a:latin typeface="Malgun Gothic"/>
                <a:cs typeface="Malgun Gothic"/>
              </a:rPr>
              <a:t>개</a:t>
            </a:r>
            <a:endParaRPr sz="1200">
              <a:latin typeface="Malgun Gothic"/>
              <a:cs typeface="Malgun Gothic"/>
            </a:endParaRPr>
          </a:p>
          <a:p>
            <a:pPr marL="192405" indent="-180340">
              <a:lnSpc>
                <a:spcPts val="1660"/>
              </a:lnSpc>
              <a:buSzPct val="82142"/>
              <a:buFont typeface="Wingdings"/>
              <a:buChar char=""/>
              <a:tabLst>
                <a:tab pos="193040" algn="l"/>
              </a:tabLst>
            </a:pPr>
            <a:r>
              <a:rPr dirty="0" sz="1400" spc="-185">
                <a:latin typeface="Malgun Gothic"/>
                <a:cs typeface="Malgun Gothic"/>
              </a:rPr>
              <a:t>출력층</a:t>
            </a:r>
            <a:r>
              <a:rPr dirty="0" sz="1400" spc="-20">
                <a:latin typeface="Malgun Gothic"/>
                <a:cs typeface="Malgun Gothic"/>
              </a:rPr>
              <a:t>(</a:t>
            </a:r>
            <a:r>
              <a:rPr dirty="0" sz="1400" spc="-50">
                <a:latin typeface="Malgun Gothic"/>
                <a:cs typeface="Malgun Gothic"/>
              </a:rPr>
              <a:t>o</a:t>
            </a:r>
            <a:r>
              <a:rPr dirty="0" sz="1400" spc="-25">
                <a:latin typeface="Malgun Gothic"/>
                <a:cs typeface="Malgun Gothic"/>
              </a:rPr>
              <a:t>ut</a:t>
            </a:r>
            <a:r>
              <a:rPr dirty="0" sz="1400" spc="-25">
                <a:latin typeface="Malgun Gothic"/>
                <a:cs typeface="Malgun Gothic"/>
              </a:rPr>
              <a:t>p</a:t>
            </a:r>
            <a:r>
              <a:rPr dirty="0" sz="1400" spc="-15">
                <a:latin typeface="Malgun Gothic"/>
                <a:cs typeface="Malgun Gothic"/>
              </a:rPr>
              <a:t>ut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la</a:t>
            </a:r>
            <a:r>
              <a:rPr dirty="0" sz="1400" spc="-30">
                <a:latin typeface="Malgun Gothic"/>
                <a:cs typeface="Malgun Gothic"/>
              </a:rPr>
              <a:t>y</a:t>
            </a:r>
            <a:r>
              <a:rPr dirty="0" sz="1400" spc="10">
                <a:latin typeface="Malgun Gothic"/>
                <a:cs typeface="Malgun Gothic"/>
              </a:rPr>
              <a:t>er)</a:t>
            </a:r>
            <a:endParaRPr sz="1400">
              <a:latin typeface="Malgun Gothic"/>
              <a:cs typeface="Malgun Gothic"/>
            </a:endParaRPr>
          </a:p>
          <a:p>
            <a:pPr lvl="1" marL="372110" indent="-180340">
              <a:lnSpc>
                <a:spcPct val="100000"/>
              </a:lnSpc>
              <a:spcBef>
                <a:spcPts val="45"/>
              </a:spcBef>
              <a:buFont typeface="Wingdings"/>
              <a:buChar char=""/>
              <a:tabLst>
                <a:tab pos="372745" algn="l"/>
              </a:tabLst>
            </a:pPr>
            <a:r>
              <a:rPr dirty="0" sz="1200" spc="-160">
                <a:latin typeface="Malgun Gothic"/>
                <a:cs typeface="Malgun Gothic"/>
              </a:rPr>
              <a:t>모델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출력값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만들</a:t>
            </a:r>
            <a:r>
              <a:rPr dirty="0" sz="1200" spc="-155">
                <a:latin typeface="Malgun Gothic"/>
                <a:cs typeface="Malgun Gothic"/>
              </a:rPr>
              <a:t>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내는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레이어</a:t>
            </a:r>
            <a:endParaRPr sz="1200">
              <a:latin typeface="Malgun Gothic"/>
              <a:cs typeface="Malgun Gothic"/>
            </a:endParaRPr>
          </a:p>
          <a:p>
            <a:pPr lvl="1" marL="372110" marR="5080" indent="-180340">
              <a:lnSpc>
                <a:spcPct val="100000"/>
              </a:lnSpc>
              <a:buFont typeface="Wingdings"/>
              <a:buChar char=""/>
              <a:tabLst>
                <a:tab pos="372745" algn="l"/>
              </a:tabLst>
            </a:pPr>
            <a:r>
              <a:rPr dirty="0" sz="1200" spc="-160">
                <a:latin typeface="Malgun Gothic"/>
                <a:cs typeface="Malgun Gothic"/>
              </a:rPr>
              <a:t>멀</a:t>
            </a:r>
            <a:r>
              <a:rPr dirty="0" sz="1200" spc="-155">
                <a:latin typeface="Malgun Gothic"/>
                <a:cs typeface="Malgun Gothic"/>
              </a:rPr>
              <a:t>티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클래</a:t>
            </a:r>
            <a:r>
              <a:rPr dirty="0" sz="1200" spc="-155">
                <a:latin typeface="Malgun Gothic"/>
                <a:cs typeface="Malgun Gothic"/>
              </a:rPr>
              <a:t>스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분</a:t>
            </a:r>
            <a:r>
              <a:rPr dirty="0" sz="1200" spc="-155">
                <a:latin typeface="Malgun Gothic"/>
                <a:cs typeface="Malgun Gothic"/>
              </a:rPr>
              <a:t>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문제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경우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소프트맥스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85">
                <a:latin typeface="Malgun Gothic"/>
                <a:cs typeface="Malgun Gothic"/>
              </a:rPr>
              <a:t>s</a:t>
            </a:r>
            <a:r>
              <a:rPr dirty="0" sz="1200">
                <a:latin typeface="Malgun Gothic"/>
                <a:cs typeface="Malgun Gothic"/>
              </a:rPr>
              <a:t>oftma</a:t>
            </a:r>
            <a:r>
              <a:rPr dirty="0" sz="1200" spc="5">
                <a:latin typeface="Malgun Gothic"/>
                <a:cs typeface="Malgun Gothic"/>
              </a:rPr>
              <a:t>x</a:t>
            </a:r>
            <a:r>
              <a:rPr dirty="0" sz="1200" spc="5">
                <a:latin typeface="Malgun Gothic"/>
                <a:cs typeface="Malgun Gothic"/>
              </a:rPr>
              <a:t>)</a:t>
            </a:r>
            <a:r>
              <a:rPr dirty="0" sz="1200" spc="-1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함수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30">
                <a:latin typeface="Malgun Gothic"/>
                <a:cs typeface="Malgun Gothic"/>
              </a:rPr>
              <a:t>출력  함수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사용</a:t>
            </a:r>
            <a:endParaRPr sz="1200">
              <a:latin typeface="Malgun Gothic"/>
              <a:cs typeface="Malgun Gothic"/>
            </a:endParaRPr>
          </a:p>
          <a:p>
            <a:pPr lvl="1" marL="372110" indent="-180340">
              <a:lnSpc>
                <a:spcPts val="1420"/>
              </a:lnSpc>
              <a:buFont typeface="Wingdings"/>
              <a:buChar char=""/>
              <a:tabLst>
                <a:tab pos="372745" algn="l"/>
              </a:tabLst>
            </a:pPr>
            <a:r>
              <a:rPr dirty="0" sz="1200" spc="10">
                <a:latin typeface="Malgun Gothic"/>
                <a:cs typeface="Malgun Gothic"/>
              </a:rPr>
              <a:t>I</a:t>
            </a:r>
            <a:r>
              <a:rPr dirty="0" sz="1200" spc="55">
                <a:latin typeface="Malgun Gothic"/>
                <a:cs typeface="Malgun Gothic"/>
              </a:rPr>
              <a:t>R</a:t>
            </a:r>
            <a:r>
              <a:rPr dirty="0" sz="1200" spc="10">
                <a:latin typeface="Malgun Gothic"/>
                <a:cs typeface="Malgun Gothic"/>
              </a:rPr>
              <a:t>I</a:t>
            </a:r>
            <a:r>
              <a:rPr dirty="0" sz="1200" spc="70">
                <a:latin typeface="Malgun Gothic"/>
                <a:cs typeface="Malgun Gothic"/>
              </a:rPr>
              <a:t>S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종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분류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할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경</a:t>
            </a:r>
            <a:r>
              <a:rPr dirty="0" sz="1200" spc="-155">
                <a:latin typeface="Malgun Gothic"/>
                <a:cs typeface="Malgun Gothic"/>
              </a:rPr>
              <a:t>우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출력층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뉴런</a:t>
            </a:r>
            <a:r>
              <a:rPr dirty="0" sz="1200" spc="-155">
                <a:latin typeface="Malgun Gothic"/>
                <a:cs typeface="Malgun Gothic"/>
              </a:rPr>
              <a:t>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3</a:t>
            </a:r>
            <a:r>
              <a:rPr dirty="0" sz="1200" spc="-155">
                <a:latin typeface="Malgun Gothic"/>
                <a:cs typeface="Malgun Gothic"/>
              </a:rPr>
              <a:t>개</a:t>
            </a:r>
            <a:endParaRPr sz="1200">
              <a:latin typeface="Malgun Gothic"/>
              <a:cs typeface="Malgun Gothic"/>
            </a:endParaRPr>
          </a:p>
          <a:p>
            <a:pPr marL="192405" indent="-180340">
              <a:lnSpc>
                <a:spcPts val="1660"/>
              </a:lnSpc>
              <a:buSzPct val="82142"/>
              <a:buFont typeface="Wingdings"/>
              <a:buChar char=""/>
              <a:tabLst>
                <a:tab pos="193040" algn="l"/>
              </a:tabLst>
            </a:pPr>
            <a:r>
              <a:rPr dirty="0" sz="1400" spc="-185">
                <a:latin typeface="Malgun Gothic"/>
                <a:cs typeface="Malgun Gothic"/>
              </a:rPr>
              <a:t>은닉층</a:t>
            </a:r>
            <a:r>
              <a:rPr dirty="0" sz="1400" spc="-20">
                <a:latin typeface="Malgun Gothic"/>
                <a:cs typeface="Malgun Gothic"/>
              </a:rPr>
              <a:t>(hidd</a:t>
            </a:r>
            <a:r>
              <a:rPr dirty="0" sz="1400" spc="-15">
                <a:latin typeface="Malgun Gothic"/>
                <a:cs typeface="Malgun Gothic"/>
              </a:rPr>
              <a:t>e</a:t>
            </a:r>
            <a:r>
              <a:rPr dirty="0" sz="1400" spc="-25">
                <a:latin typeface="Malgun Gothic"/>
                <a:cs typeface="Malgun Gothic"/>
              </a:rPr>
              <a:t>n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la</a:t>
            </a:r>
            <a:r>
              <a:rPr dirty="0" sz="1400" spc="-30">
                <a:latin typeface="Malgun Gothic"/>
                <a:cs typeface="Malgun Gothic"/>
              </a:rPr>
              <a:t>y</a:t>
            </a:r>
            <a:r>
              <a:rPr dirty="0" sz="1400" spc="10">
                <a:latin typeface="Malgun Gothic"/>
                <a:cs typeface="Malgun Gothic"/>
              </a:rPr>
              <a:t>er)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5355" y="4334636"/>
            <a:ext cx="4161154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입력층</a:t>
            </a:r>
            <a:r>
              <a:rPr dirty="0" sz="1200" spc="-155">
                <a:latin typeface="Malgun Gothic"/>
                <a:cs typeface="Malgun Gothic"/>
              </a:rPr>
              <a:t>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출력</a:t>
            </a:r>
            <a:r>
              <a:rPr dirty="0" sz="1200" spc="-155">
                <a:latin typeface="Malgun Gothic"/>
                <a:cs typeface="Malgun Gothic"/>
              </a:rPr>
              <a:t>층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사이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레이어</a:t>
            </a:r>
            <a:endParaRPr sz="1200">
              <a:latin typeface="Malgun Gothic"/>
              <a:cs typeface="Malgun Gothic"/>
            </a:endParaRPr>
          </a:p>
          <a:p>
            <a:pPr marL="192405" marR="106680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60">
                <a:latin typeface="Malgun Gothic"/>
                <a:cs typeface="Malgun Gothic"/>
              </a:rPr>
              <a:t>뉴런(neuron)과</a:t>
            </a:r>
            <a:r>
              <a:rPr dirty="0" sz="1200" spc="-30">
                <a:latin typeface="Malgun Gothic"/>
                <a:cs typeface="Malgun Gothic"/>
              </a:rPr>
              <a:t> </a:t>
            </a:r>
            <a:r>
              <a:rPr dirty="0" sz="1200" spc="-40">
                <a:latin typeface="Malgun Gothic"/>
                <a:cs typeface="Malgun Gothic"/>
              </a:rPr>
              <a:t>시냅스(synapse)로 </a:t>
            </a:r>
            <a:r>
              <a:rPr dirty="0" sz="1200" spc="-160">
                <a:latin typeface="Malgun Gothic"/>
                <a:cs typeface="Malgun Gothic"/>
              </a:rPr>
              <a:t>구성된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인간의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두뇌를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모방 </a:t>
            </a:r>
            <a:r>
              <a:rPr dirty="0" sz="1200" spc="-40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하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레이어</a:t>
            </a:r>
            <a:endParaRPr sz="1200">
              <a:latin typeface="Malgun Gothic"/>
              <a:cs typeface="Malgun Gothic"/>
            </a:endParaRPr>
          </a:p>
          <a:p>
            <a:pPr marL="192405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은닉층으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들어오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입력값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합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계산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활성</a:t>
            </a:r>
            <a:r>
              <a:rPr dirty="0" sz="1200" spc="-155">
                <a:latin typeface="Malgun Gothic"/>
                <a:cs typeface="Malgun Gothic"/>
              </a:rPr>
              <a:t>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함수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적용</a:t>
            </a:r>
            <a:endParaRPr sz="1200">
              <a:latin typeface="Malgun Gothic"/>
              <a:cs typeface="Malgun Gothic"/>
            </a:endParaRPr>
          </a:p>
          <a:p>
            <a:pPr marL="192405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활성</a:t>
            </a:r>
            <a:r>
              <a:rPr dirty="0" sz="1200" spc="-155">
                <a:latin typeface="Malgun Gothic"/>
                <a:cs typeface="Malgun Gothic"/>
              </a:rPr>
              <a:t>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함수</a:t>
            </a:r>
            <a:r>
              <a:rPr dirty="0" sz="1200" spc="-155">
                <a:latin typeface="Malgun Gothic"/>
                <a:cs typeface="Malgun Gothic"/>
              </a:rPr>
              <a:t>에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따</a:t>
            </a:r>
            <a:r>
              <a:rPr dirty="0" sz="1200" spc="-155">
                <a:latin typeface="Malgun Gothic"/>
                <a:cs typeface="Malgun Gothic"/>
              </a:rPr>
              <a:t>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출력되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값</a:t>
            </a: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다름</a:t>
            </a:r>
            <a:endParaRPr sz="1200">
              <a:latin typeface="Malgun Gothic"/>
              <a:cs typeface="Malgun Gothic"/>
            </a:endParaRPr>
          </a:p>
          <a:p>
            <a:pPr marL="192405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은닉층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개수</a:t>
            </a:r>
            <a:r>
              <a:rPr dirty="0" sz="1200" spc="-155">
                <a:latin typeface="Malgun Gothic"/>
                <a:cs typeface="Malgun Gothic"/>
              </a:rPr>
              <a:t>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각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층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뉴런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수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정하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것</a:t>
            </a:r>
            <a:r>
              <a:rPr dirty="0" sz="1200" spc="-155">
                <a:latin typeface="Malgun Gothic"/>
                <a:cs typeface="Malgun Gothic"/>
              </a:rPr>
              <a:t>은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연구자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몫</a:t>
            </a:r>
            <a:endParaRPr sz="1200">
              <a:latin typeface="Malgun Gothic"/>
              <a:cs typeface="Malgun Gothic"/>
            </a:endParaRPr>
          </a:p>
          <a:p>
            <a:pPr marL="192405" marR="139065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너</a:t>
            </a:r>
            <a:r>
              <a:rPr dirty="0" sz="1200" spc="-155">
                <a:latin typeface="Malgun Gothic"/>
                <a:cs typeface="Malgun Gothic"/>
              </a:rPr>
              <a:t>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적으</a:t>
            </a:r>
            <a:r>
              <a:rPr dirty="0" sz="1200" spc="-155">
                <a:latin typeface="Malgun Gothic"/>
                <a:cs typeface="Malgun Gothic"/>
              </a:rPr>
              <a:t>면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입</a:t>
            </a:r>
            <a:r>
              <a:rPr dirty="0" sz="1200" spc="-155">
                <a:latin typeface="Malgun Gothic"/>
                <a:cs typeface="Malgun Gothic"/>
              </a:rPr>
              <a:t>력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데이터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제대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표현하</a:t>
            </a:r>
            <a:r>
              <a:rPr dirty="0" sz="1200" spc="-155">
                <a:latin typeface="Malgun Gothic"/>
                <a:cs typeface="Malgun Gothic"/>
              </a:rPr>
              <a:t>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못</a:t>
            </a:r>
            <a:r>
              <a:rPr dirty="0" sz="1200" spc="-155">
                <a:latin typeface="Malgun Gothic"/>
                <a:cs typeface="Malgun Gothic"/>
              </a:rPr>
              <a:t>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모델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35">
                <a:latin typeface="Malgun Gothic"/>
                <a:cs typeface="Malgun Gothic"/>
              </a:rPr>
              <a:t>제대로  학습하</a:t>
            </a:r>
            <a:r>
              <a:rPr dirty="0" sz="1200" spc="-155">
                <a:latin typeface="Malgun Gothic"/>
                <a:cs typeface="Malgun Gothic"/>
              </a:rPr>
              <a:t>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못함</a:t>
            </a:r>
            <a:endParaRPr sz="1200">
              <a:latin typeface="Malgun Gothic"/>
              <a:cs typeface="Malgun Gothic"/>
            </a:endParaRPr>
          </a:p>
          <a:p>
            <a:pPr marL="192405" marR="13335" indent="-180340">
              <a:lnSpc>
                <a:spcPct val="100000"/>
              </a:lnSpc>
              <a:buFont typeface="Wingdings"/>
              <a:buChar char=""/>
              <a:tabLst>
                <a:tab pos="193040" algn="l"/>
              </a:tabLst>
            </a:pPr>
            <a:r>
              <a:rPr dirty="0" sz="1200" spc="-160">
                <a:latin typeface="Malgun Gothic"/>
                <a:cs typeface="Malgun Gothic"/>
              </a:rPr>
              <a:t>너무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많으면</a:t>
            </a:r>
            <a:r>
              <a:rPr dirty="0" sz="1200" spc="-50">
                <a:latin typeface="Malgun Gothic"/>
                <a:cs typeface="Malgun Gothic"/>
              </a:rPr>
              <a:t> 과적합(overfitting)이</a:t>
            </a:r>
            <a:r>
              <a:rPr dirty="0" sz="1200" spc="-15">
                <a:latin typeface="Malgun Gothic"/>
                <a:cs typeface="Malgun Gothic"/>
              </a:rPr>
              <a:t> </a:t>
            </a:r>
            <a:r>
              <a:rPr dirty="0" sz="1200" spc="-110">
                <a:latin typeface="Malgun Gothic"/>
                <a:cs typeface="Malgun Gothic"/>
              </a:rPr>
              <a:t>발생하며,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학습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시간도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많이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소 </a:t>
            </a:r>
            <a:r>
              <a:rPr dirty="0" sz="1200" spc="-409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모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768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코</a:t>
            </a:r>
            <a:r>
              <a:rPr dirty="0" sz="2800" spc="-365"/>
              <a:t>드</a:t>
            </a:r>
            <a:r>
              <a:rPr dirty="0" sz="2800" spc="-170"/>
              <a:t> </a:t>
            </a:r>
            <a:r>
              <a:rPr dirty="0" sz="2800" spc="-75"/>
              <a:t>(1/2)</a:t>
            </a:r>
            <a:endParaRPr sz="2800"/>
          </a:p>
        </p:txBody>
      </p:sp>
      <p:sp>
        <p:nvSpPr>
          <p:cNvPr id="17" name="object 17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37540" y="647827"/>
            <a:ext cx="6176645" cy="5113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모형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0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as</a:t>
            </a:r>
            <a:r>
              <a:rPr dirty="0" sz="1400" spc="-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tf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1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tensorflow.keras.datasets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1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mnist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2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tensorflow.keras.models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2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Sequential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2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tensorflow.keras.layers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2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Dropout,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Flatten</a:t>
            </a:r>
            <a:endParaRPr sz="1400">
              <a:latin typeface="Consolas"/>
              <a:cs typeface="Consolas"/>
            </a:endParaRPr>
          </a:p>
          <a:p>
            <a:pPr marL="12700" marR="30162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3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tensorflow.keras.layers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3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Conv2D,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MaxPooling2D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6.</a:t>
            </a:r>
            <a:endParaRPr sz="1400">
              <a:latin typeface="Consolas"/>
              <a:cs typeface="Consolas"/>
            </a:endParaRPr>
          </a:p>
          <a:p>
            <a:pPr marL="12700" marR="300990">
              <a:lnSpc>
                <a:spcPct val="100000"/>
              </a:lnSpc>
              <a:tabLst>
                <a:tab pos="354965" algn="l"/>
              </a:tabLst>
            </a:pPr>
            <a:r>
              <a:rPr dirty="0" sz="1400" spc="-5">
                <a:latin typeface="Consolas"/>
                <a:cs typeface="Consolas"/>
              </a:rPr>
              <a:t>7.	</a:t>
            </a:r>
            <a:r>
              <a:rPr dirty="0" sz="1400">
                <a:latin typeface="Consolas"/>
                <a:cs typeface="Consolas"/>
              </a:rPr>
              <a:t>(train_X,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train_y), (test_X,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test_y)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mnist.load_data()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8.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9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train_X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train_X.reshape(train_X.shape[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],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9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test_X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test_X.reshape(test_X.shape[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],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 spc="-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07975" indent="-295910">
              <a:lnSpc>
                <a:spcPct val="100000"/>
              </a:lnSpc>
              <a:buAutoNum type="arabicPeriod" startAt="9"/>
              <a:tabLst>
                <a:tab pos="308610" algn="l"/>
              </a:tabLst>
            </a:pPr>
            <a:r>
              <a:rPr dirty="0" sz="1400">
                <a:latin typeface="Consolas"/>
                <a:cs typeface="Consolas"/>
              </a:rPr>
              <a:t>11.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9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train_X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train_X.astype(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'float32'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9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test_X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test_X.astype(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'float32'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9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train_X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/=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15.</a:t>
            </a:r>
            <a:r>
              <a:rPr dirty="0" sz="1400" spc="-3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</a:t>
            </a:r>
            <a:r>
              <a:rPr dirty="0" sz="1400" spc="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_X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/=</a:t>
            </a:r>
            <a:r>
              <a:rPr dirty="0" sz="1400"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0000FF"/>
                </a:solidFill>
                <a:latin typeface="Consolas"/>
                <a:cs typeface="Consolas"/>
              </a:rPr>
              <a:t>255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16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'train_X</a:t>
            </a:r>
            <a:r>
              <a:rPr dirty="0" sz="1400" spc="3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shape:'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train_X.shape)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16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print(train_X.shape[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],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'train</a:t>
            </a:r>
            <a:r>
              <a:rPr dirty="0" sz="1400" spc="1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samples'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16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print(test_X.shape[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],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008080"/>
                </a:solidFill>
                <a:latin typeface="Consolas"/>
                <a:cs typeface="Consolas"/>
              </a:rPr>
              <a:t>'test</a:t>
            </a:r>
            <a:r>
              <a:rPr dirty="0" sz="1400" spc="1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samples'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07340" indent="-295275">
              <a:lnSpc>
                <a:spcPct val="100000"/>
              </a:lnSpc>
              <a:buClr>
                <a:srgbClr val="808080"/>
              </a:buClr>
              <a:buFont typeface="Consolas"/>
              <a:buAutoNum type="arabicPeriod" startAt="16"/>
              <a:tabLst>
                <a:tab pos="307975" algn="l"/>
              </a:tabLst>
            </a:pP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16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train_y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tf.keras.utils.to_categorical(train_y,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 marR="890269">
              <a:lnSpc>
                <a:spcPts val="1670"/>
              </a:lnSpc>
              <a:spcBef>
                <a:spcPts val="75"/>
              </a:spcBef>
              <a:buAutoNum type="arabicPeriod" startAt="16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test_y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tf.keras.utils.to_categorical(test_y,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400">
                <a:latin typeface="Consolas"/>
                <a:cs typeface="Consolas"/>
              </a:rPr>
              <a:t>)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22.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768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코</a:t>
            </a:r>
            <a:r>
              <a:rPr dirty="0" sz="2800" spc="-365"/>
              <a:t>드</a:t>
            </a:r>
            <a:r>
              <a:rPr dirty="0" sz="2800" spc="-170"/>
              <a:t> </a:t>
            </a:r>
            <a:r>
              <a:rPr dirty="0" sz="2800" spc="-75"/>
              <a:t>(2/2)</a:t>
            </a:r>
            <a:endParaRPr sz="2800"/>
          </a:p>
        </p:txBody>
      </p:sp>
      <p:sp>
        <p:nvSpPr>
          <p:cNvPr id="17" name="object 17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37540" y="647827"/>
            <a:ext cx="7261225" cy="5541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모형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0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 startAt="23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Sequential()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23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model.add(Conv2D(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32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dirty="0" sz="1400" spc="5">
                <a:latin typeface="Consolas"/>
                <a:cs typeface="Consolas"/>
              </a:rPr>
              <a:t>),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808080"/>
                </a:solidFill>
                <a:latin typeface="Consolas"/>
                <a:cs typeface="Consolas"/>
              </a:rPr>
              <a:t>#</a:t>
            </a:r>
            <a:r>
              <a:rPr dirty="0" sz="1400" spc="25" i="1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808080"/>
                </a:solidFill>
                <a:latin typeface="Consolas"/>
                <a:cs typeface="Consolas"/>
              </a:rPr>
              <a:t>kernel_size=(3,3)</a:t>
            </a:r>
            <a:endParaRPr sz="1400">
              <a:latin typeface="Consolas"/>
              <a:cs typeface="Consolas"/>
            </a:endParaRPr>
          </a:p>
          <a:p>
            <a:pPr marL="202882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input_shape=(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>
                <a:latin typeface="Consolas"/>
                <a:cs typeface="Consolas"/>
              </a:rPr>
              <a:t>),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activation=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400">
                <a:latin typeface="Consolas"/>
                <a:cs typeface="Consolas"/>
              </a:rPr>
              <a:t>,))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25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model.add(MaxPooling2D(pool_size=(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dirty="0" sz="1400">
                <a:latin typeface="Consolas"/>
                <a:cs typeface="Consolas"/>
              </a:rPr>
              <a:t>)))</a:t>
            </a:r>
            <a:endParaRPr sz="1400">
              <a:latin typeface="Consolas"/>
              <a:cs typeface="Consolas"/>
            </a:endParaRPr>
          </a:p>
          <a:p>
            <a:pPr marL="12700" marR="4632325">
              <a:lnSpc>
                <a:spcPct val="100000"/>
              </a:lnSpc>
              <a:buAutoNum type="arabicPeriod" startAt="25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model.add(Dropout(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0.1</a:t>
            </a:r>
            <a:r>
              <a:rPr dirty="0" sz="1400">
                <a:latin typeface="Consolas"/>
                <a:cs typeface="Consolas"/>
              </a:rPr>
              <a:t>))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27.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28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model.add(Conv2D(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64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dirty="0" sz="1400" spc="5">
                <a:latin typeface="Consolas"/>
                <a:cs typeface="Consolas"/>
              </a:rPr>
              <a:t>),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activation=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28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model.add(MaxPooling2D(pool_size=(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</a:t>
            </a:r>
            <a:r>
              <a:rPr dirty="0" sz="1400">
                <a:latin typeface="Consolas"/>
                <a:cs typeface="Consolas"/>
              </a:rPr>
              <a:t>)))</a:t>
            </a:r>
            <a:endParaRPr sz="1400">
              <a:latin typeface="Consolas"/>
              <a:cs typeface="Consolas"/>
            </a:endParaRPr>
          </a:p>
          <a:p>
            <a:pPr marL="12700" marR="4536440">
              <a:lnSpc>
                <a:spcPct val="100000"/>
              </a:lnSpc>
              <a:buAutoNum type="arabicPeriod" startAt="28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model.add(Dropout(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0.25</a:t>
            </a:r>
            <a:r>
              <a:rPr dirty="0" sz="1400">
                <a:latin typeface="Consolas"/>
                <a:cs typeface="Consolas"/>
              </a:rPr>
              <a:t>))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31.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32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model.add(Flatten())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32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model.add(Dense(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activation=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32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model.add(Dropout(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0.5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12700" marR="2762250">
              <a:lnSpc>
                <a:spcPct val="100000"/>
              </a:lnSpc>
              <a:buAutoNum type="arabicPeriod" startAt="32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model.add(Dense(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activation=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'softmax'</a:t>
            </a:r>
            <a:r>
              <a:rPr dirty="0" sz="1400">
                <a:latin typeface="Consolas"/>
                <a:cs typeface="Consolas"/>
              </a:rPr>
              <a:t>))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36.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37.</a:t>
            </a:r>
            <a:r>
              <a:rPr dirty="0" sz="1400" spc="-3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model.compile(loss=tf.keras.losses.categorical_crossentropy,</a:t>
            </a:r>
            <a:endParaRPr sz="1400">
              <a:latin typeface="Consolas"/>
              <a:cs typeface="Consolas"/>
            </a:endParaRPr>
          </a:p>
          <a:p>
            <a:pPr marL="173355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optimizer=keras.optimizers.Adam(),</a:t>
            </a:r>
            <a:r>
              <a:rPr dirty="0" sz="1400" spc="6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metrics=[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'accuracy'</a:t>
            </a:r>
            <a:r>
              <a:rPr dirty="0" sz="1400">
                <a:latin typeface="Consolas"/>
                <a:cs typeface="Consolas"/>
              </a:rPr>
              <a:t>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38.</a:t>
            </a:r>
            <a:endParaRPr sz="1400">
              <a:latin typeface="Consolas"/>
              <a:cs typeface="Consolas"/>
            </a:endParaRPr>
          </a:p>
          <a:p>
            <a:pPr marL="2028825" marR="202565" indent="-201676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39.</a:t>
            </a:r>
            <a:r>
              <a:rPr dirty="0" sz="1400" spc="-3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hist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model.fit(train_X,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train_y,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validation_data=(test_X,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test_y), </a:t>
            </a:r>
            <a:r>
              <a:rPr dirty="0" sz="1400" spc="-7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batch_size=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epochs=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verbose=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40.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41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score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model.evaluate(test_X,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test_y,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verbose=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AutoNum type="arabicPeriod" startAt="41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'Test</a:t>
            </a:r>
            <a:r>
              <a:rPr dirty="0" sz="1400" spc="1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loss:'</a:t>
            </a:r>
            <a:r>
              <a:rPr dirty="0" sz="1400">
                <a:latin typeface="Consolas"/>
                <a:cs typeface="Consolas"/>
              </a:rPr>
              <a:t>, score[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dirty="0" sz="1400">
                <a:latin typeface="Consolas"/>
                <a:cs typeface="Consolas"/>
              </a:rPr>
              <a:t>])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AutoNum type="arabicPeriod" startAt="41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'Test</a:t>
            </a:r>
            <a:r>
              <a:rPr dirty="0" sz="1400" spc="2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accuracy:'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score[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>
                <a:latin typeface="Consolas"/>
                <a:cs typeface="Consolas"/>
              </a:rPr>
              <a:t>])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0043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85"/>
              <a:t>l</a:t>
            </a:r>
            <a:r>
              <a:rPr dirty="0" sz="2800" spc="-45"/>
              <a:t>o</a:t>
            </a:r>
            <a:r>
              <a:rPr dirty="0" sz="2800" spc="-45"/>
              <a:t>s</a:t>
            </a:r>
            <a:r>
              <a:rPr dirty="0" sz="2800" spc="110"/>
              <a:t>s,</a:t>
            </a:r>
            <a:r>
              <a:rPr dirty="0" sz="2800" spc="-175"/>
              <a:t> </a:t>
            </a:r>
            <a:r>
              <a:rPr dirty="0" sz="2800" spc="-30"/>
              <a:t>a</a:t>
            </a:r>
            <a:r>
              <a:rPr dirty="0" sz="2800" spc="-85"/>
              <a:t>c</a:t>
            </a:r>
            <a:r>
              <a:rPr dirty="0" sz="2800" spc="-85"/>
              <a:t>cu</a:t>
            </a:r>
            <a:r>
              <a:rPr dirty="0" sz="2800" spc="-95"/>
              <a:t>r</a:t>
            </a:r>
            <a:r>
              <a:rPr dirty="0" sz="2800" spc="-50"/>
              <a:t>acy</a:t>
            </a:r>
            <a:r>
              <a:rPr dirty="0" sz="2800" spc="-185"/>
              <a:t> </a:t>
            </a:r>
            <a:r>
              <a:rPr dirty="0" sz="2800" spc="-370"/>
              <a:t>로</a:t>
            </a:r>
            <a:r>
              <a:rPr dirty="0" sz="2800" spc="-365"/>
              <a:t>그</a:t>
            </a:r>
            <a:r>
              <a:rPr dirty="0" sz="2800" spc="-175"/>
              <a:t> </a:t>
            </a:r>
            <a:r>
              <a:rPr dirty="0" sz="2800" spc="-365"/>
              <a:t>시각화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5737605" y="4162257"/>
            <a:ext cx="3073400" cy="559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2000">
                <a:latin typeface="Consolas"/>
                <a:cs typeface="Consolas"/>
              </a:rPr>
              <a:t>,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label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'train</a:t>
            </a:r>
            <a:r>
              <a:rPr dirty="0" sz="2000" spc="-15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acc'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138430">
              <a:lnSpc>
                <a:spcPct val="100000"/>
              </a:lnSpc>
            </a:pP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'g'</a:t>
            </a:r>
            <a:r>
              <a:rPr dirty="0" sz="2000" spc="-5">
                <a:latin typeface="Consolas"/>
                <a:cs typeface="Consolas"/>
              </a:rPr>
              <a:t>,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label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'val</a:t>
            </a:r>
            <a:r>
              <a:rPr dirty="0" sz="2000" spc="5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acc'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3293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위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C</a:t>
            </a:r>
            <a:r>
              <a:rPr dirty="0" sz="1000" spc="-10">
                <a:latin typeface="Malgun Gothic"/>
                <a:cs typeface="Malgun Gothic"/>
              </a:rPr>
              <a:t>N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45">
                <a:latin typeface="Malgun Gothic"/>
                <a:cs typeface="Malgun Gothic"/>
              </a:rPr>
              <a:t>.5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학</a:t>
            </a:r>
            <a:r>
              <a:rPr dirty="0" sz="1000" spc="-135">
                <a:latin typeface="Malgun Gothic"/>
                <a:cs typeface="Malgun Gothic"/>
              </a:rPr>
              <a:t>습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</a:t>
            </a:r>
            <a:r>
              <a:rPr dirty="0" sz="1000" spc="-135">
                <a:latin typeface="Malgun Gothic"/>
                <a:cs typeface="Malgun Gothic"/>
              </a:rPr>
              <a:t>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시각화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1957" y="3880874"/>
            <a:ext cx="3952139" cy="23720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37540" y="1035557"/>
            <a:ext cx="9062085" cy="4905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06806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1.</a:t>
            </a:r>
            <a:r>
              <a:rPr dirty="0" sz="2000" spc="26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%matplotlib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inline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2.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>
                <a:latin typeface="Consolas"/>
                <a:cs typeface="Consolas"/>
              </a:rPr>
              <a:t>fig,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loss_ax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=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plt.subplots()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loss_ax.plot(hist.history[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'loss'</a:t>
            </a:r>
            <a:r>
              <a:rPr dirty="0" sz="2000" spc="-5">
                <a:latin typeface="Consolas"/>
                <a:cs typeface="Consolas"/>
              </a:rPr>
              <a:t>],</a:t>
            </a:r>
            <a:r>
              <a:rPr dirty="0" sz="2000" spc="45"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'y'</a:t>
            </a:r>
            <a:r>
              <a:rPr dirty="0" sz="2000" spc="-5">
                <a:latin typeface="Consolas"/>
                <a:cs typeface="Consolas"/>
              </a:rPr>
              <a:t>,</a:t>
            </a:r>
            <a:r>
              <a:rPr dirty="0" sz="2000" spc="3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label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'train</a:t>
            </a:r>
            <a:r>
              <a:rPr dirty="0" sz="2000" spc="50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loss'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loss_ax.plot(hist.history[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'val_loss'</a:t>
            </a:r>
            <a:r>
              <a:rPr dirty="0" sz="2000" spc="-5">
                <a:latin typeface="Consolas"/>
                <a:cs typeface="Consolas"/>
              </a:rPr>
              <a:t>],</a:t>
            </a:r>
            <a:r>
              <a:rPr dirty="0" sz="2000" spc="40"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'r'</a:t>
            </a:r>
            <a:r>
              <a:rPr dirty="0" sz="2000" spc="-5">
                <a:latin typeface="Consolas"/>
                <a:cs typeface="Consolas"/>
              </a:rPr>
              <a:t>,</a:t>
            </a:r>
            <a:r>
              <a:rPr dirty="0" sz="2000" spc="20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660099"/>
                </a:solidFill>
                <a:latin typeface="Consolas"/>
                <a:cs typeface="Consolas"/>
              </a:rPr>
              <a:t>label</a:t>
            </a:r>
            <a:r>
              <a:rPr dirty="0" sz="2000">
                <a:latin typeface="Consolas"/>
                <a:cs typeface="Consolas"/>
              </a:rPr>
              <a:t>=</a:t>
            </a:r>
            <a:r>
              <a:rPr dirty="0" sz="2000" b="1">
                <a:solidFill>
                  <a:srgbClr val="008080"/>
                </a:solidFill>
                <a:latin typeface="Consolas"/>
                <a:cs typeface="Consolas"/>
              </a:rPr>
              <a:t>'val</a:t>
            </a:r>
            <a:r>
              <a:rPr dirty="0" sz="2000" spc="15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loss'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loss_ax.set_xlabel(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'epoch'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loss_ax.set_ylabel(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'loss'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ts val="231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loss_ax.legend(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loc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'upper</a:t>
            </a:r>
            <a:r>
              <a:rPr dirty="0" sz="2000" b="1">
                <a:solidFill>
                  <a:srgbClr val="008080"/>
                </a:solidFill>
                <a:latin typeface="Consolas"/>
                <a:cs typeface="Consolas"/>
              </a:rPr>
              <a:t> left'</a:t>
            </a:r>
            <a:r>
              <a:rPr dirty="0" sz="200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7040245" indent="-7028180">
              <a:lnSpc>
                <a:spcPts val="2310"/>
              </a:lnSpc>
              <a:buSzPct val="166666"/>
              <a:buFont typeface="Consolas"/>
              <a:buAutoNum type="arabicPeriod" startAt="3"/>
              <a:tabLst>
                <a:tab pos="7040245" algn="l"/>
                <a:tab pos="7040880" algn="l"/>
              </a:tabLst>
            </a:pPr>
            <a:r>
              <a:rPr dirty="0" sz="1200" spc="5">
                <a:latin typeface="Malgun Gothic"/>
                <a:cs typeface="Malgun Gothic"/>
              </a:rPr>
              <a:t>batch_size=10000,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25">
                <a:latin typeface="Malgun Gothic"/>
                <a:cs typeface="Malgun Gothic"/>
              </a:rPr>
              <a:t>epoch=10</a:t>
            </a:r>
            <a:endParaRPr sz="1200">
              <a:latin typeface="Malgun Gothic"/>
              <a:cs typeface="Malgun Gothic"/>
            </a:endParaRPr>
          </a:p>
          <a:p>
            <a:pPr marL="469900" indent="-457200">
              <a:lnSpc>
                <a:spcPct val="100000"/>
              </a:lnSpc>
              <a:spcBef>
                <a:spcPts val="185"/>
              </a:spcBef>
              <a:buAutoNum type="arabicPeriod" startAt="3"/>
              <a:tabLst>
                <a:tab pos="469900" algn="l"/>
              </a:tabLst>
            </a:pPr>
            <a:r>
              <a:rPr dirty="0" sz="2000">
                <a:latin typeface="Consolas"/>
                <a:cs typeface="Consolas"/>
              </a:rPr>
              <a:t>acc_ax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=</a:t>
            </a:r>
            <a:r>
              <a:rPr dirty="0" sz="2000" spc="-5">
                <a:latin typeface="Consolas"/>
                <a:cs typeface="Consolas"/>
              </a:rPr>
              <a:t> loss_ax.twinx()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acc_ax.plot(hist.history[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'acc'</a:t>
            </a:r>
            <a:r>
              <a:rPr dirty="0" sz="2000" spc="-5">
                <a:latin typeface="Consolas"/>
                <a:cs typeface="Consolas"/>
              </a:rPr>
              <a:t>],</a:t>
            </a:r>
            <a:r>
              <a:rPr dirty="0" sz="2000" spc="25"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08080"/>
                </a:solidFill>
                <a:latin typeface="Consolas"/>
                <a:cs typeface="Consolas"/>
              </a:rPr>
              <a:t>'b'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acc_ax.plot(hist.history[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'val_acc'</a:t>
            </a:r>
            <a:r>
              <a:rPr dirty="0" sz="2000" spc="-5">
                <a:latin typeface="Consolas"/>
                <a:cs typeface="Consolas"/>
              </a:rPr>
              <a:t>],</a:t>
            </a:r>
            <a:endParaRPr sz="20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acc_ax.set_ylabel(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'accuray'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12700" marR="4251960">
              <a:lnSpc>
                <a:spcPct val="100000"/>
              </a:lnSpc>
              <a:buAutoNum type="arabicPeriod" startAt="3"/>
              <a:tabLst>
                <a:tab pos="469900" algn="l"/>
              </a:tabLst>
            </a:pPr>
            <a:r>
              <a:rPr dirty="0" sz="2000" spc="-5">
                <a:latin typeface="Consolas"/>
                <a:cs typeface="Consolas"/>
              </a:rPr>
              <a:t>acc_ax.legend(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loc</a:t>
            </a:r>
            <a:r>
              <a:rPr dirty="0" sz="2000" spc="-5">
                <a:latin typeface="Consolas"/>
                <a:cs typeface="Consolas"/>
              </a:rPr>
              <a:t>=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'lower</a:t>
            </a:r>
            <a:r>
              <a:rPr dirty="0" sz="2000" spc="35" b="1">
                <a:solidFill>
                  <a:srgbClr val="008080"/>
                </a:solidFill>
                <a:latin typeface="Consolas"/>
                <a:cs typeface="Consolas"/>
              </a:rPr>
              <a:t> </a:t>
            </a:r>
            <a:r>
              <a:rPr dirty="0" sz="2000" spc="-5" b="1">
                <a:solidFill>
                  <a:srgbClr val="008080"/>
                </a:solidFill>
                <a:latin typeface="Consolas"/>
                <a:cs typeface="Consolas"/>
              </a:rPr>
              <a:t>left'</a:t>
            </a:r>
            <a:r>
              <a:rPr dirty="0" sz="2000" spc="-5">
                <a:latin typeface="Consolas"/>
                <a:cs typeface="Consolas"/>
              </a:rPr>
              <a:t>)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15.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000">
                <a:latin typeface="Consolas"/>
                <a:cs typeface="Consolas"/>
              </a:rPr>
              <a:t>16.</a:t>
            </a:r>
            <a:r>
              <a:rPr dirty="0" sz="2000" spc="-8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plt</a:t>
            </a:r>
            <a:r>
              <a:rPr dirty="0" sz="2000" spc="-10">
                <a:latin typeface="Consolas"/>
                <a:cs typeface="Consolas"/>
              </a:rPr>
              <a:t>.</a:t>
            </a:r>
            <a:r>
              <a:rPr dirty="0" sz="2000">
                <a:latin typeface="Consolas"/>
                <a:cs typeface="Consolas"/>
              </a:rPr>
              <a:t>sh</a:t>
            </a:r>
            <a:r>
              <a:rPr dirty="0" sz="2000" spc="-10">
                <a:latin typeface="Consolas"/>
                <a:cs typeface="Consolas"/>
              </a:rPr>
              <a:t>o</a:t>
            </a:r>
            <a:r>
              <a:rPr dirty="0" sz="2000">
                <a:latin typeface="Consolas"/>
                <a:cs typeface="Consolas"/>
              </a:rPr>
              <a:t>w()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160</a:t>
            </a:fld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sp>
          <p:nvSpPr>
            <p:cNvPr id="3" name="object 3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0996" y="234066"/>
            <a:ext cx="9346565" cy="5749925"/>
            <a:chOff x="280996" y="234066"/>
            <a:chExt cx="9346565" cy="5749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6" y="234066"/>
              <a:ext cx="9346066" cy="5749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411" y="3157728"/>
              <a:ext cx="4836795" cy="0"/>
            </a:xfrm>
            <a:custGeom>
              <a:avLst/>
              <a:gdLst/>
              <a:ahLst/>
              <a:cxnLst/>
              <a:rect l="l" t="t" r="r" b="b"/>
              <a:pathLst>
                <a:path w="4836795" h="0">
                  <a:moveTo>
                    <a:pt x="0" y="0"/>
                  </a:moveTo>
                  <a:lnTo>
                    <a:pt x="4836541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5</a:t>
            </a:r>
            <a:r>
              <a:rPr dirty="0" spc="-250"/>
              <a:t>장</a:t>
            </a:r>
            <a:r>
              <a:rPr dirty="0" spc="160"/>
              <a:t>.</a:t>
            </a:r>
            <a:r>
              <a:rPr dirty="0" spc="-280"/>
              <a:t> </a:t>
            </a:r>
            <a:r>
              <a:rPr dirty="0" spc="-250"/>
              <a:t>실시</a:t>
            </a:r>
            <a:r>
              <a:rPr dirty="0" spc="-245"/>
              <a:t>간</a:t>
            </a:r>
            <a:r>
              <a:rPr dirty="0" spc="-254"/>
              <a:t> </a:t>
            </a:r>
            <a:r>
              <a:rPr dirty="0" spc="-250"/>
              <a:t>손글</a:t>
            </a:r>
            <a:r>
              <a:rPr dirty="0" spc="-245"/>
              <a:t>씨</a:t>
            </a:r>
            <a:r>
              <a:rPr dirty="0" spc="-265"/>
              <a:t> </a:t>
            </a:r>
            <a:r>
              <a:rPr dirty="0" spc="-250"/>
              <a:t>숫</a:t>
            </a:r>
            <a:r>
              <a:rPr dirty="0" spc="-245"/>
              <a:t>자</a:t>
            </a:r>
            <a:r>
              <a:rPr dirty="0" spc="-270"/>
              <a:t> </a:t>
            </a:r>
            <a:r>
              <a:rPr dirty="0" spc="-245"/>
              <a:t>인식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163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3199257" y="3283966"/>
            <a:ext cx="35236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Malgun Gothic"/>
                <a:cs typeface="Malgun Gothic"/>
              </a:rPr>
              <a:t>케라스</a:t>
            </a:r>
            <a:r>
              <a:rPr dirty="0" sz="1300" spc="-85">
                <a:latin typeface="Malgun Gothic"/>
                <a:cs typeface="Malgun Gothic"/>
              </a:rPr>
              <a:t>를</a:t>
            </a:r>
            <a:r>
              <a:rPr dirty="0" sz="1300" spc="-8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이용</a:t>
            </a:r>
            <a:r>
              <a:rPr dirty="0" sz="1300" spc="-85">
                <a:latin typeface="Malgun Gothic"/>
                <a:cs typeface="Malgun Gothic"/>
              </a:rPr>
              <a:t>한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인공신경</a:t>
            </a:r>
            <a:r>
              <a:rPr dirty="0" sz="1300" spc="-85">
                <a:latin typeface="Malgun Gothic"/>
                <a:cs typeface="Malgun Gothic"/>
              </a:rPr>
              <a:t>망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딥러</a:t>
            </a:r>
            <a:r>
              <a:rPr dirty="0" sz="1300" spc="-85">
                <a:latin typeface="Malgun Gothic"/>
                <a:cs typeface="Malgun Gothic"/>
              </a:rPr>
              <a:t>닝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알고리</a:t>
            </a:r>
            <a:r>
              <a:rPr dirty="0" sz="1300" spc="-85">
                <a:latin typeface="Malgun Gothic"/>
                <a:cs typeface="Malgun Gothic"/>
              </a:rPr>
              <a:t>즘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구현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652" y="446023"/>
            <a:ext cx="481330" cy="53479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525"/>
              </a:lnSpc>
            </a:pPr>
            <a:r>
              <a:rPr dirty="0" sz="3200" spc="-2720" b="1">
                <a:latin typeface="Malgun Gothic"/>
                <a:cs typeface="Malgun Gothic"/>
              </a:rPr>
              <a:t>인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인</a:t>
            </a:r>
            <a:r>
              <a:rPr dirty="0" sz="3200" spc="-2720" b="1">
                <a:latin typeface="Malgun Gothic"/>
                <a:cs typeface="Malgun Gothic"/>
              </a:rPr>
              <a:t>공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공</a:t>
            </a:r>
            <a:r>
              <a:rPr dirty="0" sz="3200" spc="-2725" b="1">
                <a:latin typeface="Malgun Gothic"/>
                <a:cs typeface="Malgun Gothic"/>
              </a:rPr>
              <a:t>신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신</a:t>
            </a:r>
            <a:r>
              <a:rPr dirty="0" sz="3200" spc="-2725" b="1">
                <a:latin typeface="Malgun Gothic"/>
                <a:cs typeface="Malgun Gothic"/>
              </a:rPr>
              <a:t>경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경</a:t>
            </a:r>
            <a:r>
              <a:rPr dirty="0" sz="3200" spc="-2730" b="1">
                <a:latin typeface="Malgun Gothic"/>
                <a:cs typeface="Malgun Gothic"/>
              </a:rPr>
              <a:t>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망</a:t>
            </a:r>
            <a:r>
              <a:rPr dirty="0" sz="3200" spc="-28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딥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딥</a:t>
            </a:r>
            <a:r>
              <a:rPr dirty="0" sz="3200" spc="-2715" b="1">
                <a:latin typeface="Malgun Gothic"/>
                <a:cs typeface="Malgun Gothic"/>
              </a:rPr>
              <a:t>러</a:t>
            </a:r>
            <a:r>
              <a:rPr dirty="0" sz="3200" spc="-85" b="1">
                <a:solidFill>
                  <a:srgbClr val="FFFFFF"/>
                </a:solidFill>
                <a:latin typeface="Malgun Gothic"/>
                <a:cs typeface="Malgun Gothic"/>
              </a:rPr>
              <a:t>러</a:t>
            </a:r>
            <a:r>
              <a:rPr dirty="0" sz="3200" spc="-2730" b="1">
                <a:latin typeface="Malgun Gothic"/>
                <a:cs typeface="Malgun Gothic"/>
              </a:rPr>
              <a:t>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닝</a:t>
            </a:r>
            <a:r>
              <a:rPr dirty="0" sz="3200" spc="-29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알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알</a:t>
            </a:r>
            <a:r>
              <a:rPr dirty="0" sz="3200" spc="-2720" b="1">
                <a:latin typeface="Malgun Gothic"/>
                <a:cs typeface="Malgun Gothic"/>
              </a:rPr>
              <a:t>고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고</a:t>
            </a:r>
            <a:r>
              <a:rPr dirty="0" sz="3200" spc="-2715" b="1">
                <a:latin typeface="Malgun Gothic"/>
                <a:cs typeface="Malgun Gothic"/>
              </a:rPr>
              <a:t>리</a:t>
            </a:r>
            <a:r>
              <a:rPr dirty="0" sz="3200" spc="-105" b="1">
                <a:solidFill>
                  <a:srgbClr val="FFFFFF"/>
                </a:solidFill>
                <a:latin typeface="Malgun Gothic"/>
                <a:cs typeface="Malgun Gothic"/>
              </a:rPr>
              <a:t>리</a:t>
            </a:r>
            <a:r>
              <a:rPr dirty="0" sz="3200" spc="-2710" b="1">
                <a:latin typeface="Malgun Gothic"/>
                <a:cs typeface="Malgun Gothic"/>
              </a:rPr>
              <a:t>즘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즘</a:t>
            </a:r>
            <a:r>
              <a:rPr dirty="0" sz="3200" spc="-3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구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dirty="0" sz="3200" spc="-2720" b="1">
                <a:latin typeface="Malgun Gothic"/>
                <a:cs typeface="Malgun Gothic"/>
              </a:rPr>
              <a:t>현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현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1</a:t>
            </a:r>
            <a:r>
              <a:rPr dirty="0" spc="-245"/>
              <a:t>절</a:t>
            </a:r>
            <a:r>
              <a:rPr dirty="0" spc="160"/>
              <a:t>.</a:t>
            </a:r>
            <a:r>
              <a:rPr dirty="0" spc="-280"/>
              <a:t> </a:t>
            </a:r>
            <a:r>
              <a:rPr dirty="0" spc="-250"/>
              <a:t>싸이킷런</a:t>
            </a:r>
            <a:r>
              <a:rPr dirty="0" spc="-245"/>
              <a:t>의</a:t>
            </a:r>
            <a:r>
              <a:rPr dirty="0" spc="-245"/>
              <a:t> </a:t>
            </a:r>
            <a:r>
              <a:rPr dirty="0" spc="-80"/>
              <a:t>MLPClassifie</a:t>
            </a:r>
            <a:r>
              <a:rPr dirty="0" spc="-60"/>
              <a:t>r</a:t>
            </a:r>
            <a:r>
              <a:rPr dirty="0" spc="-245"/>
              <a:t>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2826" y="2216023"/>
            <a:ext cx="25558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0" b="1">
                <a:latin typeface="Malgun Gothic"/>
                <a:cs typeface="Malgun Gothic"/>
              </a:rPr>
              <a:t>이용</a:t>
            </a:r>
            <a:r>
              <a:rPr dirty="0" sz="4000" spc="-245" b="1">
                <a:latin typeface="Malgun Gothic"/>
                <a:cs typeface="Malgun Gothic"/>
              </a:rPr>
              <a:t>한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구현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8226" y="3002026"/>
            <a:ext cx="31642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5">
                <a:latin typeface="Malgun Gothic"/>
                <a:cs typeface="Malgun Gothic"/>
              </a:rPr>
              <a:t>5</a:t>
            </a:r>
            <a:r>
              <a:rPr dirty="0" sz="2000" spc="-120">
                <a:latin typeface="Malgun Gothic"/>
                <a:cs typeface="Malgun Gothic"/>
              </a:rPr>
              <a:t>장</a:t>
            </a:r>
            <a:r>
              <a:rPr dirty="0" sz="2000" spc="165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실시간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손글씨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숫자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인식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6411" y="1891283"/>
            <a:ext cx="1735836" cy="13837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4628" y="1892807"/>
            <a:ext cx="1731264" cy="13822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1076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5"/>
              <a:t>Open</a:t>
            </a:r>
            <a:r>
              <a:rPr dirty="0" sz="2800" spc="-50"/>
              <a:t>C</a:t>
            </a:r>
            <a:r>
              <a:rPr dirty="0" sz="2800" spc="-140"/>
              <a:t>V</a:t>
            </a:r>
            <a:r>
              <a:rPr dirty="0" sz="2800" spc="-365"/>
              <a:t>의</a:t>
            </a:r>
            <a:r>
              <a:rPr dirty="0" sz="2800" spc="-160"/>
              <a:t> </a:t>
            </a:r>
            <a:r>
              <a:rPr dirty="0" sz="2800" spc="-370"/>
              <a:t>객</a:t>
            </a:r>
            <a:r>
              <a:rPr dirty="0" sz="2800" spc="-365"/>
              <a:t>체</a:t>
            </a:r>
            <a:r>
              <a:rPr dirty="0" sz="2800" spc="-175"/>
              <a:t> </a:t>
            </a:r>
            <a:r>
              <a:rPr dirty="0" sz="2800" spc="-370"/>
              <a:t>추출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00634" y="647827"/>
            <a:ext cx="2392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50">
                <a:latin typeface="Malgun Gothic"/>
                <a:cs typeface="Malgun Gothic"/>
              </a:rPr>
              <a:t>LP</a:t>
            </a:r>
            <a:r>
              <a:rPr dirty="0" sz="1000" spc="5">
                <a:latin typeface="Malgun Gothic"/>
                <a:cs typeface="Malgun Gothic"/>
              </a:rPr>
              <a:t>C</a:t>
            </a:r>
            <a:r>
              <a:rPr dirty="0" sz="1000" spc="-5">
                <a:latin typeface="Malgun Gothic"/>
                <a:cs typeface="Malgun Gothic"/>
              </a:rPr>
              <a:t>l</a:t>
            </a:r>
            <a:r>
              <a:rPr dirty="0" sz="1000" spc="30">
                <a:latin typeface="Malgun Gothic"/>
                <a:cs typeface="Malgun Gothic"/>
              </a:rPr>
              <a:t>ass</a:t>
            </a:r>
            <a:r>
              <a:rPr dirty="0" sz="1000" spc="10">
                <a:latin typeface="Malgun Gothic"/>
                <a:cs typeface="Malgun Gothic"/>
              </a:rPr>
              <a:t>i</a:t>
            </a:r>
            <a:r>
              <a:rPr dirty="0" sz="1000" spc="15">
                <a:latin typeface="Malgun Gothic"/>
                <a:cs typeface="Malgun Gothic"/>
              </a:rPr>
              <a:t>f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15">
                <a:latin typeface="Malgun Gothic"/>
                <a:cs typeface="Malgun Gothic"/>
              </a:rPr>
              <a:t>r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483" y="3925823"/>
            <a:ext cx="2933700" cy="22387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1252" y="4186428"/>
            <a:ext cx="2903220" cy="1658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16679" y="5884164"/>
            <a:ext cx="2921635" cy="294640"/>
          </a:xfrm>
          <a:prstGeom prst="rect">
            <a:avLst/>
          </a:prstGeom>
          <a:solidFill>
            <a:srgbClr val="D6DBDE"/>
          </a:solidFill>
        </p:spPr>
        <p:txBody>
          <a:bodyPr wrap="square" lIns="0" tIns="825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65"/>
              </a:spcBef>
            </a:pPr>
            <a:r>
              <a:rPr dirty="0" sz="1400" spc="-185">
                <a:latin typeface="Malgun Gothic"/>
                <a:cs typeface="Malgun Gothic"/>
              </a:rPr>
              <a:t>배</a:t>
            </a:r>
            <a:r>
              <a:rPr dirty="0" sz="1400" spc="-180">
                <a:latin typeface="Malgun Gothic"/>
                <a:cs typeface="Malgun Gothic"/>
              </a:rPr>
              <a:t>경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이미지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0897" y="4018279"/>
            <a:ext cx="2954020" cy="20377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8255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1200" spc="5">
                <a:latin typeface="Malgun Gothic"/>
                <a:cs typeface="Malgun Gothic"/>
              </a:rPr>
              <a:t>AI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이용해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자동</a:t>
            </a:r>
            <a:r>
              <a:rPr dirty="0" sz="1200" spc="-155">
                <a:latin typeface="Malgun Gothic"/>
                <a:cs typeface="Malgun Gothic"/>
              </a:rPr>
              <a:t>차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또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사람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추출</a:t>
            </a:r>
            <a:r>
              <a:rPr dirty="0" sz="1200" spc="-155">
                <a:latin typeface="Malgun Gothic"/>
                <a:cs typeface="Malgun Gothic"/>
              </a:rPr>
              <a:t>할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90">
                <a:latin typeface="Malgun Gothic"/>
                <a:cs typeface="Malgun Gothic"/>
              </a:rPr>
              <a:t>때  </a:t>
            </a:r>
            <a:r>
              <a:rPr dirty="0" sz="1200" spc="-160">
                <a:latin typeface="Malgun Gothic"/>
                <a:cs typeface="Malgun Gothic"/>
              </a:rPr>
              <a:t>에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사</a:t>
            </a:r>
            <a:r>
              <a:rPr dirty="0" sz="1200" spc="-155">
                <a:latin typeface="Malgun Gothic"/>
                <a:cs typeface="Malgun Gothic"/>
              </a:rPr>
              <a:t>람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또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자동차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전</a:t>
            </a:r>
            <a:r>
              <a:rPr dirty="0" sz="1200" spc="-155">
                <a:latin typeface="Malgun Gothic"/>
                <a:cs typeface="Malgun Gothic"/>
              </a:rPr>
              <a:t>면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또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25">
                <a:latin typeface="Malgun Gothic"/>
                <a:cs typeface="Malgun Gothic"/>
              </a:rPr>
              <a:t>대각방향  </a:t>
            </a:r>
            <a:r>
              <a:rPr dirty="0" sz="1200" spc="-160">
                <a:latin typeface="Malgun Gothic"/>
                <a:cs typeface="Malgun Gothic"/>
              </a:rPr>
              <a:t>에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바라</a:t>
            </a:r>
            <a:r>
              <a:rPr dirty="0" sz="1200" spc="-155">
                <a:latin typeface="Malgun Gothic"/>
                <a:cs typeface="Malgun Gothic"/>
              </a:rPr>
              <a:t>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때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가</a:t>
            </a:r>
            <a:r>
              <a:rPr dirty="0" sz="1200" spc="-155">
                <a:latin typeface="Malgun Gothic"/>
                <a:cs typeface="Malgun Gothic"/>
              </a:rPr>
              <a:t>장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인식률</a:t>
            </a: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높음</a:t>
            </a:r>
            <a:endParaRPr sz="1200">
              <a:latin typeface="Malgun Gothic"/>
              <a:cs typeface="Malgun Gothic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-160">
                <a:latin typeface="Malgun Gothic"/>
                <a:cs typeface="Malgun Gothic"/>
              </a:rPr>
              <a:t>수직으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내려다보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각도에서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사람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또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90">
                <a:latin typeface="Malgun Gothic"/>
                <a:cs typeface="Malgun Gothic"/>
              </a:rPr>
              <a:t>자  </a:t>
            </a:r>
            <a:r>
              <a:rPr dirty="0" sz="1200" spc="-160">
                <a:latin typeface="Malgun Gothic"/>
                <a:cs typeface="Malgun Gothic"/>
              </a:rPr>
              <a:t>동차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인식률</a:t>
            </a: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매</a:t>
            </a:r>
            <a:r>
              <a:rPr dirty="0" sz="1200" spc="-155">
                <a:latin typeface="Malgun Gothic"/>
                <a:cs typeface="Malgun Gothic"/>
              </a:rPr>
              <a:t>우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낮음</a:t>
            </a:r>
            <a:endParaRPr sz="1200">
              <a:latin typeface="Malgun Gothic"/>
              <a:cs typeface="Malgun Gothic"/>
            </a:endParaRPr>
          </a:p>
          <a:p>
            <a:pPr algn="just" marL="184785" marR="9525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개선하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방법으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KN</a:t>
            </a:r>
            <a:r>
              <a:rPr dirty="0" sz="1200" spc="-30">
                <a:latin typeface="Malgun Gothic"/>
                <a:cs typeface="Malgun Gothic"/>
              </a:rPr>
              <a:t>N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10">
                <a:latin typeface="Malgun Gothic"/>
                <a:cs typeface="Malgun Gothic"/>
              </a:rPr>
              <a:t>차영  </a:t>
            </a:r>
            <a:r>
              <a:rPr dirty="0" sz="1200" spc="-155">
                <a:latin typeface="Malgun Gothic"/>
                <a:cs typeface="Malgun Gothic"/>
              </a:rPr>
              <a:t>상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이미지를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통</a:t>
            </a:r>
            <a:r>
              <a:rPr dirty="0" sz="1200" spc="-155">
                <a:latin typeface="Malgun Gothic"/>
                <a:cs typeface="Malgun Gothic"/>
              </a:rPr>
              <a:t>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객체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탐지하</a:t>
            </a:r>
            <a:r>
              <a:rPr dirty="0" sz="1200" spc="-155">
                <a:latin typeface="Malgun Gothic"/>
                <a:cs typeface="Malgun Gothic"/>
              </a:rPr>
              <a:t>고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추출</a:t>
            </a:r>
            <a:r>
              <a:rPr dirty="0" sz="1200" spc="95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-15">
                <a:latin typeface="Malgun Gothic"/>
                <a:cs typeface="Malgun Gothic"/>
              </a:rPr>
              <a:t>Ope</a:t>
            </a:r>
            <a:r>
              <a:rPr dirty="0" sz="1200" spc="-20">
                <a:latin typeface="Malgun Gothic"/>
                <a:cs typeface="Malgun Gothic"/>
              </a:rPr>
              <a:t>n</a:t>
            </a:r>
            <a:r>
              <a:rPr dirty="0" sz="1200" spc="30">
                <a:latin typeface="Malgun Gothic"/>
                <a:cs typeface="Malgun Gothic"/>
              </a:rPr>
              <a:t>C</a:t>
            </a:r>
            <a:r>
              <a:rPr dirty="0" sz="1200" spc="-20">
                <a:latin typeface="Malgun Gothic"/>
                <a:cs typeface="Malgun Gothic"/>
              </a:rPr>
              <a:t>V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KN</a:t>
            </a:r>
            <a:r>
              <a:rPr dirty="0" sz="1200" spc="-30">
                <a:latin typeface="Malgun Gothic"/>
                <a:cs typeface="Malgun Gothic"/>
              </a:rPr>
              <a:t>N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객</a:t>
            </a:r>
            <a:r>
              <a:rPr dirty="0" sz="1200" spc="-155">
                <a:latin typeface="Malgun Gothic"/>
                <a:cs typeface="Malgun Gothic"/>
              </a:rPr>
              <a:t>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추출은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10">
                <a:latin typeface="Malgun Gothic"/>
                <a:cs typeface="Malgun Gothic"/>
              </a:rPr>
              <a:t>영상  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화소들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평균값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계산하</a:t>
            </a:r>
            <a:r>
              <a:rPr dirty="0" sz="1200" spc="-155">
                <a:latin typeface="Malgun Gothic"/>
                <a:cs typeface="Malgun Gothic"/>
              </a:rPr>
              <a:t>고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25">
                <a:latin typeface="Malgun Gothic"/>
                <a:cs typeface="Malgun Gothic"/>
              </a:rPr>
              <a:t>기반으로  </a:t>
            </a:r>
            <a:r>
              <a:rPr dirty="0" sz="1200" spc="-160">
                <a:latin typeface="Malgun Gothic"/>
                <a:cs typeface="Malgun Gothic"/>
              </a:rPr>
              <a:t>차영</a:t>
            </a:r>
            <a:r>
              <a:rPr dirty="0" sz="1200" spc="-155">
                <a:latin typeface="Malgun Gothic"/>
                <a:cs typeface="Malgun Gothic"/>
              </a:rPr>
              <a:t>상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이미지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생성해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객체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탐지하고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90">
                <a:latin typeface="Malgun Gothic"/>
                <a:cs typeface="Malgun Gothic"/>
              </a:rPr>
              <a:t>추  </a:t>
            </a:r>
            <a:r>
              <a:rPr dirty="0" sz="1200" spc="-155">
                <a:latin typeface="Malgun Gothic"/>
                <a:cs typeface="Malgun Gothic"/>
              </a:rPr>
              <a:t>출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85288" y="2289048"/>
            <a:ext cx="151130" cy="416559"/>
            <a:chOff x="2685288" y="2289048"/>
            <a:chExt cx="151130" cy="416559"/>
          </a:xfrm>
        </p:grpSpPr>
        <p:sp>
          <p:nvSpPr>
            <p:cNvPr id="11" name="object 11"/>
            <p:cNvSpPr/>
            <p:nvPr/>
          </p:nvSpPr>
          <p:spPr>
            <a:xfrm>
              <a:off x="2698242" y="2302002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4" h="390525">
                  <a:moveTo>
                    <a:pt x="62483" y="0"/>
                  </a:moveTo>
                  <a:lnTo>
                    <a:pt x="62483" y="97536"/>
                  </a:lnTo>
                  <a:lnTo>
                    <a:pt x="0" y="97536"/>
                  </a:lnTo>
                  <a:lnTo>
                    <a:pt x="0" y="292608"/>
                  </a:lnTo>
                  <a:lnTo>
                    <a:pt x="62483" y="292608"/>
                  </a:lnTo>
                  <a:lnTo>
                    <a:pt x="62483" y="390144"/>
                  </a:lnTo>
                  <a:lnTo>
                    <a:pt x="124968" y="195072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98242" y="2302002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4" h="390525">
                  <a:moveTo>
                    <a:pt x="0" y="97536"/>
                  </a:moveTo>
                  <a:lnTo>
                    <a:pt x="62483" y="97536"/>
                  </a:lnTo>
                  <a:lnTo>
                    <a:pt x="62483" y="0"/>
                  </a:lnTo>
                  <a:lnTo>
                    <a:pt x="124968" y="195072"/>
                  </a:lnTo>
                  <a:lnTo>
                    <a:pt x="62483" y="390144"/>
                  </a:lnTo>
                  <a:lnTo>
                    <a:pt x="62483" y="292608"/>
                  </a:lnTo>
                  <a:lnTo>
                    <a:pt x="0" y="292608"/>
                  </a:lnTo>
                  <a:lnTo>
                    <a:pt x="0" y="97536"/>
                  </a:lnTo>
                  <a:close/>
                </a:path>
              </a:pathLst>
            </a:custGeom>
            <a:ln w="25908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773167" y="2307335"/>
            <a:ext cx="151130" cy="416559"/>
            <a:chOff x="4773167" y="2307335"/>
            <a:chExt cx="151130" cy="416559"/>
          </a:xfrm>
        </p:grpSpPr>
        <p:sp>
          <p:nvSpPr>
            <p:cNvPr id="14" name="object 14"/>
            <p:cNvSpPr/>
            <p:nvPr/>
          </p:nvSpPr>
          <p:spPr>
            <a:xfrm>
              <a:off x="4786121" y="2320289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5" h="390525">
                  <a:moveTo>
                    <a:pt x="62483" y="0"/>
                  </a:moveTo>
                  <a:lnTo>
                    <a:pt x="62483" y="97536"/>
                  </a:lnTo>
                  <a:lnTo>
                    <a:pt x="0" y="97536"/>
                  </a:lnTo>
                  <a:lnTo>
                    <a:pt x="0" y="292608"/>
                  </a:lnTo>
                  <a:lnTo>
                    <a:pt x="62483" y="292608"/>
                  </a:lnTo>
                  <a:lnTo>
                    <a:pt x="62483" y="390144"/>
                  </a:lnTo>
                  <a:lnTo>
                    <a:pt x="124967" y="195072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86121" y="2320289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5" h="390525">
                  <a:moveTo>
                    <a:pt x="0" y="97536"/>
                  </a:moveTo>
                  <a:lnTo>
                    <a:pt x="62483" y="97536"/>
                  </a:lnTo>
                  <a:lnTo>
                    <a:pt x="62483" y="0"/>
                  </a:lnTo>
                  <a:lnTo>
                    <a:pt x="124967" y="195072"/>
                  </a:lnTo>
                  <a:lnTo>
                    <a:pt x="62483" y="390144"/>
                  </a:lnTo>
                  <a:lnTo>
                    <a:pt x="62483" y="292608"/>
                  </a:lnTo>
                  <a:lnTo>
                    <a:pt x="0" y="292608"/>
                  </a:lnTo>
                  <a:lnTo>
                    <a:pt x="0" y="97536"/>
                  </a:lnTo>
                  <a:close/>
                </a:path>
              </a:pathLst>
            </a:custGeom>
            <a:ln w="2590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6856476" y="2289048"/>
            <a:ext cx="151130" cy="416559"/>
            <a:chOff x="6856476" y="2289048"/>
            <a:chExt cx="151130" cy="416559"/>
          </a:xfrm>
        </p:grpSpPr>
        <p:sp>
          <p:nvSpPr>
            <p:cNvPr id="17" name="object 17"/>
            <p:cNvSpPr/>
            <p:nvPr/>
          </p:nvSpPr>
          <p:spPr>
            <a:xfrm>
              <a:off x="6869430" y="2302002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5" h="390525">
                  <a:moveTo>
                    <a:pt x="62484" y="0"/>
                  </a:moveTo>
                  <a:lnTo>
                    <a:pt x="62484" y="97536"/>
                  </a:lnTo>
                  <a:lnTo>
                    <a:pt x="0" y="97536"/>
                  </a:lnTo>
                  <a:lnTo>
                    <a:pt x="0" y="292608"/>
                  </a:lnTo>
                  <a:lnTo>
                    <a:pt x="62484" y="292608"/>
                  </a:lnTo>
                  <a:lnTo>
                    <a:pt x="62484" y="390144"/>
                  </a:lnTo>
                  <a:lnTo>
                    <a:pt x="124968" y="195072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69430" y="2302002"/>
              <a:ext cx="125095" cy="390525"/>
            </a:xfrm>
            <a:custGeom>
              <a:avLst/>
              <a:gdLst/>
              <a:ahLst/>
              <a:cxnLst/>
              <a:rect l="l" t="t" r="r" b="b"/>
              <a:pathLst>
                <a:path w="125095" h="390525">
                  <a:moveTo>
                    <a:pt x="0" y="97536"/>
                  </a:moveTo>
                  <a:lnTo>
                    <a:pt x="62484" y="97536"/>
                  </a:lnTo>
                  <a:lnTo>
                    <a:pt x="62484" y="0"/>
                  </a:lnTo>
                  <a:lnTo>
                    <a:pt x="124968" y="195072"/>
                  </a:lnTo>
                  <a:lnTo>
                    <a:pt x="62484" y="390144"/>
                  </a:lnTo>
                  <a:lnTo>
                    <a:pt x="62484" y="292608"/>
                  </a:lnTo>
                  <a:lnTo>
                    <a:pt x="0" y="292608"/>
                  </a:lnTo>
                  <a:lnTo>
                    <a:pt x="0" y="97536"/>
                  </a:lnTo>
                  <a:close/>
                </a:path>
              </a:pathLst>
            </a:custGeom>
            <a:ln w="2590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848867" y="1753361"/>
            <a:ext cx="1739900" cy="1525270"/>
            <a:chOff x="848867" y="1753361"/>
            <a:chExt cx="1739900" cy="152527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867" y="1891283"/>
              <a:ext cx="1738883" cy="13868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9629" y="1753361"/>
              <a:ext cx="1739264" cy="215265"/>
            </a:xfrm>
            <a:custGeom>
              <a:avLst/>
              <a:gdLst/>
              <a:ahLst/>
              <a:cxnLst/>
              <a:rect l="l" t="t" r="r" b="b"/>
              <a:pathLst>
                <a:path w="1739264" h="215264">
                  <a:moveTo>
                    <a:pt x="1738883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1738883" y="214884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36748" y="1898904"/>
            <a:ext cx="1738883" cy="138683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49630" y="1753361"/>
            <a:ext cx="1739264" cy="215265"/>
          </a:xfrm>
          <a:prstGeom prst="rect">
            <a:avLst/>
          </a:prstGeom>
          <a:ln w="25908">
            <a:solidFill>
              <a:srgbClr val="58585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14350">
              <a:lnSpc>
                <a:spcPts val="1350"/>
              </a:lnSpc>
            </a:pPr>
            <a:r>
              <a:rPr dirty="0" sz="1200" spc="-155">
                <a:latin typeface="Malgun Gothic"/>
                <a:cs typeface="Malgun Gothic"/>
              </a:rPr>
              <a:t>컬러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이미지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37510" y="1753361"/>
            <a:ext cx="1739264" cy="215265"/>
          </a:xfrm>
          <a:prstGeom prst="rect">
            <a:avLst/>
          </a:prstGeom>
          <a:solidFill>
            <a:srgbClr val="F1F1F1"/>
          </a:solidFill>
          <a:ln w="25907">
            <a:solidFill>
              <a:srgbClr val="58585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ts val="1350"/>
              </a:lnSpc>
            </a:pPr>
            <a:r>
              <a:rPr dirty="0" sz="1200" spc="-160">
                <a:latin typeface="Malgun Gothic"/>
                <a:cs typeface="Malgun Gothic"/>
              </a:rPr>
              <a:t>회색조</a:t>
            </a:r>
            <a:r>
              <a:rPr dirty="0" sz="1200" spc="-25">
                <a:latin typeface="Malgun Gothic"/>
                <a:cs typeface="Malgun Gothic"/>
              </a:rPr>
              <a:t>(g</a:t>
            </a:r>
            <a:r>
              <a:rPr dirty="0" sz="1200" spc="-40">
                <a:latin typeface="Malgun Gothic"/>
                <a:cs typeface="Malgun Gothic"/>
              </a:rPr>
              <a:t>r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5">
                <a:latin typeface="Malgun Gothic"/>
                <a:cs typeface="Malgun Gothic"/>
              </a:rPr>
              <a:t>y</a:t>
            </a:r>
            <a:r>
              <a:rPr dirty="0" sz="1200" spc="85">
                <a:latin typeface="Malgun Gothic"/>
                <a:cs typeface="Malgun Gothic"/>
              </a:rPr>
              <a:t>s</a:t>
            </a:r>
            <a:r>
              <a:rPr dirty="0" sz="1200" spc="40">
                <a:latin typeface="Malgun Gothic"/>
                <a:cs typeface="Malgun Gothic"/>
              </a:rPr>
              <a:t>c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50">
                <a:latin typeface="Malgun Gothic"/>
                <a:cs typeface="Malgun Gothic"/>
              </a:rPr>
              <a:t>l</a:t>
            </a:r>
            <a:r>
              <a:rPr dirty="0" sz="1200" spc="15">
                <a:latin typeface="Malgun Gothic"/>
                <a:cs typeface="Malgun Gothic"/>
              </a:rPr>
              <a:t>e)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이미지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0817" y="1753361"/>
            <a:ext cx="1739264" cy="215265"/>
          </a:xfrm>
          <a:prstGeom prst="rect">
            <a:avLst/>
          </a:prstGeom>
          <a:solidFill>
            <a:srgbClr val="F1F1F1"/>
          </a:solidFill>
          <a:ln w="25907">
            <a:solidFill>
              <a:srgbClr val="58585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60985">
              <a:lnSpc>
                <a:spcPts val="1350"/>
              </a:lnSpc>
            </a:pPr>
            <a:r>
              <a:rPr dirty="0" sz="1200" spc="-160">
                <a:latin typeface="Malgun Gothic"/>
                <a:cs typeface="Malgun Gothic"/>
              </a:rPr>
              <a:t>이진</a:t>
            </a:r>
            <a:r>
              <a:rPr dirty="0" sz="1200" spc="-25">
                <a:latin typeface="Malgun Gothic"/>
                <a:cs typeface="Malgun Gothic"/>
              </a:rPr>
              <a:t>(b</a:t>
            </a:r>
            <a:r>
              <a:rPr dirty="0" sz="1200" spc="-20">
                <a:latin typeface="Malgun Gothic"/>
                <a:cs typeface="Malgun Gothic"/>
              </a:rPr>
              <a:t>i</a:t>
            </a:r>
            <a:r>
              <a:rPr dirty="0" sz="1200" spc="-10">
                <a:latin typeface="Malgun Gothic"/>
                <a:cs typeface="Malgun Gothic"/>
              </a:rPr>
              <a:t>nary)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이미지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4126" y="1753361"/>
            <a:ext cx="1739264" cy="215265"/>
          </a:xfrm>
          <a:prstGeom prst="rect">
            <a:avLst/>
          </a:prstGeom>
          <a:solidFill>
            <a:srgbClr val="F1F1F1"/>
          </a:solidFill>
          <a:ln w="25907">
            <a:solidFill>
              <a:srgbClr val="58585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07010">
              <a:lnSpc>
                <a:spcPts val="1350"/>
              </a:lnSpc>
            </a:pPr>
            <a:r>
              <a:rPr dirty="0" sz="1200" spc="-160">
                <a:latin typeface="Malgun Gothic"/>
                <a:cs typeface="Malgun Gothic"/>
              </a:rPr>
              <a:t>컨투</a:t>
            </a:r>
            <a:r>
              <a:rPr dirty="0" sz="1200" spc="-155">
                <a:latin typeface="Malgun Gothic"/>
                <a:cs typeface="Malgun Gothic"/>
              </a:rPr>
              <a:t>어</a:t>
            </a:r>
            <a:r>
              <a:rPr dirty="0" sz="1200" spc="15">
                <a:latin typeface="Malgun Gothic"/>
                <a:cs typeface="Malgun Gothic"/>
              </a:rPr>
              <a:t>(</a:t>
            </a:r>
            <a:r>
              <a:rPr dirty="0" sz="1200" spc="5">
                <a:latin typeface="Malgun Gothic"/>
                <a:cs typeface="Malgun Gothic"/>
              </a:rPr>
              <a:t>c</a:t>
            </a:r>
            <a:r>
              <a:rPr dirty="0" sz="1200" spc="-35">
                <a:latin typeface="Malgun Gothic"/>
                <a:cs typeface="Malgun Gothic"/>
              </a:rPr>
              <a:t>onto</a:t>
            </a:r>
            <a:r>
              <a:rPr dirty="0" sz="1200" spc="-40">
                <a:latin typeface="Malgun Gothic"/>
                <a:cs typeface="Malgun Gothic"/>
              </a:rPr>
              <a:t>u</a:t>
            </a:r>
            <a:r>
              <a:rPr dirty="0" sz="1200" spc="-5">
                <a:latin typeface="Malgun Gothic"/>
                <a:cs typeface="Malgun Gothic"/>
              </a:rPr>
              <a:t>r)</a:t>
            </a:r>
            <a:r>
              <a:rPr dirty="0" sz="1200" spc="-3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찾기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7240" y="1196339"/>
            <a:ext cx="8639810" cy="1511935"/>
            <a:chOff x="777240" y="1196339"/>
            <a:chExt cx="8639810" cy="151193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40" y="1196339"/>
              <a:ext cx="8639556" cy="43281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425690" y="2347722"/>
              <a:ext cx="1030605" cy="347980"/>
            </a:xfrm>
            <a:custGeom>
              <a:avLst/>
              <a:gdLst/>
              <a:ahLst/>
              <a:cxnLst/>
              <a:rect l="l" t="t" r="r" b="b"/>
              <a:pathLst>
                <a:path w="1030604" h="347980">
                  <a:moveTo>
                    <a:pt x="0" y="0"/>
                  </a:moveTo>
                  <a:lnTo>
                    <a:pt x="980312" y="60960"/>
                  </a:lnTo>
                  <a:lnTo>
                    <a:pt x="1030224" y="347472"/>
                  </a:lnTo>
                  <a:lnTo>
                    <a:pt x="43687" y="25603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55675" y="1200657"/>
            <a:ext cx="79914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5" b="1">
                <a:latin typeface="Malgun Gothic"/>
                <a:cs typeface="Malgun Gothic"/>
              </a:rPr>
              <a:t>1</a:t>
            </a:r>
            <a:r>
              <a:rPr dirty="0" sz="2000" spc="10" b="1">
                <a:latin typeface="Malgun Gothic"/>
                <a:cs typeface="Malgun Gothic"/>
              </a:rPr>
              <a:t>.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전처리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310" b="1">
                <a:latin typeface="Malgun Gothic"/>
                <a:cs typeface="Malgun Gothic"/>
              </a:rPr>
              <a:t>-</a:t>
            </a:r>
            <a:r>
              <a:rPr dirty="0" sz="2000" spc="-590" b="1">
                <a:latin typeface="Malgun Gothic"/>
                <a:cs typeface="Malgun Gothic"/>
              </a:rPr>
              <a:t>&gt;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80" b="1">
                <a:latin typeface="Malgun Gothic"/>
                <a:cs typeface="Malgun Gothic"/>
              </a:rPr>
              <a:t>G</a:t>
            </a:r>
            <a:r>
              <a:rPr dirty="0" sz="2000" spc="-75" b="1">
                <a:latin typeface="Malgun Gothic"/>
                <a:cs typeface="Malgun Gothic"/>
              </a:rPr>
              <a:t>r</a:t>
            </a:r>
            <a:r>
              <a:rPr dirty="0" sz="2000" spc="-15" b="1">
                <a:latin typeface="Malgun Gothic"/>
                <a:cs typeface="Malgun Gothic"/>
              </a:rPr>
              <a:t>ay</a:t>
            </a:r>
            <a:r>
              <a:rPr dirty="0" sz="2000" spc="-10" b="1">
                <a:latin typeface="Malgun Gothic"/>
                <a:cs typeface="Malgun Gothic"/>
              </a:rPr>
              <a:t>s</a:t>
            </a:r>
            <a:r>
              <a:rPr dirty="0" sz="2000" spc="25" b="1">
                <a:latin typeface="Malgun Gothic"/>
                <a:cs typeface="Malgun Gothic"/>
              </a:rPr>
              <a:t>c</a:t>
            </a:r>
            <a:r>
              <a:rPr dirty="0" sz="2000" spc="-105" b="1">
                <a:latin typeface="Malgun Gothic"/>
                <a:cs typeface="Malgun Gothic"/>
              </a:rPr>
              <a:t>a</a:t>
            </a:r>
            <a:r>
              <a:rPr dirty="0" sz="2000" spc="-95" b="1">
                <a:latin typeface="Malgun Gothic"/>
                <a:cs typeface="Malgun Gothic"/>
              </a:rPr>
              <a:t>l</a:t>
            </a:r>
            <a:r>
              <a:rPr dirty="0" sz="2000" spc="25" b="1">
                <a:latin typeface="Malgun Gothic"/>
                <a:cs typeface="Malgun Gothic"/>
              </a:rPr>
              <a:t>e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이미지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310" b="1">
                <a:latin typeface="Malgun Gothic"/>
                <a:cs typeface="Malgun Gothic"/>
              </a:rPr>
              <a:t>-</a:t>
            </a:r>
            <a:r>
              <a:rPr dirty="0" sz="2000" spc="-590" b="1">
                <a:latin typeface="Malgun Gothic"/>
                <a:cs typeface="Malgun Gothic"/>
              </a:rPr>
              <a:t>&gt;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이진화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이미지에서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라벨링을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통한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객체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검출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03859" y="1080490"/>
            <a:ext cx="7455534" cy="1539875"/>
            <a:chOff x="403859" y="1080490"/>
            <a:chExt cx="7455534" cy="153987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859" y="1080490"/>
              <a:ext cx="611098" cy="7681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7" y="1106424"/>
              <a:ext cx="509016" cy="6659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50074" y="2385822"/>
              <a:ext cx="396240" cy="220979"/>
            </a:xfrm>
            <a:custGeom>
              <a:avLst/>
              <a:gdLst/>
              <a:ahLst/>
              <a:cxnLst/>
              <a:rect l="l" t="t" r="r" b="b"/>
              <a:pathLst>
                <a:path w="396240" h="220980">
                  <a:moveTo>
                    <a:pt x="0" y="190500"/>
                  </a:moveTo>
                  <a:lnTo>
                    <a:pt x="82296" y="190500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190500"/>
                  </a:lnTo>
                  <a:close/>
                </a:path>
                <a:path w="396240" h="220980">
                  <a:moveTo>
                    <a:pt x="91440" y="214884"/>
                  </a:moveTo>
                  <a:lnTo>
                    <a:pt x="176784" y="214884"/>
                  </a:lnTo>
                  <a:lnTo>
                    <a:pt x="176784" y="0"/>
                  </a:lnTo>
                  <a:lnTo>
                    <a:pt x="91440" y="0"/>
                  </a:lnTo>
                  <a:lnTo>
                    <a:pt x="91440" y="214884"/>
                  </a:lnTo>
                  <a:close/>
                </a:path>
                <a:path w="396240" h="220980">
                  <a:moveTo>
                    <a:pt x="185927" y="214884"/>
                  </a:moveTo>
                  <a:lnTo>
                    <a:pt x="272796" y="214884"/>
                  </a:lnTo>
                  <a:lnTo>
                    <a:pt x="272796" y="0"/>
                  </a:lnTo>
                  <a:lnTo>
                    <a:pt x="185927" y="0"/>
                  </a:lnTo>
                  <a:lnTo>
                    <a:pt x="185927" y="214884"/>
                  </a:lnTo>
                  <a:close/>
                </a:path>
                <a:path w="396240" h="220980">
                  <a:moveTo>
                    <a:pt x="298703" y="220980"/>
                  </a:moveTo>
                  <a:lnTo>
                    <a:pt x="396239" y="220980"/>
                  </a:lnTo>
                  <a:lnTo>
                    <a:pt x="396239" y="24384"/>
                  </a:lnTo>
                  <a:lnTo>
                    <a:pt x="298703" y="24384"/>
                  </a:lnTo>
                  <a:lnTo>
                    <a:pt x="298703" y="220980"/>
                  </a:lnTo>
                  <a:close/>
                </a:path>
              </a:pathLst>
            </a:custGeom>
            <a:ln w="25908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7240" y="3447288"/>
            <a:ext cx="7549896" cy="431292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55675" y="3451352"/>
            <a:ext cx="50622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5" b="1">
                <a:latin typeface="Malgun Gothic"/>
                <a:cs typeface="Malgun Gothic"/>
              </a:rPr>
              <a:t>2</a:t>
            </a:r>
            <a:r>
              <a:rPr dirty="0" sz="2000" spc="10" b="1">
                <a:latin typeface="Malgun Gothic"/>
                <a:cs typeface="Malgun Gothic"/>
              </a:rPr>
              <a:t>.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차영상</a:t>
            </a:r>
            <a:r>
              <a:rPr dirty="0" sz="2000" spc="-85" b="1">
                <a:latin typeface="Malgun Gothic"/>
                <a:cs typeface="Malgun Gothic"/>
              </a:rPr>
              <a:t>(</a:t>
            </a:r>
            <a:r>
              <a:rPr dirty="0" sz="2000" spc="-140" b="1">
                <a:latin typeface="Malgun Gothic"/>
                <a:cs typeface="Malgun Gothic"/>
              </a:rPr>
              <a:t>d</a:t>
            </a:r>
            <a:r>
              <a:rPr dirty="0" sz="2000" spc="-65" b="1">
                <a:latin typeface="Malgun Gothic"/>
                <a:cs typeface="Malgun Gothic"/>
              </a:rPr>
              <a:t>i</a:t>
            </a:r>
            <a:r>
              <a:rPr dirty="0" sz="2000" spc="-80" b="1">
                <a:latin typeface="Malgun Gothic"/>
                <a:cs typeface="Malgun Gothic"/>
              </a:rPr>
              <a:t>f</a:t>
            </a:r>
            <a:r>
              <a:rPr dirty="0" sz="2000" spc="-100" b="1">
                <a:latin typeface="Malgun Gothic"/>
                <a:cs typeface="Malgun Gothic"/>
              </a:rPr>
              <a:t>f</a:t>
            </a:r>
            <a:r>
              <a:rPr dirty="0" sz="2000" spc="-45" b="1">
                <a:latin typeface="Malgun Gothic"/>
                <a:cs typeface="Malgun Gothic"/>
              </a:rPr>
              <a:t>e</a:t>
            </a:r>
            <a:r>
              <a:rPr dirty="0" sz="2000" spc="-90" b="1">
                <a:latin typeface="Malgun Gothic"/>
                <a:cs typeface="Malgun Gothic"/>
              </a:rPr>
              <a:t>r</a:t>
            </a:r>
            <a:r>
              <a:rPr dirty="0" sz="2000" spc="-35" b="1">
                <a:latin typeface="Malgun Gothic"/>
                <a:cs typeface="Malgun Gothic"/>
              </a:rPr>
              <a:t>e</a:t>
            </a:r>
            <a:r>
              <a:rPr dirty="0" sz="2000" spc="-30" b="1">
                <a:latin typeface="Malgun Gothic"/>
                <a:cs typeface="Malgun Gothic"/>
              </a:rPr>
              <a:t>n</a:t>
            </a:r>
            <a:r>
              <a:rPr dirty="0" sz="2000" spc="5" b="1">
                <a:latin typeface="Malgun Gothic"/>
                <a:cs typeface="Malgun Gothic"/>
              </a:rPr>
              <a:t>c</a:t>
            </a:r>
            <a:r>
              <a:rPr dirty="0" sz="2000" spc="25" b="1">
                <a:latin typeface="Malgun Gothic"/>
                <a:cs typeface="Malgun Gothic"/>
              </a:rPr>
              <a:t>e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35" b="1">
                <a:latin typeface="Malgun Gothic"/>
                <a:cs typeface="Malgun Gothic"/>
              </a:rPr>
              <a:t>i</a:t>
            </a:r>
            <a:r>
              <a:rPr dirty="0" sz="2000" spc="-110" b="1">
                <a:latin typeface="Malgun Gothic"/>
                <a:cs typeface="Malgun Gothic"/>
              </a:rPr>
              <a:t>m</a:t>
            </a:r>
            <a:r>
              <a:rPr dirty="0" sz="2000" spc="-70" b="1">
                <a:latin typeface="Malgun Gothic"/>
                <a:cs typeface="Malgun Gothic"/>
              </a:rPr>
              <a:t>a</a:t>
            </a:r>
            <a:r>
              <a:rPr dirty="0" sz="2000" spc="-55" b="1">
                <a:latin typeface="Malgun Gothic"/>
                <a:cs typeface="Malgun Gothic"/>
              </a:rPr>
              <a:t>g</a:t>
            </a:r>
            <a:r>
              <a:rPr dirty="0" sz="2000" spc="-45" b="1">
                <a:latin typeface="Malgun Gothic"/>
                <a:cs typeface="Malgun Gothic"/>
              </a:rPr>
              <a:t>e</a:t>
            </a:r>
            <a:r>
              <a:rPr dirty="0" sz="2000" spc="-120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객체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검출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03859" y="3331438"/>
            <a:ext cx="611505" cy="768350"/>
            <a:chOff x="403859" y="3331438"/>
            <a:chExt cx="611505" cy="768350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859" y="3331438"/>
              <a:ext cx="611098" cy="76812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7" y="3357371"/>
              <a:ext cx="509016" cy="665988"/>
            </a:xfrm>
            <a:prstGeom prst="rect">
              <a:avLst/>
            </a:prstGeom>
          </p:spPr>
        </p:pic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7918704" y="2405633"/>
          <a:ext cx="528320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4"/>
                <a:gridCol w="120014"/>
                <a:gridCol w="127000"/>
                <a:gridCol w="133985"/>
              </a:tblGrid>
              <a:tr h="2255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00"/>
                      </a:solidFill>
                      <a:prstDash val="solid"/>
                    </a:lnL>
                    <a:lnR w="38100">
                      <a:solidFill>
                        <a:srgbClr val="FFFF00"/>
                      </a:solidFill>
                      <a:prstDash val="solid"/>
                    </a:lnR>
                    <a:lnT w="28575">
                      <a:solidFill>
                        <a:srgbClr val="FFFF00"/>
                      </a:solidFill>
                      <a:prstDash val="solid"/>
                    </a:lnT>
                    <a:lnB w="28575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00"/>
                      </a:solidFill>
                      <a:prstDash val="solid"/>
                    </a:lnL>
                    <a:lnR w="28575">
                      <a:solidFill>
                        <a:srgbClr val="FFFF00"/>
                      </a:solidFill>
                      <a:prstDash val="solid"/>
                    </a:lnR>
                    <a:lnT w="28575">
                      <a:solidFill>
                        <a:srgbClr val="FFFF00"/>
                      </a:solidFill>
                      <a:prstDash val="solid"/>
                    </a:lnT>
                    <a:lnB w="28575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00"/>
                      </a:solidFill>
                      <a:prstDash val="solid"/>
                    </a:lnL>
                    <a:lnR w="28575">
                      <a:solidFill>
                        <a:srgbClr val="FFFF00"/>
                      </a:solidFill>
                      <a:prstDash val="solid"/>
                    </a:lnR>
                    <a:lnT w="28575">
                      <a:solidFill>
                        <a:srgbClr val="FFFF00"/>
                      </a:solidFill>
                      <a:prstDash val="solid"/>
                    </a:lnT>
                    <a:lnB w="28575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00"/>
                      </a:solidFill>
                      <a:prstDash val="solid"/>
                    </a:lnL>
                    <a:lnR w="28575">
                      <a:solidFill>
                        <a:srgbClr val="FFFF00"/>
                      </a:solidFill>
                      <a:prstDash val="solid"/>
                    </a:lnR>
                    <a:lnT w="28575">
                      <a:solidFill>
                        <a:srgbClr val="FFFF00"/>
                      </a:solidFill>
                      <a:prstDash val="solid"/>
                    </a:lnT>
                    <a:lnB w="28575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165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165</a:t>
            </a:fld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5804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차영</a:t>
            </a:r>
            <a:r>
              <a:rPr dirty="0" sz="2800" spc="-365"/>
              <a:t>상</a:t>
            </a:r>
            <a:r>
              <a:rPr dirty="0" sz="2800" spc="-175"/>
              <a:t> </a:t>
            </a:r>
            <a:r>
              <a:rPr dirty="0" sz="2800" spc="-370"/>
              <a:t>이미지</a:t>
            </a:r>
            <a:r>
              <a:rPr dirty="0" sz="2800" spc="-365"/>
              <a:t>를</a:t>
            </a:r>
            <a:r>
              <a:rPr dirty="0" sz="2800" spc="-170"/>
              <a:t> </a:t>
            </a:r>
            <a:r>
              <a:rPr dirty="0" sz="2800" spc="-370"/>
              <a:t>이용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객</a:t>
            </a:r>
            <a:r>
              <a:rPr dirty="0" sz="2800" spc="-365"/>
              <a:t>체</a:t>
            </a:r>
            <a:r>
              <a:rPr dirty="0" sz="2800" spc="-175"/>
              <a:t> </a:t>
            </a:r>
            <a:r>
              <a:rPr dirty="0" sz="2800" spc="-370"/>
              <a:t>추출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단점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392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50">
                <a:latin typeface="Malgun Gothic"/>
                <a:cs typeface="Malgun Gothic"/>
              </a:rPr>
              <a:t>LP</a:t>
            </a:r>
            <a:r>
              <a:rPr dirty="0" sz="1000" spc="5">
                <a:latin typeface="Malgun Gothic"/>
                <a:cs typeface="Malgun Gothic"/>
              </a:rPr>
              <a:t>C</a:t>
            </a:r>
            <a:r>
              <a:rPr dirty="0" sz="1000" spc="-5">
                <a:latin typeface="Malgun Gothic"/>
                <a:cs typeface="Malgun Gothic"/>
              </a:rPr>
              <a:t>l</a:t>
            </a:r>
            <a:r>
              <a:rPr dirty="0" sz="1000" spc="30">
                <a:latin typeface="Malgun Gothic"/>
                <a:cs typeface="Malgun Gothic"/>
              </a:rPr>
              <a:t>ass</a:t>
            </a:r>
            <a:r>
              <a:rPr dirty="0" sz="1000" spc="10">
                <a:latin typeface="Malgun Gothic"/>
                <a:cs typeface="Malgun Gothic"/>
              </a:rPr>
              <a:t>i</a:t>
            </a:r>
            <a:r>
              <a:rPr dirty="0" sz="1000" spc="15">
                <a:latin typeface="Malgun Gothic"/>
                <a:cs typeface="Malgun Gothic"/>
              </a:rPr>
              <a:t>f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15">
                <a:latin typeface="Malgun Gothic"/>
                <a:cs typeface="Malgun Gothic"/>
              </a:rPr>
              <a:t>r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6" y="1700783"/>
            <a:ext cx="2286000" cy="15209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1700783"/>
            <a:ext cx="2286000" cy="15209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3179" y="1700783"/>
            <a:ext cx="2286000" cy="15209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8303" y="3200400"/>
            <a:ext cx="2312035" cy="294640"/>
          </a:xfrm>
          <a:prstGeom prst="rect">
            <a:avLst/>
          </a:prstGeom>
          <a:solidFill>
            <a:srgbClr val="D6DBDE"/>
          </a:solidFill>
        </p:spPr>
        <p:txBody>
          <a:bodyPr wrap="square" lIns="0" tIns="762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60"/>
              </a:spcBef>
            </a:pPr>
            <a:r>
              <a:rPr dirty="0" sz="1400" spc="15">
                <a:latin typeface="Malgun Gothic"/>
                <a:cs typeface="Malgun Gothic"/>
              </a:rPr>
              <a:t>10</a:t>
            </a:r>
            <a:r>
              <a:rPr dirty="0" sz="1400" spc="-180">
                <a:latin typeface="Malgun Gothic"/>
                <a:cs typeface="Malgun Gothic"/>
              </a:rPr>
              <a:t>월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17</a:t>
            </a:r>
            <a:r>
              <a:rPr dirty="0" sz="1400" spc="-180">
                <a:latin typeface="Malgun Gothic"/>
                <a:cs typeface="Malgun Gothic"/>
              </a:rPr>
              <a:t>일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오전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8</a:t>
            </a:r>
            <a:r>
              <a:rPr dirty="0" sz="1400" spc="-180">
                <a:latin typeface="Malgun Gothic"/>
                <a:cs typeface="Malgun Gothic"/>
              </a:rPr>
              <a:t>시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15</a:t>
            </a:r>
            <a:r>
              <a:rPr dirty="0" sz="1400" spc="-180">
                <a:latin typeface="Malgun Gothic"/>
                <a:cs typeface="Malgun Gothic"/>
              </a:rPr>
              <a:t>분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5408" y="3200400"/>
            <a:ext cx="2312035" cy="294640"/>
          </a:xfrm>
          <a:prstGeom prst="rect">
            <a:avLst/>
          </a:prstGeom>
          <a:solidFill>
            <a:srgbClr val="D6DBDE"/>
          </a:solidFill>
        </p:spPr>
        <p:txBody>
          <a:bodyPr wrap="square" lIns="0" tIns="7620" rIns="0" bIns="0" rtlCol="0" vert="horz">
            <a:spAutoFit/>
          </a:bodyPr>
          <a:lstStyle/>
          <a:p>
            <a:pPr marL="184785">
              <a:lnSpc>
                <a:spcPct val="100000"/>
              </a:lnSpc>
              <a:spcBef>
                <a:spcPts val="60"/>
              </a:spcBef>
            </a:pPr>
            <a:r>
              <a:rPr dirty="0" sz="1400" spc="15">
                <a:latin typeface="Malgun Gothic"/>
                <a:cs typeface="Malgun Gothic"/>
              </a:rPr>
              <a:t>10</a:t>
            </a:r>
            <a:r>
              <a:rPr dirty="0" sz="1400" spc="-180">
                <a:latin typeface="Malgun Gothic"/>
                <a:cs typeface="Malgun Gothic"/>
              </a:rPr>
              <a:t>월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17</a:t>
            </a:r>
            <a:r>
              <a:rPr dirty="0" sz="1400" spc="-180">
                <a:latin typeface="Malgun Gothic"/>
                <a:cs typeface="Malgun Gothic"/>
              </a:rPr>
              <a:t>일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오</a:t>
            </a:r>
            <a:r>
              <a:rPr dirty="0" sz="1400" spc="-180">
                <a:latin typeface="Malgun Gothic"/>
                <a:cs typeface="Malgun Gothic"/>
              </a:rPr>
              <a:t>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</a:t>
            </a:r>
            <a:r>
              <a:rPr dirty="0" sz="1400" spc="-180">
                <a:latin typeface="Malgun Gothic"/>
                <a:cs typeface="Malgun Gothic"/>
              </a:rPr>
              <a:t>시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15</a:t>
            </a:r>
            <a:r>
              <a:rPr dirty="0" sz="1400" spc="-180">
                <a:latin typeface="Malgun Gothic"/>
                <a:cs typeface="Malgun Gothic"/>
              </a:rPr>
              <a:t>분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9276" y="3200400"/>
            <a:ext cx="2312035" cy="294640"/>
          </a:xfrm>
          <a:prstGeom prst="rect">
            <a:avLst/>
          </a:prstGeom>
          <a:solidFill>
            <a:srgbClr val="D6DBDE"/>
          </a:solidFill>
        </p:spPr>
        <p:txBody>
          <a:bodyPr wrap="square" lIns="0" tIns="762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60"/>
              </a:spcBef>
            </a:pPr>
            <a:r>
              <a:rPr dirty="0" sz="1400" spc="-185">
                <a:latin typeface="Malgun Gothic"/>
                <a:cs typeface="Malgun Gothic"/>
              </a:rPr>
              <a:t>흐린</a:t>
            </a:r>
            <a:r>
              <a:rPr dirty="0" sz="1400" spc="-180">
                <a:latin typeface="Malgun Gothic"/>
                <a:cs typeface="Malgun Gothic"/>
              </a:rPr>
              <a:t>날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10</a:t>
            </a:r>
            <a:r>
              <a:rPr dirty="0" sz="1400" spc="-180">
                <a:latin typeface="Malgun Gothic"/>
                <a:cs typeface="Malgun Gothic"/>
              </a:rPr>
              <a:t>월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16</a:t>
            </a:r>
            <a:r>
              <a:rPr dirty="0" sz="1400" spc="-180">
                <a:latin typeface="Malgun Gothic"/>
                <a:cs typeface="Malgun Gothic"/>
              </a:rPr>
              <a:t>일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</a:t>
            </a:r>
            <a:r>
              <a:rPr dirty="0" sz="1400" spc="-180">
                <a:latin typeface="Malgun Gothic"/>
                <a:cs typeface="Malgun Gothic"/>
              </a:rPr>
              <a:t>시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15</a:t>
            </a:r>
            <a:r>
              <a:rPr dirty="0" sz="1400" spc="-180">
                <a:latin typeface="Malgun Gothic"/>
                <a:cs typeface="Malgun Gothic"/>
              </a:rPr>
              <a:t>분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40" y="1214627"/>
            <a:ext cx="7549896" cy="4312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5675" y="1218691"/>
            <a:ext cx="49110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야간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영상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시간대별로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배경이미지가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필요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3859" y="1098778"/>
            <a:ext cx="611505" cy="768350"/>
            <a:chOff x="403859" y="1098778"/>
            <a:chExt cx="611505" cy="7683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59" y="1098778"/>
              <a:ext cx="611098" cy="7681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67" y="1124711"/>
              <a:ext cx="509016" cy="66598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8867" y="4128515"/>
            <a:ext cx="6240780" cy="19644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99540" y="6031484"/>
            <a:ext cx="86106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30">
                <a:latin typeface="Malgun Gothic"/>
                <a:cs typeface="Malgun Gothic"/>
              </a:rPr>
              <a:t>출처</a:t>
            </a:r>
            <a:r>
              <a:rPr dirty="0" sz="1050" spc="-85">
                <a:latin typeface="Malgun Gothic"/>
                <a:cs typeface="Malgun Gothic"/>
              </a:rPr>
              <a:t> </a:t>
            </a:r>
            <a:r>
              <a:rPr dirty="0" sz="1050" spc="100">
                <a:latin typeface="Malgun Gothic"/>
                <a:cs typeface="Malgun Gothic"/>
              </a:rPr>
              <a:t>:</a:t>
            </a:r>
            <a:r>
              <a:rPr dirty="0" sz="1050" spc="-60">
                <a:latin typeface="Malgun Gothic"/>
                <a:cs typeface="Malgun Gothic"/>
              </a:rPr>
              <a:t> </a:t>
            </a:r>
            <a:r>
              <a:rPr dirty="0" sz="1050" spc="-10">
                <a:latin typeface="Malgun Gothic"/>
                <a:cs typeface="Malgun Gothic"/>
              </a:rPr>
              <a:t>Separation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-15">
                <a:latin typeface="Malgun Gothic"/>
                <a:cs typeface="Malgun Gothic"/>
              </a:rPr>
              <a:t>of</a:t>
            </a:r>
            <a:r>
              <a:rPr dirty="0" sz="1050" spc="-55">
                <a:latin typeface="Malgun Gothic"/>
                <a:cs typeface="Malgun Gothic"/>
              </a:rPr>
              <a:t> </a:t>
            </a:r>
            <a:r>
              <a:rPr dirty="0" sz="1050" spc="-15">
                <a:latin typeface="Malgun Gothic"/>
                <a:cs typeface="Malgun Gothic"/>
              </a:rPr>
              <a:t>Touching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10">
                <a:latin typeface="Malgun Gothic"/>
                <a:cs typeface="Malgun Gothic"/>
              </a:rPr>
              <a:t>Pigs</a:t>
            </a:r>
            <a:r>
              <a:rPr dirty="0" sz="1050" spc="-70">
                <a:latin typeface="Malgun Gothic"/>
                <a:cs typeface="Malgun Gothic"/>
              </a:rPr>
              <a:t> </a:t>
            </a:r>
            <a:r>
              <a:rPr dirty="0" sz="1050" spc="-10">
                <a:latin typeface="Malgun Gothic"/>
                <a:cs typeface="Malgun Gothic"/>
              </a:rPr>
              <a:t>using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25">
                <a:latin typeface="Malgun Gothic"/>
                <a:cs typeface="Malgun Gothic"/>
              </a:rPr>
              <a:t>YOLO-based</a:t>
            </a:r>
            <a:r>
              <a:rPr dirty="0" sz="1050" spc="-90">
                <a:latin typeface="Malgun Gothic"/>
                <a:cs typeface="Malgun Gothic"/>
              </a:rPr>
              <a:t> </a:t>
            </a:r>
            <a:r>
              <a:rPr dirty="0" sz="1050" spc="-20">
                <a:latin typeface="Malgun Gothic"/>
                <a:cs typeface="Malgun Gothic"/>
              </a:rPr>
              <a:t>Bounding</a:t>
            </a:r>
            <a:r>
              <a:rPr dirty="0" sz="1050" spc="-55">
                <a:latin typeface="Malgun Gothic"/>
                <a:cs typeface="Malgun Gothic"/>
              </a:rPr>
              <a:t> </a:t>
            </a:r>
            <a:r>
              <a:rPr dirty="0" sz="1050" spc="10">
                <a:latin typeface="Malgun Gothic"/>
                <a:cs typeface="Malgun Gothic"/>
              </a:rPr>
              <a:t>Box,Journal</a:t>
            </a:r>
            <a:r>
              <a:rPr dirty="0" sz="1050" spc="-65">
                <a:latin typeface="Malgun Gothic"/>
                <a:cs typeface="Malgun Gothic"/>
              </a:rPr>
              <a:t> </a:t>
            </a:r>
            <a:r>
              <a:rPr dirty="0" sz="1050" spc="-15">
                <a:latin typeface="Malgun Gothic"/>
                <a:cs typeface="Malgun Gothic"/>
              </a:rPr>
              <a:t>of</a:t>
            </a:r>
            <a:r>
              <a:rPr dirty="0" sz="1050" spc="-55">
                <a:latin typeface="Malgun Gothic"/>
                <a:cs typeface="Malgun Gothic"/>
              </a:rPr>
              <a:t> </a:t>
            </a:r>
            <a:r>
              <a:rPr dirty="0" sz="1050" spc="-10">
                <a:latin typeface="Malgun Gothic"/>
                <a:cs typeface="Malgun Gothic"/>
              </a:rPr>
              <a:t>Korea</a:t>
            </a:r>
            <a:r>
              <a:rPr dirty="0" sz="1050" spc="-70">
                <a:latin typeface="Malgun Gothic"/>
                <a:cs typeface="Malgun Gothic"/>
              </a:rPr>
              <a:t> </a:t>
            </a:r>
            <a:r>
              <a:rPr dirty="0" sz="1050" spc="-20">
                <a:latin typeface="Malgun Gothic"/>
                <a:cs typeface="Malgun Gothic"/>
              </a:rPr>
              <a:t>Multimedia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5">
                <a:latin typeface="Malgun Gothic"/>
                <a:cs typeface="Malgun Gothic"/>
              </a:rPr>
              <a:t>Society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-5">
                <a:latin typeface="Malgun Gothic"/>
                <a:cs typeface="Malgun Gothic"/>
              </a:rPr>
              <a:t>Vol.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35">
                <a:latin typeface="Malgun Gothic"/>
                <a:cs typeface="Malgun Gothic"/>
              </a:rPr>
              <a:t>21,</a:t>
            </a:r>
            <a:r>
              <a:rPr dirty="0" sz="1050" spc="-85">
                <a:latin typeface="Malgun Gothic"/>
                <a:cs typeface="Malgun Gothic"/>
              </a:rPr>
              <a:t> </a:t>
            </a:r>
            <a:r>
              <a:rPr dirty="0" sz="1050" spc="-10">
                <a:latin typeface="Malgun Gothic"/>
                <a:cs typeface="Malgun Gothic"/>
              </a:rPr>
              <a:t>No.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50">
                <a:latin typeface="Malgun Gothic"/>
                <a:cs typeface="Malgun Gothic"/>
              </a:rPr>
              <a:t>2,</a:t>
            </a:r>
            <a:r>
              <a:rPr dirty="0" sz="1050" spc="-80">
                <a:latin typeface="Malgun Gothic"/>
                <a:cs typeface="Malgun Gothic"/>
              </a:rPr>
              <a:t> </a:t>
            </a:r>
            <a:r>
              <a:rPr dirty="0" sz="1050" spc="-5">
                <a:latin typeface="Malgun Gothic"/>
                <a:cs typeface="Malgun Gothic"/>
              </a:rPr>
              <a:t>February</a:t>
            </a:r>
            <a:r>
              <a:rPr dirty="0" sz="1050" spc="-65">
                <a:latin typeface="Malgun Gothic"/>
                <a:cs typeface="Malgun Gothic"/>
              </a:rPr>
              <a:t> </a:t>
            </a:r>
            <a:r>
              <a:rPr dirty="0" sz="1050" spc="15">
                <a:latin typeface="Malgun Gothic"/>
                <a:cs typeface="Malgun Gothic"/>
              </a:rPr>
              <a:t>2018</a:t>
            </a:r>
            <a:r>
              <a:rPr dirty="0" sz="1050" spc="-105">
                <a:latin typeface="Malgun Gothic"/>
                <a:cs typeface="Malgun Gothic"/>
              </a:rPr>
              <a:t> </a:t>
            </a:r>
            <a:r>
              <a:rPr dirty="0" sz="1050">
                <a:latin typeface="Malgun Gothic"/>
                <a:cs typeface="Malgun Gothic"/>
              </a:rPr>
              <a:t>Page</a:t>
            </a:r>
            <a:r>
              <a:rPr dirty="0" sz="1050" spc="-90">
                <a:latin typeface="Malgun Gothic"/>
                <a:cs typeface="Malgun Gothic"/>
              </a:rPr>
              <a:t> </a:t>
            </a:r>
            <a:r>
              <a:rPr dirty="0" sz="1050" spc="15">
                <a:latin typeface="Malgun Gothic"/>
                <a:cs typeface="Malgun Gothic"/>
              </a:rPr>
              <a:t>69</a:t>
            </a:r>
            <a:endParaRPr sz="105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240" y="3662171"/>
            <a:ext cx="7549896" cy="43281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55675" y="3667505"/>
            <a:ext cx="56534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 b="1">
                <a:latin typeface="Malgun Gothic"/>
                <a:cs typeface="Malgun Gothic"/>
              </a:rPr>
              <a:t>완벽한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배경이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아닌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Depth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80" b="1">
                <a:latin typeface="Malgun Gothic"/>
                <a:cs typeface="Malgun Gothic"/>
              </a:rPr>
              <a:t>Imag</a:t>
            </a:r>
            <a:r>
              <a:rPr dirty="0" sz="2000" spc="30" b="1">
                <a:latin typeface="Malgun Gothic"/>
                <a:cs typeface="Malgun Gothic"/>
              </a:rPr>
              <a:t>e</a:t>
            </a:r>
            <a:r>
              <a:rPr dirty="0" sz="2000" spc="-254" b="1">
                <a:latin typeface="Malgun Gothic"/>
                <a:cs typeface="Malgun Gothic"/>
              </a:rPr>
              <a:t>만으로도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객체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탐지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3859" y="3546322"/>
            <a:ext cx="611505" cy="768350"/>
            <a:chOff x="403859" y="3546322"/>
            <a:chExt cx="611505" cy="76835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59" y="3546322"/>
              <a:ext cx="611098" cy="7681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67" y="3572256"/>
              <a:ext cx="509016" cy="66598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165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165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4488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5"/>
              <a:t>Open</a:t>
            </a:r>
            <a:r>
              <a:rPr dirty="0" sz="2800" spc="-50"/>
              <a:t>C</a:t>
            </a:r>
            <a:r>
              <a:rPr dirty="0" sz="2800" spc="-140"/>
              <a:t>V</a:t>
            </a:r>
            <a:r>
              <a:rPr dirty="0" sz="2800" spc="-365"/>
              <a:t>의</a:t>
            </a:r>
            <a:r>
              <a:rPr dirty="0" sz="2800" spc="-160"/>
              <a:t> </a:t>
            </a:r>
            <a:r>
              <a:rPr dirty="0" sz="2800" spc="-370"/>
              <a:t>손글</a:t>
            </a:r>
            <a:r>
              <a:rPr dirty="0" sz="2800" spc="-365"/>
              <a:t>씨</a:t>
            </a:r>
            <a:r>
              <a:rPr dirty="0" sz="2800" spc="-175"/>
              <a:t> </a:t>
            </a:r>
            <a:r>
              <a:rPr dirty="0" sz="2800" spc="-370"/>
              <a:t>숫</a:t>
            </a:r>
            <a:r>
              <a:rPr dirty="0" sz="2800" spc="-365"/>
              <a:t>자</a:t>
            </a:r>
            <a:r>
              <a:rPr dirty="0" sz="2800" spc="-170"/>
              <a:t> </a:t>
            </a:r>
            <a:r>
              <a:rPr dirty="0" sz="2800" spc="-370"/>
              <a:t>데이터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54786"/>
            <a:ext cx="5704840" cy="79375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960"/>
              </a:spcBef>
              <a:buSzPct val="83333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1800" spc="-20">
                <a:latin typeface="Malgun Gothic"/>
                <a:cs typeface="Malgun Gothic"/>
              </a:rPr>
              <a:t>Ope</a:t>
            </a:r>
            <a:r>
              <a:rPr dirty="0" sz="1800" spc="-30">
                <a:latin typeface="Malgun Gothic"/>
                <a:cs typeface="Malgun Gothic"/>
              </a:rPr>
              <a:t>n</a:t>
            </a:r>
            <a:r>
              <a:rPr dirty="0" sz="1800" spc="10">
                <a:latin typeface="Malgun Gothic"/>
                <a:cs typeface="Malgun Gothic"/>
              </a:rPr>
              <a:t>C</a:t>
            </a:r>
            <a:r>
              <a:rPr dirty="0" sz="1800" spc="15">
                <a:latin typeface="Malgun Gothic"/>
                <a:cs typeface="Malgun Gothic"/>
              </a:rPr>
              <a:t>V</a:t>
            </a:r>
            <a:r>
              <a:rPr dirty="0" sz="1800" spc="-235">
                <a:latin typeface="Malgun Gothic"/>
                <a:cs typeface="Malgun Gothic"/>
              </a:rPr>
              <a:t>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포함되어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필기체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숫자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이미지</a:t>
            </a:r>
            <a:endParaRPr sz="18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865"/>
              </a:spcBef>
              <a:buSzPct val="83333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1800" spc="10">
                <a:latin typeface="Malgun Gothic"/>
                <a:cs typeface="Malgun Gothic"/>
              </a:rPr>
              <a:t>20</a:t>
            </a:r>
            <a:r>
              <a:rPr dirty="0" sz="1800" spc="35">
                <a:latin typeface="Malgun Gothic"/>
                <a:cs typeface="Malgun Gothic"/>
              </a:rPr>
              <a:t>x20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크기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5">
                <a:latin typeface="Malgun Gothic"/>
                <a:cs typeface="Malgun Gothic"/>
              </a:rPr>
              <a:t>G</a:t>
            </a:r>
            <a:r>
              <a:rPr dirty="0" sz="1800" spc="-20">
                <a:latin typeface="Malgun Gothic"/>
                <a:cs typeface="Malgun Gothic"/>
              </a:rPr>
              <a:t>r</a:t>
            </a:r>
            <a:r>
              <a:rPr dirty="0" sz="1800" spc="-5">
                <a:latin typeface="Malgun Gothic"/>
                <a:cs typeface="Malgun Gothic"/>
              </a:rPr>
              <a:t>ay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90">
                <a:latin typeface="Malgun Gothic"/>
                <a:cs typeface="Malgun Gothic"/>
              </a:rPr>
              <a:t>s</a:t>
            </a:r>
            <a:r>
              <a:rPr dirty="0" sz="1800" spc="85">
                <a:latin typeface="Malgun Gothic"/>
                <a:cs typeface="Malgun Gothic"/>
              </a:rPr>
              <a:t>c</a:t>
            </a:r>
            <a:r>
              <a:rPr dirty="0" sz="1800" spc="-35">
                <a:latin typeface="Malgun Gothic"/>
                <a:cs typeface="Malgun Gothic"/>
              </a:rPr>
              <a:t>a</a:t>
            </a:r>
            <a:r>
              <a:rPr dirty="0" sz="1800" spc="-65">
                <a:latin typeface="Malgun Gothic"/>
                <a:cs typeface="Malgun Gothic"/>
              </a:rPr>
              <a:t>l</a:t>
            </a:r>
            <a:r>
              <a:rPr dirty="0" sz="1800" spc="95">
                <a:latin typeface="Malgun Gothic"/>
                <a:cs typeface="Malgun Gothic"/>
              </a:rPr>
              <a:t>e,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각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숫자별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100</a:t>
            </a:r>
            <a:r>
              <a:rPr dirty="0" sz="1800" spc="-235">
                <a:latin typeface="Malgun Gothic"/>
                <a:cs typeface="Malgun Gothic"/>
              </a:rPr>
              <a:t>열</a:t>
            </a:r>
            <a:r>
              <a:rPr dirty="0" sz="1800" spc="145">
                <a:latin typeface="Malgun Gothic"/>
                <a:cs typeface="Malgun Gothic"/>
              </a:rPr>
              <a:t>,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5">
                <a:latin typeface="Malgun Gothic"/>
                <a:cs typeface="Malgun Gothic"/>
              </a:rPr>
              <a:t>5</a:t>
            </a:r>
            <a:r>
              <a:rPr dirty="0" sz="1800" spc="-235">
                <a:latin typeface="Malgun Gothic"/>
                <a:cs typeface="Malgun Gothic"/>
              </a:rPr>
              <a:t>행씩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5000</a:t>
            </a:r>
            <a:r>
              <a:rPr dirty="0" sz="1800" spc="-235">
                <a:latin typeface="Malgun Gothic"/>
                <a:cs typeface="Malgun Gothic"/>
              </a:rPr>
              <a:t>개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2392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50">
                <a:latin typeface="Malgun Gothic"/>
                <a:cs typeface="Malgun Gothic"/>
              </a:rPr>
              <a:t>LP</a:t>
            </a:r>
            <a:r>
              <a:rPr dirty="0" sz="1000" spc="5">
                <a:latin typeface="Malgun Gothic"/>
                <a:cs typeface="Malgun Gothic"/>
              </a:rPr>
              <a:t>C</a:t>
            </a:r>
            <a:r>
              <a:rPr dirty="0" sz="1000" spc="-5">
                <a:latin typeface="Malgun Gothic"/>
                <a:cs typeface="Malgun Gothic"/>
              </a:rPr>
              <a:t>l</a:t>
            </a:r>
            <a:r>
              <a:rPr dirty="0" sz="1000" spc="30">
                <a:latin typeface="Malgun Gothic"/>
                <a:cs typeface="Malgun Gothic"/>
              </a:rPr>
              <a:t>ass</a:t>
            </a:r>
            <a:r>
              <a:rPr dirty="0" sz="1000" spc="10">
                <a:latin typeface="Malgun Gothic"/>
                <a:cs typeface="Malgun Gothic"/>
              </a:rPr>
              <a:t>i</a:t>
            </a:r>
            <a:r>
              <a:rPr dirty="0" sz="1000" spc="15">
                <a:latin typeface="Malgun Gothic"/>
                <a:cs typeface="Malgun Gothic"/>
              </a:rPr>
              <a:t>f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15">
                <a:latin typeface="Malgun Gothic"/>
                <a:cs typeface="Malgun Gothic"/>
              </a:rPr>
              <a:t>r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1687" y="1845564"/>
            <a:ext cx="9298305" cy="4490085"/>
            <a:chOff x="551687" y="1845564"/>
            <a:chExt cx="9298305" cy="449008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687" y="1845564"/>
              <a:ext cx="8802623" cy="44013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45635" y="5859779"/>
              <a:ext cx="5904230" cy="475615"/>
            </a:xfrm>
            <a:custGeom>
              <a:avLst/>
              <a:gdLst/>
              <a:ahLst/>
              <a:cxnLst/>
              <a:rect l="l" t="t" r="r" b="b"/>
              <a:pathLst>
                <a:path w="5904230" h="475614">
                  <a:moveTo>
                    <a:pt x="590397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5903975" y="475488"/>
                  </a:lnTo>
                  <a:lnTo>
                    <a:pt x="5903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36821" y="5965952"/>
            <a:ext cx="5720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5">
                <a:latin typeface="Malgun Gothic"/>
                <a:cs typeface="Malgun Gothic"/>
              </a:rPr>
              <a:t>https://cdn.rawgit.com/opencv/opencv/4.5.0/samples/data/digits.png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82354" y="6513118"/>
            <a:ext cx="26987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167</a:t>
            </a:fld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손글</a:t>
            </a:r>
            <a:r>
              <a:rPr dirty="0" sz="2800" spc="-365"/>
              <a:t>씨</a:t>
            </a:r>
            <a:r>
              <a:rPr dirty="0" sz="2800" spc="-175"/>
              <a:t> </a:t>
            </a:r>
            <a:r>
              <a:rPr dirty="0" sz="2800" spc="-370"/>
              <a:t>숫</a:t>
            </a:r>
            <a:r>
              <a:rPr dirty="0" sz="2800" spc="-365"/>
              <a:t>자</a:t>
            </a:r>
            <a:r>
              <a:rPr dirty="0" sz="2800" spc="-170"/>
              <a:t> </a:t>
            </a:r>
            <a:r>
              <a:rPr dirty="0" sz="2800" spc="-370"/>
              <a:t>불러오기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84682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1.1.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35" y="1532509"/>
            <a:ext cx="9482558" cy="43961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5797" y="1174496"/>
            <a:ext cx="824293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파일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다운로드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경로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50">
                <a:latin typeface="Malgun Gothic"/>
                <a:cs typeface="Malgun Gothic"/>
              </a:rPr>
              <a:t>: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-20">
                <a:latin typeface="Malgun Gothic"/>
                <a:cs typeface="Malgun Gothic"/>
              </a:rPr>
              <a:t>ht</a:t>
            </a:r>
            <a:r>
              <a:rPr dirty="0" sz="1600" spc="-20">
                <a:latin typeface="Malgun Gothic"/>
                <a:cs typeface="Malgun Gothic"/>
              </a:rPr>
              <a:t>t</a:t>
            </a:r>
            <a:r>
              <a:rPr dirty="0" sz="1600" spc="70">
                <a:latin typeface="Malgun Gothic"/>
                <a:cs typeface="Malgun Gothic"/>
              </a:rPr>
              <a:t>ps:/</a:t>
            </a:r>
            <a:r>
              <a:rPr dirty="0" sz="1600" spc="60">
                <a:latin typeface="Malgun Gothic"/>
                <a:cs typeface="Malgun Gothic"/>
              </a:rPr>
              <a:t>/</a:t>
            </a:r>
            <a:r>
              <a:rPr dirty="0" sz="1600" spc="30">
                <a:latin typeface="Malgun Gothic"/>
                <a:cs typeface="Malgun Gothic"/>
              </a:rPr>
              <a:t>c</a:t>
            </a:r>
            <a:r>
              <a:rPr dirty="0" sz="1600" spc="-50">
                <a:latin typeface="Malgun Gothic"/>
                <a:cs typeface="Malgun Gothic"/>
              </a:rPr>
              <a:t>dn</a:t>
            </a:r>
            <a:r>
              <a:rPr dirty="0" sz="1600" spc="40">
                <a:latin typeface="Malgun Gothic"/>
                <a:cs typeface="Malgun Gothic"/>
              </a:rPr>
              <a:t>.</a:t>
            </a:r>
            <a:r>
              <a:rPr dirty="0" sz="1600" spc="50">
                <a:latin typeface="Malgun Gothic"/>
                <a:cs typeface="Malgun Gothic"/>
              </a:rPr>
              <a:t>r</a:t>
            </a:r>
            <a:r>
              <a:rPr dirty="0" sz="1600" spc="-5">
                <a:latin typeface="Malgun Gothic"/>
                <a:cs typeface="Malgun Gothic"/>
              </a:rPr>
              <a:t>awg</a:t>
            </a:r>
            <a:r>
              <a:rPr dirty="0" sz="1600" spc="10">
                <a:latin typeface="Malgun Gothic"/>
                <a:cs typeface="Malgun Gothic"/>
              </a:rPr>
              <a:t>i</a:t>
            </a:r>
            <a:r>
              <a:rPr dirty="0" sz="1600" spc="45">
                <a:latin typeface="Malgun Gothic"/>
                <a:cs typeface="Malgun Gothic"/>
              </a:rPr>
              <a:t>t.</a:t>
            </a:r>
            <a:r>
              <a:rPr dirty="0" sz="1600" spc="40">
                <a:latin typeface="Malgun Gothic"/>
                <a:cs typeface="Malgun Gothic"/>
              </a:rPr>
              <a:t>c</a:t>
            </a:r>
            <a:r>
              <a:rPr dirty="0" sz="1600" spc="-30">
                <a:latin typeface="Malgun Gothic"/>
                <a:cs typeface="Malgun Gothic"/>
              </a:rPr>
              <a:t>o</a:t>
            </a:r>
            <a:r>
              <a:rPr dirty="0" sz="1600" spc="-55">
                <a:latin typeface="Malgun Gothic"/>
                <a:cs typeface="Malgun Gothic"/>
              </a:rPr>
              <a:t>m</a:t>
            </a:r>
            <a:r>
              <a:rPr dirty="0" sz="1600" spc="-15">
                <a:latin typeface="Malgun Gothic"/>
                <a:cs typeface="Malgun Gothic"/>
              </a:rPr>
              <a:t>/ope</a:t>
            </a:r>
            <a:r>
              <a:rPr dirty="0" sz="1600">
                <a:latin typeface="Malgun Gothic"/>
                <a:cs typeface="Malgun Gothic"/>
              </a:rPr>
              <a:t>n</a:t>
            </a:r>
            <a:r>
              <a:rPr dirty="0" sz="1600" spc="55">
                <a:latin typeface="Malgun Gothic"/>
                <a:cs typeface="Malgun Gothic"/>
              </a:rPr>
              <a:t>c</a:t>
            </a:r>
            <a:r>
              <a:rPr dirty="0" sz="1600" spc="-5">
                <a:latin typeface="Malgun Gothic"/>
                <a:cs typeface="Malgun Gothic"/>
              </a:rPr>
              <a:t>v/ope</a:t>
            </a:r>
            <a:r>
              <a:rPr dirty="0" sz="1600">
                <a:latin typeface="Malgun Gothic"/>
                <a:cs typeface="Malgun Gothic"/>
              </a:rPr>
              <a:t>n</a:t>
            </a:r>
            <a:r>
              <a:rPr dirty="0" sz="1600" spc="35">
                <a:latin typeface="Malgun Gothic"/>
                <a:cs typeface="Malgun Gothic"/>
              </a:rPr>
              <a:t>c</a:t>
            </a:r>
            <a:r>
              <a:rPr dirty="0" sz="1600" spc="40">
                <a:latin typeface="Malgun Gothic"/>
                <a:cs typeface="Malgun Gothic"/>
              </a:rPr>
              <a:t>v</a:t>
            </a:r>
            <a:r>
              <a:rPr dirty="0" sz="1600" spc="80">
                <a:latin typeface="Malgun Gothic"/>
                <a:cs typeface="Malgun Gothic"/>
              </a:rPr>
              <a:t>/</a:t>
            </a:r>
            <a:r>
              <a:rPr dirty="0" sz="1600" spc="15">
                <a:latin typeface="Malgun Gothic"/>
                <a:cs typeface="Malgun Gothic"/>
              </a:rPr>
              <a:t>4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r>
              <a:rPr dirty="0" sz="1600" spc="15">
                <a:latin typeface="Malgun Gothic"/>
                <a:cs typeface="Malgun Gothic"/>
              </a:rPr>
              <a:t>5</a:t>
            </a:r>
            <a:r>
              <a:rPr dirty="0" sz="1600" spc="70">
                <a:latin typeface="Malgun Gothic"/>
                <a:cs typeface="Malgun Gothic"/>
              </a:rPr>
              <a:t>.0</a:t>
            </a:r>
            <a:r>
              <a:rPr dirty="0" sz="1600" spc="70">
                <a:latin typeface="Malgun Gothic"/>
                <a:cs typeface="Malgun Gothic"/>
              </a:rPr>
              <a:t>/</a:t>
            </a:r>
            <a:r>
              <a:rPr dirty="0" sz="1600" spc="114">
                <a:latin typeface="Malgun Gothic"/>
                <a:cs typeface="Malgun Gothic"/>
              </a:rPr>
              <a:t>s</a:t>
            </a:r>
            <a:r>
              <a:rPr dirty="0" sz="1600" spc="-20">
                <a:latin typeface="Malgun Gothic"/>
                <a:cs typeface="Malgun Gothic"/>
              </a:rPr>
              <a:t>a</a:t>
            </a:r>
            <a:r>
              <a:rPr dirty="0" sz="1600">
                <a:latin typeface="Malgun Gothic"/>
                <a:cs typeface="Malgun Gothic"/>
              </a:rPr>
              <a:t>m</a:t>
            </a:r>
            <a:r>
              <a:rPr dirty="0" sz="1600" spc="-65">
                <a:latin typeface="Malgun Gothic"/>
                <a:cs typeface="Malgun Gothic"/>
              </a:rPr>
              <a:t>p</a:t>
            </a:r>
            <a:r>
              <a:rPr dirty="0" sz="1600" spc="-65">
                <a:latin typeface="Malgun Gothic"/>
                <a:cs typeface="Malgun Gothic"/>
              </a:rPr>
              <a:t>l</a:t>
            </a:r>
            <a:r>
              <a:rPr dirty="0" sz="1600" spc="85">
                <a:latin typeface="Malgun Gothic"/>
                <a:cs typeface="Malgun Gothic"/>
              </a:rPr>
              <a:t>e</a:t>
            </a:r>
            <a:r>
              <a:rPr dirty="0" sz="1600" spc="80">
                <a:latin typeface="Malgun Gothic"/>
                <a:cs typeface="Malgun Gothic"/>
              </a:rPr>
              <a:t>s</a:t>
            </a:r>
            <a:r>
              <a:rPr dirty="0" sz="1600" spc="70">
                <a:latin typeface="Malgun Gothic"/>
                <a:cs typeface="Malgun Gothic"/>
              </a:rPr>
              <a:t>/</a:t>
            </a:r>
            <a:r>
              <a:rPr dirty="0" sz="1600" spc="-50">
                <a:latin typeface="Malgun Gothic"/>
                <a:cs typeface="Malgun Gothic"/>
              </a:rPr>
              <a:t>d</a:t>
            </a:r>
            <a:r>
              <a:rPr dirty="0" sz="1600" spc="-40">
                <a:latin typeface="Malgun Gothic"/>
                <a:cs typeface="Malgun Gothic"/>
              </a:rPr>
              <a:t>a</a:t>
            </a:r>
            <a:r>
              <a:rPr dirty="0" sz="1600" spc="-15">
                <a:latin typeface="Malgun Gothic"/>
                <a:cs typeface="Malgun Gothic"/>
              </a:rPr>
              <a:t>t</a:t>
            </a:r>
            <a:r>
              <a:rPr dirty="0" sz="1600" spc="-15">
                <a:latin typeface="Malgun Gothic"/>
                <a:cs typeface="Malgun Gothic"/>
              </a:rPr>
              <a:t>a</a:t>
            </a:r>
            <a:r>
              <a:rPr dirty="0" sz="1600" spc="-25">
                <a:latin typeface="Malgun Gothic"/>
                <a:cs typeface="Malgun Gothic"/>
              </a:rPr>
              <a:t>/dig</a:t>
            </a:r>
            <a:r>
              <a:rPr dirty="0" sz="1600">
                <a:latin typeface="Malgun Gothic"/>
                <a:cs typeface="Malgun Gothic"/>
              </a:rPr>
              <a:t>i</a:t>
            </a:r>
            <a:r>
              <a:rPr dirty="0" sz="1600" spc="-5">
                <a:latin typeface="Malgun Gothic"/>
                <a:cs typeface="Malgun Gothic"/>
              </a:rPr>
              <a:t>t</a:t>
            </a:r>
            <a:r>
              <a:rPr dirty="0" sz="1600" spc="15">
                <a:latin typeface="Malgun Gothic"/>
                <a:cs typeface="Malgun Gothic"/>
              </a:rPr>
              <a:t>s.png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49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모형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626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1.2.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분류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모형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6529" y="2698242"/>
            <a:ext cx="2022475" cy="1184275"/>
          </a:xfrm>
          <a:prstGeom prst="rect">
            <a:avLst/>
          </a:prstGeom>
          <a:ln w="28955">
            <a:solidFill>
              <a:srgbClr val="4F81BC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35560" marR="508000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256</a:t>
            </a:r>
            <a:r>
              <a:rPr dirty="0" sz="1600" spc="-165" b="1">
                <a:latin typeface="Malgun Gothic"/>
                <a:cs typeface="Malgun Gothic"/>
              </a:rPr>
              <a:t>개  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r</a:t>
            </a:r>
            <a:r>
              <a:rPr dirty="0" sz="1600" spc="-45" b="1">
                <a:latin typeface="Malgun Gothic"/>
                <a:cs typeface="Malgun Gothic"/>
              </a:rPr>
              <a:t>elu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3270" y="1397888"/>
            <a:ext cx="3347085" cy="1080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105"/>
              </a:spcBef>
            </a:pPr>
            <a:r>
              <a:rPr dirty="0" sz="3200" spc="-204" b="1">
                <a:latin typeface="Malgun Gothic"/>
                <a:cs typeface="Malgun Gothic"/>
              </a:rPr>
              <a:t>DNN</a:t>
            </a:r>
            <a:r>
              <a:rPr dirty="0" sz="3200" spc="-200" b="1">
                <a:latin typeface="Malgun Gothic"/>
                <a:cs typeface="Malgun Gothic"/>
              </a:rPr>
              <a:t> </a:t>
            </a:r>
            <a:r>
              <a:rPr dirty="0" sz="3200" spc="70" b="1">
                <a:latin typeface="Malgun Gothic"/>
                <a:cs typeface="Malgun Gothic"/>
              </a:rPr>
              <a:t>L</a:t>
            </a:r>
            <a:r>
              <a:rPr dirty="0" sz="3200" spc="-110" b="1">
                <a:latin typeface="Malgun Gothic"/>
                <a:cs typeface="Malgun Gothic"/>
              </a:rPr>
              <a:t>a</a:t>
            </a:r>
            <a:r>
              <a:rPr dirty="0" sz="3200" spc="-145" b="1">
                <a:latin typeface="Malgun Gothic"/>
                <a:cs typeface="Malgun Gothic"/>
              </a:rPr>
              <a:t>y</a:t>
            </a:r>
            <a:r>
              <a:rPr dirty="0" sz="3200" spc="-65" b="1">
                <a:latin typeface="Malgun Gothic"/>
                <a:cs typeface="Malgun Gothic"/>
              </a:rPr>
              <a:t>er</a:t>
            </a:r>
            <a:endParaRPr sz="32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300"/>
              </a:spcBef>
              <a:tabLst>
                <a:tab pos="2395855" algn="l"/>
              </a:tabLst>
            </a:pP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2</a:t>
            </a:r>
            <a:r>
              <a:rPr dirty="0" sz="1800" b="1">
                <a:latin typeface="Malgun Gothic"/>
                <a:cs typeface="Malgun Gothic"/>
              </a:rPr>
              <a:t>	</a:t>
            </a: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3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3405" y="2698242"/>
            <a:ext cx="2042160" cy="1184275"/>
          </a:xfrm>
          <a:prstGeom prst="rect">
            <a:avLst/>
          </a:prstGeom>
          <a:ln w="28955">
            <a:solidFill>
              <a:srgbClr val="4F81BC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35560" marR="528320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128</a:t>
            </a:r>
            <a:r>
              <a:rPr dirty="0" sz="1600" spc="-165" b="1">
                <a:latin typeface="Malgun Gothic"/>
                <a:cs typeface="Malgun Gothic"/>
              </a:rPr>
              <a:t>개  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r</a:t>
            </a:r>
            <a:r>
              <a:rPr dirty="0" sz="1600" spc="-45" b="1">
                <a:latin typeface="Malgun Gothic"/>
                <a:cs typeface="Malgun Gothic"/>
              </a:rPr>
              <a:t>elu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8878" y="3233927"/>
            <a:ext cx="414655" cy="114300"/>
          </a:xfrm>
          <a:custGeom>
            <a:avLst/>
            <a:gdLst/>
            <a:ahLst/>
            <a:cxnLst/>
            <a:rect l="l" t="t" r="r" b="b"/>
            <a:pathLst>
              <a:path w="414654" h="114300">
                <a:moveTo>
                  <a:pt x="300100" y="0"/>
                </a:moveTo>
                <a:lnTo>
                  <a:pt x="300100" y="114300"/>
                </a:lnTo>
                <a:lnTo>
                  <a:pt x="376300" y="76200"/>
                </a:lnTo>
                <a:lnTo>
                  <a:pt x="319150" y="76200"/>
                </a:lnTo>
                <a:lnTo>
                  <a:pt x="319150" y="38100"/>
                </a:lnTo>
                <a:lnTo>
                  <a:pt x="376300" y="38100"/>
                </a:lnTo>
                <a:lnTo>
                  <a:pt x="300100" y="0"/>
                </a:lnTo>
                <a:close/>
              </a:path>
              <a:path w="414654" h="114300">
                <a:moveTo>
                  <a:pt x="300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0100" y="76200"/>
                </a:lnTo>
                <a:lnTo>
                  <a:pt x="300100" y="38100"/>
                </a:lnTo>
                <a:close/>
              </a:path>
              <a:path w="414654" h="114300">
                <a:moveTo>
                  <a:pt x="376300" y="38100"/>
                </a:moveTo>
                <a:lnTo>
                  <a:pt x="319150" y="38100"/>
                </a:lnTo>
                <a:lnTo>
                  <a:pt x="319150" y="76200"/>
                </a:lnTo>
                <a:lnTo>
                  <a:pt x="376300" y="76200"/>
                </a:lnTo>
                <a:lnTo>
                  <a:pt x="414400" y="57150"/>
                </a:lnTo>
                <a:lnTo>
                  <a:pt x="3763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558" y="4072890"/>
            <a:ext cx="9360535" cy="1376680"/>
          </a:xfrm>
          <a:custGeom>
            <a:avLst/>
            <a:gdLst/>
            <a:ahLst/>
            <a:cxnLst/>
            <a:rect l="l" t="t" r="r" b="b"/>
            <a:pathLst>
              <a:path w="9360535" h="1376679">
                <a:moveTo>
                  <a:pt x="0" y="64770"/>
                </a:moveTo>
                <a:lnTo>
                  <a:pt x="5088" y="39540"/>
                </a:lnTo>
                <a:lnTo>
                  <a:pt x="18965" y="18954"/>
                </a:lnTo>
                <a:lnTo>
                  <a:pt x="39546" y="5083"/>
                </a:lnTo>
                <a:lnTo>
                  <a:pt x="64744" y="0"/>
                </a:lnTo>
                <a:lnTo>
                  <a:pt x="9295638" y="0"/>
                </a:lnTo>
                <a:lnTo>
                  <a:pt x="9320867" y="5083"/>
                </a:lnTo>
                <a:lnTo>
                  <a:pt x="9341453" y="18954"/>
                </a:lnTo>
                <a:lnTo>
                  <a:pt x="9355324" y="39540"/>
                </a:lnTo>
                <a:lnTo>
                  <a:pt x="9360408" y="64770"/>
                </a:lnTo>
                <a:lnTo>
                  <a:pt x="9360408" y="1311402"/>
                </a:lnTo>
                <a:lnTo>
                  <a:pt x="9355324" y="1336631"/>
                </a:lnTo>
                <a:lnTo>
                  <a:pt x="9341453" y="1357217"/>
                </a:lnTo>
                <a:lnTo>
                  <a:pt x="9320867" y="1371088"/>
                </a:lnTo>
                <a:lnTo>
                  <a:pt x="9295638" y="1376172"/>
                </a:lnTo>
                <a:lnTo>
                  <a:pt x="64744" y="1376172"/>
                </a:lnTo>
                <a:lnTo>
                  <a:pt x="39546" y="1371088"/>
                </a:lnTo>
                <a:lnTo>
                  <a:pt x="18965" y="1357217"/>
                </a:lnTo>
                <a:lnTo>
                  <a:pt x="5088" y="1336631"/>
                </a:lnTo>
                <a:lnTo>
                  <a:pt x="0" y="1311402"/>
                </a:lnTo>
                <a:lnTo>
                  <a:pt x="0" y="64770"/>
                </a:lnTo>
                <a:close/>
              </a:path>
            </a:pathLst>
          </a:custGeom>
          <a:ln w="28956">
            <a:solidFill>
              <a:srgbClr val="6F2F9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4959" y="4102353"/>
            <a:ext cx="162560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10" b="1">
                <a:latin typeface="Malgun Gothic"/>
                <a:cs typeface="Malgun Gothic"/>
              </a:rPr>
              <a:t>손실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185" b="1">
                <a:latin typeface="Malgun Gothic"/>
                <a:cs typeface="Malgun Gothic"/>
              </a:rPr>
              <a:t>기본값  옵티마이저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155" b="1">
                <a:latin typeface="Malgun Gothic"/>
                <a:cs typeface="Malgun Gothic"/>
              </a:rPr>
              <a:t>기본값 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기본값</a:t>
            </a:r>
            <a:endParaRPr sz="1600">
              <a:latin typeface="Malgun Gothic"/>
              <a:cs typeface="Malgun Gothic"/>
            </a:endParaRPr>
          </a:p>
          <a:p>
            <a:pPr marL="12700" marR="123825">
              <a:lnSpc>
                <a:spcPct val="100000"/>
              </a:lnSpc>
              <a:spcBef>
                <a:spcPts val="5"/>
              </a:spcBef>
            </a:pPr>
            <a:r>
              <a:rPr dirty="0" sz="1600" spc="-210" b="1">
                <a:latin typeface="Malgun Gothic"/>
                <a:cs typeface="Malgun Gothic"/>
              </a:rPr>
              <a:t>배치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크기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170" b="1">
                <a:latin typeface="Malgun Gothic"/>
                <a:cs typeface="Malgun Gothic"/>
              </a:rPr>
              <a:t>기본값  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기본값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177" y="2698242"/>
            <a:ext cx="2021205" cy="1184275"/>
          </a:xfrm>
          <a:prstGeom prst="rect">
            <a:avLst/>
          </a:prstGeom>
          <a:ln w="28955">
            <a:solidFill>
              <a:srgbClr val="4F81BC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34925" marR="50736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512</a:t>
            </a:r>
            <a:r>
              <a:rPr dirty="0" sz="1600" spc="-165" b="1">
                <a:latin typeface="Malgun Gothic"/>
                <a:cs typeface="Malgun Gothic"/>
              </a:rPr>
              <a:t>개  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r</a:t>
            </a:r>
            <a:r>
              <a:rPr dirty="0" sz="1600" spc="-45" b="1">
                <a:latin typeface="Malgun Gothic"/>
                <a:cs typeface="Malgun Gothic"/>
              </a:rPr>
              <a:t>elu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46" y="2178177"/>
            <a:ext cx="9505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1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02001" y="3233927"/>
            <a:ext cx="414655" cy="114300"/>
          </a:xfrm>
          <a:custGeom>
            <a:avLst/>
            <a:gdLst/>
            <a:ahLst/>
            <a:cxnLst/>
            <a:rect l="l" t="t" r="r" b="b"/>
            <a:pathLst>
              <a:path w="414655" h="114300">
                <a:moveTo>
                  <a:pt x="300100" y="0"/>
                </a:moveTo>
                <a:lnTo>
                  <a:pt x="300100" y="114300"/>
                </a:lnTo>
                <a:lnTo>
                  <a:pt x="376300" y="76200"/>
                </a:lnTo>
                <a:lnTo>
                  <a:pt x="319150" y="76200"/>
                </a:lnTo>
                <a:lnTo>
                  <a:pt x="319150" y="38100"/>
                </a:lnTo>
                <a:lnTo>
                  <a:pt x="376300" y="38100"/>
                </a:lnTo>
                <a:lnTo>
                  <a:pt x="300100" y="0"/>
                </a:lnTo>
                <a:close/>
              </a:path>
              <a:path w="414655" h="114300">
                <a:moveTo>
                  <a:pt x="300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0100" y="76200"/>
                </a:lnTo>
                <a:lnTo>
                  <a:pt x="300100" y="38100"/>
                </a:lnTo>
                <a:close/>
              </a:path>
              <a:path w="414655" h="114300">
                <a:moveTo>
                  <a:pt x="376300" y="38100"/>
                </a:moveTo>
                <a:lnTo>
                  <a:pt x="319150" y="38100"/>
                </a:lnTo>
                <a:lnTo>
                  <a:pt x="319150" y="76200"/>
                </a:lnTo>
                <a:lnTo>
                  <a:pt x="376300" y="76200"/>
                </a:lnTo>
                <a:lnTo>
                  <a:pt x="414400" y="57150"/>
                </a:lnTo>
                <a:lnTo>
                  <a:pt x="3763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95566" y="3233927"/>
            <a:ext cx="419100" cy="114300"/>
          </a:xfrm>
          <a:custGeom>
            <a:avLst/>
            <a:gdLst/>
            <a:ahLst/>
            <a:cxnLst/>
            <a:rect l="l" t="t" r="r" b="b"/>
            <a:pathLst>
              <a:path w="419100" h="114300">
                <a:moveTo>
                  <a:pt x="304800" y="0"/>
                </a:moveTo>
                <a:lnTo>
                  <a:pt x="304800" y="114300"/>
                </a:lnTo>
                <a:lnTo>
                  <a:pt x="381000" y="76200"/>
                </a:lnTo>
                <a:lnTo>
                  <a:pt x="323850" y="76200"/>
                </a:lnTo>
                <a:lnTo>
                  <a:pt x="323850" y="38100"/>
                </a:lnTo>
                <a:lnTo>
                  <a:pt x="381000" y="38100"/>
                </a:lnTo>
                <a:lnTo>
                  <a:pt x="304800" y="0"/>
                </a:lnTo>
                <a:close/>
              </a:path>
              <a:path w="419100" h="114300">
                <a:moveTo>
                  <a:pt x="3048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4800" y="76200"/>
                </a:lnTo>
                <a:lnTo>
                  <a:pt x="304800" y="38100"/>
                </a:lnTo>
                <a:close/>
              </a:path>
              <a:path w="419100" h="114300">
                <a:moveTo>
                  <a:pt x="381000" y="38100"/>
                </a:moveTo>
                <a:lnTo>
                  <a:pt x="323850" y="38100"/>
                </a:lnTo>
                <a:lnTo>
                  <a:pt x="323850" y="76200"/>
                </a:lnTo>
                <a:lnTo>
                  <a:pt x="381000" y="76200"/>
                </a:lnTo>
                <a:lnTo>
                  <a:pt x="419100" y="57150"/>
                </a:lnTo>
                <a:lnTo>
                  <a:pt x="3810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14666" y="2698242"/>
            <a:ext cx="2019300" cy="1184275"/>
          </a:xfrm>
          <a:prstGeom prst="rect">
            <a:avLst/>
          </a:prstGeom>
          <a:ln w="28955">
            <a:solidFill>
              <a:srgbClr val="4F81BC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10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endParaRPr sz="1600">
              <a:latin typeface="Malgun Gothic"/>
              <a:cs typeface="Malgun Gothic"/>
            </a:endParaRPr>
          </a:p>
          <a:p>
            <a:pPr marL="3619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40" b="1">
                <a:latin typeface="Malgun Gothic"/>
                <a:cs typeface="Malgun Gothic"/>
              </a:rPr>
              <a:t>so</a:t>
            </a:r>
            <a:r>
              <a:rPr dirty="0" sz="1600" spc="-40" b="1">
                <a:latin typeface="Malgun Gothic"/>
                <a:cs typeface="Malgun Gothic"/>
              </a:rPr>
              <a:t>f</a:t>
            </a:r>
            <a:r>
              <a:rPr dirty="0" sz="1600" spc="-40" b="1">
                <a:latin typeface="Malgun Gothic"/>
                <a:cs typeface="Malgun Gothic"/>
              </a:rPr>
              <a:t>t</a:t>
            </a:r>
            <a:r>
              <a:rPr dirty="0" sz="1600" spc="-100" b="1">
                <a:latin typeface="Malgun Gothic"/>
                <a:cs typeface="Malgun Gothic"/>
              </a:rPr>
              <a:t>m</a:t>
            </a:r>
            <a:r>
              <a:rPr dirty="0" sz="1600" spc="-60" b="1">
                <a:latin typeface="Malgun Gothic"/>
                <a:cs typeface="Malgun Gothic"/>
              </a:rPr>
              <a:t>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8243696" y="2178177"/>
            <a:ext cx="739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 b="1">
                <a:latin typeface="Malgun Gothic"/>
                <a:cs typeface="Malgun Gothic"/>
              </a:rPr>
              <a:t>Outp</a:t>
            </a:r>
            <a:r>
              <a:rPr dirty="0" sz="1800" spc="-90" b="1">
                <a:latin typeface="Malgun Gothic"/>
                <a:cs typeface="Malgun Gothic"/>
              </a:rPr>
              <a:t>u</a:t>
            </a:r>
            <a:r>
              <a:rPr dirty="0" sz="1800" spc="-80" b="1">
                <a:latin typeface="Malgun Gothic"/>
                <a:cs typeface="Malgun Gothic"/>
              </a:rPr>
              <a:t>t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722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심층신경망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25146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97488" y="3415220"/>
            <a:ext cx="4634230" cy="2482850"/>
            <a:chOff x="4797488" y="3415220"/>
            <a:chExt cx="4634230" cy="2482850"/>
          </a:xfrm>
        </p:grpSpPr>
        <p:sp>
          <p:nvSpPr>
            <p:cNvPr id="18" name="object 18"/>
            <p:cNvSpPr/>
            <p:nvPr/>
          </p:nvSpPr>
          <p:spPr>
            <a:xfrm>
              <a:off x="4810506" y="3428238"/>
              <a:ext cx="2269490" cy="649605"/>
            </a:xfrm>
            <a:custGeom>
              <a:avLst/>
              <a:gdLst/>
              <a:ahLst/>
              <a:cxnLst/>
              <a:rect l="l" t="t" r="r" b="b"/>
              <a:pathLst>
                <a:path w="2269490" h="649604">
                  <a:moveTo>
                    <a:pt x="0" y="144017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7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6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7"/>
                  </a:lnTo>
                  <a:close/>
                </a:path>
                <a:path w="2269490" h="649604">
                  <a:moveTo>
                    <a:pt x="0" y="505206"/>
                  </a:moveTo>
                  <a:lnTo>
                    <a:pt x="7303" y="459699"/>
                  </a:lnTo>
                  <a:lnTo>
                    <a:pt x="27639" y="420166"/>
                  </a:lnTo>
                  <a:lnTo>
                    <a:pt x="58649" y="388985"/>
                  </a:lnTo>
                  <a:lnTo>
                    <a:pt x="97974" y="368533"/>
                  </a:lnTo>
                  <a:lnTo>
                    <a:pt x="143256" y="361188"/>
                  </a:lnTo>
                  <a:lnTo>
                    <a:pt x="188537" y="368533"/>
                  </a:lnTo>
                  <a:lnTo>
                    <a:pt x="227862" y="388985"/>
                  </a:lnTo>
                  <a:lnTo>
                    <a:pt x="258872" y="420166"/>
                  </a:lnTo>
                  <a:lnTo>
                    <a:pt x="279208" y="459699"/>
                  </a:lnTo>
                  <a:lnTo>
                    <a:pt x="286512" y="505206"/>
                  </a:lnTo>
                  <a:lnTo>
                    <a:pt x="279208" y="550712"/>
                  </a:lnTo>
                  <a:lnTo>
                    <a:pt x="258872" y="590245"/>
                  </a:lnTo>
                  <a:lnTo>
                    <a:pt x="227862" y="621426"/>
                  </a:lnTo>
                  <a:lnTo>
                    <a:pt x="188537" y="641878"/>
                  </a:lnTo>
                  <a:lnTo>
                    <a:pt x="143256" y="649224"/>
                  </a:lnTo>
                  <a:lnTo>
                    <a:pt x="97974" y="641878"/>
                  </a:lnTo>
                  <a:lnTo>
                    <a:pt x="58649" y="621426"/>
                  </a:lnTo>
                  <a:lnTo>
                    <a:pt x="27639" y="590245"/>
                  </a:lnTo>
                  <a:lnTo>
                    <a:pt x="7303" y="550712"/>
                  </a:lnTo>
                  <a:lnTo>
                    <a:pt x="0" y="505206"/>
                  </a:lnTo>
                  <a:close/>
                </a:path>
                <a:path w="2269490" h="649604">
                  <a:moveTo>
                    <a:pt x="1981200" y="505206"/>
                  </a:moveTo>
                  <a:lnTo>
                    <a:pt x="1988545" y="459699"/>
                  </a:lnTo>
                  <a:lnTo>
                    <a:pt x="2008997" y="420166"/>
                  </a:lnTo>
                  <a:lnTo>
                    <a:pt x="2040178" y="388985"/>
                  </a:lnTo>
                  <a:lnTo>
                    <a:pt x="2079711" y="368533"/>
                  </a:lnTo>
                  <a:lnTo>
                    <a:pt x="2125218" y="361188"/>
                  </a:lnTo>
                  <a:lnTo>
                    <a:pt x="2170724" y="368533"/>
                  </a:lnTo>
                  <a:lnTo>
                    <a:pt x="2210257" y="388985"/>
                  </a:lnTo>
                  <a:lnTo>
                    <a:pt x="2241438" y="420166"/>
                  </a:lnTo>
                  <a:lnTo>
                    <a:pt x="2261890" y="459699"/>
                  </a:lnTo>
                  <a:lnTo>
                    <a:pt x="2269236" y="505206"/>
                  </a:lnTo>
                  <a:lnTo>
                    <a:pt x="2261890" y="550712"/>
                  </a:lnTo>
                  <a:lnTo>
                    <a:pt x="2241438" y="590245"/>
                  </a:lnTo>
                  <a:lnTo>
                    <a:pt x="2210257" y="621426"/>
                  </a:lnTo>
                  <a:lnTo>
                    <a:pt x="2170724" y="641878"/>
                  </a:lnTo>
                  <a:lnTo>
                    <a:pt x="2125218" y="649224"/>
                  </a:lnTo>
                  <a:lnTo>
                    <a:pt x="2079711" y="641878"/>
                  </a:lnTo>
                  <a:lnTo>
                    <a:pt x="2040178" y="621426"/>
                  </a:lnTo>
                  <a:lnTo>
                    <a:pt x="2008997" y="590245"/>
                  </a:lnTo>
                  <a:lnTo>
                    <a:pt x="1988545" y="550712"/>
                  </a:lnTo>
                  <a:lnTo>
                    <a:pt x="1981200" y="50520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96256" y="3570732"/>
              <a:ext cx="1694814" cy="361950"/>
            </a:xfrm>
            <a:custGeom>
              <a:avLst/>
              <a:gdLst/>
              <a:ahLst/>
              <a:cxnLst/>
              <a:rect l="l" t="t" r="r" b="b"/>
              <a:pathLst>
                <a:path w="1694815" h="361950">
                  <a:moveTo>
                    <a:pt x="0" y="0"/>
                  </a:moveTo>
                  <a:lnTo>
                    <a:pt x="1694307" y="3615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10506" y="4150614"/>
              <a:ext cx="2269490" cy="288290"/>
            </a:xfrm>
            <a:custGeom>
              <a:avLst/>
              <a:gdLst/>
              <a:ahLst/>
              <a:cxnLst/>
              <a:rect l="l" t="t" r="r" b="b"/>
              <a:pathLst>
                <a:path w="2269490" h="288289">
                  <a:moveTo>
                    <a:pt x="0" y="144018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8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6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8"/>
                  </a:lnTo>
                  <a:close/>
                </a:path>
                <a:path w="2269490" h="288289">
                  <a:moveTo>
                    <a:pt x="1981200" y="144018"/>
                  </a:moveTo>
                  <a:lnTo>
                    <a:pt x="1988545" y="98511"/>
                  </a:lnTo>
                  <a:lnTo>
                    <a:pt x="2008997" y="58978"/>
                  </a:lnTo>
                  <a:lnTo>
                    <a:pt x="2040178" y="27797"/>
                  </a:lnTo>
                  <a:lnTo>
                    <a:pt x="2079711" y="7345"/>
                  </a:lnTo>
                  <a:lnTo>
                    <a:pt x="2125218" y="0"/>
                  </a:lnTo>
                  <a:lnTo>
                    <a:pt x="2170724" y="7345"/>
                  </a:lnTo>
                  <a:lnTo>
                    <a:pt x="2210257" y="27797"/>
                  </a:lnTo>
                  <a:lnTo>
                    <a:pt x="2241438" y="58978"/>
                  </a:lnTo>
                  <a:lnTo>
                    <a:pt x="2261890" y="98511"/>
                  </a:lnTo>
                  <a:lnTo>
                    <a:pt x="2269236" y="144018"/>
                  </a:lnTo>
                  <a:lnTo>
                    <a:pt x="2261890" y="189524"/>
                  </a:lnTo>
                  <a:lnTo>
                    <a:pt x="2241438" y="229057"/>
                  </a:lnTo>
                  <a:lnTo>
                    <a:pt x="2210257" y="260238"/>
                  </a:lnTo>
                  <a:lnTo>
                    <a:pt x="2170724" y="280690"/>
                  </a:lnTo>
                  <a:lnTo>
                    <a:pt x="2125218" y="288036"/>
                  </a:lnTo>
                  <a:lnTo>
                    <a:pt x="2079711" y="280690"/>
                  </a:lnTo>
                  <a:lnTo>
                    <a:pt x="2040178" y="260238"/>
                  </a:lnTo>
                  <a:lnTo>
                    <a:pt x="2008997" y="229057"/>
                  </a:lnTo>
                  <a:lnTo>
                    <a:pt x="1988545" y="189524"/>
                  </a:lnTo>
                  <a:lnTo>
                    <a:pt x="198120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96256" y="3931920"/>
              <a:ext cx="1694814" cy="361950"/>
            </a:xfrm>
            <a:custGeom>
              <a:avLst/>
              <a:gdLst/>
              <a:ahLst/>
              <a:cxnLst/>
              <a:rect l="l" t="t" r="r" b="b"/>
              <a:pathLst>
                <a:path w="1694815" h="361950">
                  <a:moveTo>
                    <a:pt x="0" y="0"/>
                  </a:moveTo>
                  <a:lnTo>
                    <a:pt x="1694307" y="36194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10506" y="4510278"/>
              <a:ext cx="2269490" cy="289560"/>
            </a:xfrm>
            <a:custGeom>
              <a:avLst/>
              <a:gdLst/>
              <a:ahLst/>
              <a:cxnLst/>
              <a:rect l="l" t="t" r="r" b="b"/>
              <a:pathLst>
                <a:path w="2269490" h="289560">
                  <a:moveTo>
                    <a:pt x="0" y="144018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8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6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8"/>
                  </a:lnTo>
                  <a:close/>
                </a:path>
                <a:path w="2269490" h="289560">
                  <a:moveTo>
                    <a:pt x="1981200" y="145542"/>
                  </a:moveTo>
                  <a:lnTo>
                    <a:pt x="1988545" y="100035"/>
                  </a:lnTo>
                  <a:lnTo>
                    <a:pt x="2008997" y="60502"/>
                  </a:lnTo>
                  <a:lnTo>
                    <a:pt x="2040178" y="29321"/>
                  </a:lnTo>
                  <a:lnTo>
                    <a:pt x="2079711" y="8869"/>
                  </a:lnTo>
                  <a:lnTo>
                    <a:pt x="2125218" y="1524"/>
                  </a:lnTo>
                  <a:lnTo>
                    <a:pt x="2170724" y="8869"/>
                  </a:lnTo>
                  <a:lnTo>
                    <a:pt x="2210257" y="29321"/>
                  </a:lnTo>
                  <a:lnTo>
                    <a:pt x="2241438" y="60502"/>
                  </a:lnTo>
                  <a:lnTo>
                    <a:pt x="2261890" y="100035"/>
                  </a:lnTo>
                  <a:lnTo>
                    <a:pt x="2269236" y="145542"/>
                  </a:lnTo>
                  <a:lnTo>
                    <a:pt x="2261890" y="191048"/>
                  </a:lnTo>
                  <a:lnTo>
                    <a:pt x="2241438" y="230581"/>
                  </a:lnTo>
                  <a:lnTo>
                    <a:pt x="2210257" y="261762"/>
                  </a:lnTo>
                  <a:lnTo>
                    <a:pt x="2170724" y="282214"/>
                  </a:lnTo>
                  <a:lnTo>
                    <a:pt x="2125218" y="289560"/>
                  </a:lnTo>
                  <a:lnTo>
                    <a:pt x="2079711" y="282214"/>
                  </a:lnTo>
                  <a:lnTo>
                    <a:pt x="2040178" y="261762"/>
                  </a:lnTo>
                  <a:lnTo>
                    <a:pt x="2008997" y="230581"/>
                  </a:lnTo>
                  <a:lnTo>
                    <a:pt x="1988545" y="191048"/>
                  </a:lnTo>
                  <a:lnTo>
                    <a:pt x="1981200" y="14554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96256" y="3570732"/>
              <a:ext cx="1694814" cy="1084580"/>
            </a:xfrm>
            <a:custGeom>
              <a:avLst/>
              <a:gdLst/>
              <a:ahLst/>
              <a:cxnLst/>
              <a:rect l="l" t="t" r="r" b="b"/>
              <a:pathLst>
                <a:path w="1694815" h="1084579">
                  <a:moveTo>
                    <a:pt x="0" y="0"/>
                  </a:moveTo>
                  <a:lnTo>
                    <a:pt x="1694307" y="10844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10506" y="4871466"/>
              <a:ext cx="2269490" cy="289560"/>
            </a:xfrm>
            <a:custGeom>
              <a:avLst/>
              <a:gdLst/>
              <a:ahLst/>
              <a:cxnLst/>
              <a:rect l="l" t="t" r="r" b="b"/>
              <a:pathLst>
                <a:path w="2269490" h="289560">
                  <a:moveTo>
                    <a:pt x="0" y="144017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7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5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7"/>
                  </a:lnTo>
                  <a:close/>
                </a:path>
                <a:path w="2269490" h="289560">
                  <a:moveTo>
                    <a:pt x="1981200" y="145541"/>
                  </a:moveTo>
                  <a:lnTo>
                    <a:pt x="1988545" y="100035"/>
                  </a:lnTo>
                  <a:lnTo>
                    <a:pt x="2008997" y="60502"/>
                  </a:lnTo>
                  <a:lnTo>
                    <a:pt x="2040178" y="29321"/>
                  </a:lnTo>
                  <a:lnTo>
                    <a:pt x="2079711" y="8869"/>
                  </a:lnTo>
                  <a:lnTo>
                    <a:pt x="2125218" y="1523"/>
                  </a:lnTo>
                  <a:lnTo>
                    <a:pt x="2170724" y="8869"/>
                  </a:lnTo>
                  <a:lnTo>
                    <a:pt x="2210257" y="29321"/>
                  </a:lnTo>
                  <a:lnTo>
                    <a:pt x="2241438" y="60502"/>
                  </a:lnTo>
                  <a:lnTo>
                    <a:pt x="2261890" y="100035"/>
                  </a:lnTo>
                  <a:lnTo>
                    <a:pt x="2269236" y="145541"/>
                  </a:lnTo>
                  <a:lnTo>
                    <a:pt x="2261890" y="191048"/>
                  </a:lnTo>
                  <a:lnTo>
                    <a:pt x="2241438" y="230581"/>
                  </a:lnTo>
                  <a:lnTo>
                    <a:pt x="2210257" y="261762"/>
                  </a:lnTo>
                  <a:lnTo>
                    <a:pt x="2170724" y="282214"/>
                  </a:lnTo>
                  <a:lnTo>
                    <a:pt x="2125218" y="289559"/>
                  </a:lnTo>
                  <a:lnTo>
                    <a:pt x="2079711" y="282214"/>
                  </a:lnTo>
                  <a:lnTo>
                    <a:pt x="2040178" y="261762"/>
                  </a:lnTo>
                  <a:lnTo>
                    <a:pt x="2008997" y="230581"/>
                  </a:lnTo>
                  <a:lnTo>
                    <a:pt x="1988545" y="191048"/>
                  </a:lnTo>
                  <a:lnTo>
                    <a:pt x="1981200" y="14554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96256" y="3931920"/>
              <a:ext cx="1694814" cy="1085215"/>
            </a:xfrm>
            <a:custGeom>
              <a:avLst/>
              <a:gdLst/>
              <a:ahLst/>
              <a:cxnLst/>
              <a:rect l="l" t="t" r="r" b="b"/>
              <a:pathLst>
                <a:path w="1694815" h="1085214">
                  <a:moveTo>
                    <a:pt x="0" y="0"/>
                  </a:moveTo>
                  <a:lnTo>
                    <a:pt x="1694307" y="108470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10506" y="5232654"/>
              <a:ext cx="2269490" cy="289560"/>
            </a:xfrm>
            <a:custGeom>
              <a:avLst/>
              <a:gdLst/>
              <a:ahLst/>
              <a:cxnLst/>
              <a:rect l="l" t="t" r="r" b="b"/>
              <a:pathLst>
                <a:path w="2269490" h="289560">
                  <a:moveTo>
                    <a:pt x="0" y="144018"/>
                  </a:moveTo>
                  <a:lnTo>
                    <a:pt x="7303" y="98511"/>
                  </a:lnTo>
                  <a:lnTo>
                    <a:pt x="27639" y="58978"/>
                  </a:lnTo>
                  <a:lnTo>
                    <a:pt x="58649" y="27797"/>
                  </a:lnTo>
                  <a:lnTo>
                    <a:pt x="97974" y="7345"/>
                  </a:lnTo>
                  <a:lnTo>
                    <a:pt x="143256" y="0"/>
                  </a:lnTo>
                  <a:lnTo>
                    <a:pt x="188537" y="7345"/>
                  </a:lnTo>
                  <a:lnTo>
                    <a:pt x="227862" y="27797"/>
                  </a:lnTo>
                  <a:lnTo>
                    <a:pt x="258872" y="58978"/>
                  </a:lnTo>
                  <a:lnTo>
                    <a:pt x="279208" y="98511"/>
                  </a:lnTo>
                  <a:lnTo>
                    <a:pt x="286512" y="144018"/>
                  </a:lnTo>
                  <a:lnTo>
                    <a:pt x="279208" y="189524"/>
                  </a:lnTo>
                  <a:lnTo>
                    <a:pt x="258872" y="229057"/>
                  </a:lnTo>
                  <a:lnTo>
                    <a:pt x="227862" y="260238"/>
                  </a:lnTo>
                  <a:lnTo>
                    <a:pt x="188537" y="280690"/>
                  </a:lnTo>
                  <a:lnTo>
                    <a:pt x="143256" y="288036"/>
                  </a:lnTo>
                  <a:lnTo>
                    <a:pt x="97974" y="280690"/>
                  </a:lnTo>
                  <a:lnTo>
                    <a:pt x="58649" y="260238"/>
                  </a:lnTo>
                  <a:lnTo>
                    <a:pt x="27639" y="229057"/>
                  </a:lnTo>
                  <a:lnTo>
                    <a:pt x="7303" y="189524"/>
                  </a:lnTo>
                  <a:lnTo>
                    <a:pt x="0" y="144018"/>
                  </a:lnTo>
                  <a:close/>
                </a:path>
                <a:path w="2269490" h="289560">
                  <a:moveTo>
                    <a:pt x="1981200" y="145542"/>
                  </a:moveTo>
                  <a:lnTo>
                    <a:pt x="1988545" y="100035"/>
                  </a:lnTo>
                  <a:lnTo>
                    <a:pt x="2008997" y="60502"/>
                  </a:lnTo>
                  <a:lnTo>
                    <a:pt x="2040178" y="29321"/>
                  </a:lnTo>
                  <a:lnTo>
                    <a:pt x="2079711" y="8869"/>
                  </a:lnTo>
                  <a:lnTo>
                    <a:pt x="2125218" y="1524"/>
                  </a:lnTo>
                  <a:lnTo>
                    <a:pt x="2170724" y="8869"/>
                  </a:lnTo>
                  <a:lnTo>
                    <a:pt x="2210257" y="29321"/>
                  </a:lnTo>
                  <a:lnTo>
                    <a:pt x="2241438" y="60502"/>
                  </a:lnTo>
                  <a:lnTo>
                    <a:pt x="2261890" y="100035"/>
                  </a:lnTo>
                  <a:lnTo>
                    <a:pt x="2269236" y="145542"/>
                  </a:lnTo>
                  <a:lnTo>
                    <a:pt x="2261890" y="191048"/>
                  </a:lnTo>
                  <a:lnTo>
                    <a:pt x="2241438" y="230581"/>
                  </a:lnTo>
                  <a:lnTo>
                    <a:pt x="2210257" y="261762"/>
                  </a:lnTo>
                  <a:lnTo>
                    <a:pt x="2170724" y="282214"/>
                  </a:lnTo>
                  <a:lnTo>
                    <a:pt x="2125218" y="289560"/>
                  </a:lnTo>
                  <a:lnTo>
                    <a:pt x="2079711" y="282214"/>
                  </a:lnTo>
                  <a:lnTo>
                    <a:pt x="2040178" y="261762"/>
                  </a:lnTo>
                  <a:lnTo>
                    <a:pt x="2008997" y="230581"/>
                  </a:lnTo>
                  <a:lnTo>
                    <a:pt x="1988545" y="191048"/>
                  </a:lnTo>
                  <a:lnTo>
                    <a:pt x="1981200" y="14554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96256" y="3931920"/>
              <a:ext cx="1694814" cy="1446530"/>
            </a:xfrm>
            <a:custGeom>
              <a:avLst/>
              <a:gdLst/>
              <a:ahLst/>
              <a:cxnLst/>
              <a:rect l="l" t="t" r="r" b="b"/>
              <a:pathLst>
                <a:path w="1694815" h="1446529">
                  <a:moveTo>
                    <a:pt x="0" y="0"/>
                  </a:moveTo>
                  <a:lnTo>
                    <a:pt x="1694307" y="14461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791705" y="559689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8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8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8" y="288036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96256" y="3570732"/>
              <a:ext cx="1694814" cy="2169160"/>
            </a:xfrm>
            <a:custGeom>
              <a:avLst/>
              <a:gdLst/>
              <a:ahLst/>
              <a:cxnLst/>
              <a:rect l="l" t="t" r="r" b="b"/>
              <a:pathLst>
                <a:path w="1694815" h="2169160">
                  <a:moveTo>
                    <a:pt x="0" y="0"/>
                  </a:moveTo>
                  <a:lnTo>
                    <a:pt x="1694307" y="2168575"/>
                  </a:lnTo>
                </a:path>
                <a:path w="1694815" h="2169160">
                  <a:moveTo>
                    <a:pt x="0" y="361187"/>
                  </a:moveTo>
                  <a:lnTo>
                    <a:pt x="1694307" y="361695"/>
                  </a:lnTo>
                </a:path>
                <a:path w="1694815" h="2169160">
                  <a:moveTo>
                    <a:pt x="0" y="361187"/>
                  </a:moveTo>
                  <a:lnTo>
                    <a:pt x="1694307" y="1084452"/>
                  </a:lnTo>
                </a:path>
                <a:path w="1694815" h="2169160">
                  <a:moveTo>
                    <a:pt x="0" y="361187"/>
                  </a:moveTo>
                  <a:lnTo>
                    <a:pt x="1694307" y="2168677"/>
                  </a:lnTo>
                </a:path>
                <a:path w="1694815" h="2169160">
                  <a:moveTo>
                    <a:pt x="0" y="721740"/>
                  </a:moveTo>
                  <a:lnTo>
                    <a:pt x="1694307" y="361187"/>
                  </a:lnTo>
                </a:path>
                <a:path w="1694815" h="2169160">
                  <a:moveTo>
                    <a:pt x="0" y="1084198"/>
                  </a:moveTo>
                  <a:lnTo>
                    <a:pt x="1694307" y="723899"/>
                  </a:lnTo>
                </a:path>
                <a:path w="1694815" h="2169160">
                  <a:moveTo>
                    <a:pt x="0" y="1445259"/>
                  </a:moveTo>
                  <a:lnTo>
                    <a:pt x="1694307" y="723899"/>
                  </a:lnTo>
                </a:path>
                <a:path w="1694815" h="2169160">
                  <a:moveTo>
                    <a:pt x="0" y="1806320"/>
                  </a:moveTo>
                  <a:lnTo>
                    <a:pt x="1694307" y="723899"/>
                  </a:lnTo>
                </a:path>
                <a:path w="1694815" h="2169160">
                  <a:moveTo>
                    <a:pt x="0" y="722375"/>
                  </a:moveTo>
                  <a:lnTo>
                    <a:pt x="1694307" y="723264"/>
                  </a:lnTo>
                </a:path>
                <a:path w="1694815" h="2169160">
                  <a:moveTo>
                    <a:pt x="0" y="1083563"/>
                  </a:moveTo>
                  <a:lnTo>
                    <a:pt x="1694307" y="1446148"/>
                  </a:lnTo>
                </a:path>
                <a:path w="1694815" h="2169160">
                  <a:moveTo>
                    <a:pt x="0" y="1083563"/>
                  </a:moveTo>
                  <a:lnTo>
                    <a:pt x="1694307" y="108470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783573" y="504215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071610" y="5156454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2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2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2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2" y="48006"/>
                  </a:lnTo>
                  <a:lnTo>
                    <a:pt x="360045" y="38100"/>
                  </a:lnTo>
                  <a:lnTo>
                    <a:pt x="340232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783573" y="468249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071610" y="4787646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2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2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2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2" y="48005"/>
                  </a:lnTo>
                  <a:lnTo>
                    <a:pt x="360045" y="38099"/>
                  </a:lnTo>
                  <a:lnTo>
                    <a:pt x="340232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783573" y="432282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071610" y="4427982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2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2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2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2" y="48006"/>
                  </a:lnTo>
                  <a:lnTo>
                    <a:pt x="360045" y="38100"/>
                  </a:lnTo>
                  <a:lnTo>
                    <a:pt x="340232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614664" y="3877817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solidFill>
                  <a:srgbClr val="FF0000"/>
                </a:solidFill>
                <a:latin typeface="Malgun Gothic"/>
                <a:cs typeface="Malgun Gothic"/>
              </a:rPr>
              <a:t>출력층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89966" y="3767264"/>
            <a:ext cx="8296909" cy="2489200"/>
            <a:chOff x="489966" y="3767264"/>
            <a:chExt cx="8296909" cy="2489200"/>
          </a:xfrm>
        </p:grpSpPr>
        <p:sp>
          <p:nvSpPr>
            <p:cNvPr id="38" name="object 38"/>
            <p:cNvSpPr/>
            <p:nvPr/>
          </p:nvSpPr>
          <p:spPr>
            <a:xfrm>
              <a:off x="5096256" y="3931920"/>
              <a:ext cx="3685540" cy="1808480"/>
            </a:xfrm>
            <a:custGeom>
              <a:avLst/>
              <a:gdLst/>
              <a:ahLst/>
              <a:cxnLst/>
              <a:rect l="l" t="t" r="r" b="b"/>
              <a:pathLst>
                <a:path w="3685540" h="1808479">
                  <a:moveTo>
                    <a:pt x="0" y="361187"/>
                  </a:moveTo>
                  <a:lnTo>
                    <a:pt x="1694307" y="1446148"/>
                  </a:lnTo>
                </a:path>
                <a:path w="3685540" h="1808479">
                  <a:moveTo>
                    <a:pt x="1694307" y="1807590"/>
                  </a:moveTo>
                  <a:lnTo>
                    <a:pt x="0" y="361187"/>
                  </a:lnTo>
                </a:path>
                <a:path w="3685540" h="1808479">
                  <a:moveTo>
                    <a:pt x="0" y="721613"/>
                  </a:moveTo>
                  <a:lnTo>
                    <a:pt x="1694307" y="0"/>
                  </a:lnTo>
                </a:path>
                <a:path w="3685540" h="1808479">
                  <a:moveTo>
                    <a:pt x="0" y="722375"/>
                  </a:moveTo>
                  <a:lnTo>
                    <a:pt x="1694307" y="1446275"/>
                  </a:lnTo>
                </a:path>
                <a:path w="3685540" h="1808479">
                  <a:moveTo>
                    <a:pt x="0" y="722375"/>
                  </a:moveTo>
                  <a:lnTo>
                    <a:pt x="1694307" y="1807679"/>
                  </a:lnTo>
                </a:path>
                <a:path w="3685540" h="1808479">
                  <a:moveTo>
                    <a:pt x="0" y="1445005"/>
                  </a:moveTo>
                  <a:lnTo>
                    <a:pt x="1694307" y="723899"/>
                  </a:lnTo>
                </a:path>
                <a:path w="3685540" h="1808479">
                  <a:moveTo>
                    <a:pt x="0" y="1083563"/>
                  </a:moveTo>
                  <a:lnTo>
                    <a:pt x="1694307" y="1084960"/>
                  </a:lnTo>
                </a:path>
                <a:path w="3685540" h="1808479">
                  <a:moveTo>
                    <a:pt x="0" y="1083563"/>
                  </a:moveTo>
                  <a:lnTo>
                    <a:pt x="1694307" y="1807781"/>
                  </a:lnTo>
                </a:path>
                <a:path w="3685540" h="1808479">
                  <a:moveTo>
                    <a:pt x="1694307" y="1446402"/>
                  </a:moveTo>
                  <a:lnTo>
                    <a:pt x="0" y="1083563"/>
                  </a:lnTo>
                </a:path>
                <a:path w="3685540" h="1808479">
                  <a:moveTo>
                    <a:pt x="0" y="1444751"/>
                  </a:moveTo>
                  <a:lnTo>
                    <a:pt x="1694307" y="1085087"/>
                  </a:lnTo>
                </a:path>
                <a:path w="3685540" h="1808479">
                  <a:moveTo>
                    <a:pt x="0" y="1444751"/>
                  </a:moveTo>
                  <a:lnTo>
                    <a:pt x="1694307" y="1446529"/>
                  </a:lnTo>
                </a:path>
                <a:path w="3685540" h="1808479">
                  <a:moveTo>
                    <a:pt x="0" y="1444751"/>
                  </a:moveTo>
                  <a:lnTo>
                    <a:pt x="1694307" y="1807870"/>
                  </a:lnTo>
                </a:path>
                <a:path w="3685540" h="1808479">
                  <a:moveTo>
                    <a:pt x="3685413" y="1254252"/>
                  </a:moveTo>
                  <a:lnTo>
                    <a:pt x="1982724" y="1808302"/>
                  </a:lnTo>
                </a:path>
                <a:path w="3685540" h="1808479">
                  <a:moveTo>
                    <a:pt x="3685413" y="893063"/>
                  </a:moveTo>
                  <a:lnTo>
                    <a:pt x="1982724" y="1445767"/>
                  </a:lnTo>
                </a:path>
                <a:path w="3685540" h="1808479">
                  <a:moveTo>
                    <a:pt x="3685413" y="533399"/>
                  </a:moveTo>
                  <a:lnTo>
                    <a:pt x="1982724" y="1446275"/>
                  </a:lnTo>
                </a:path>
                <a:path w="3685540" h="1808479">
                  <a:moveTo>
                    <a:pt x="3685413" y="1254252"/>
                  </a:moveTo>
                  <a:lnTo>
                    <a:pt x="1982724" y="1446910"/>
                  </a:lnTo>
                </a:path>
                <a:path w="3685540" h="1808479">
                  <a:moveTo>
                    <a:pt x="3685413" y="1253997"/>
                  </a:moveTo>
                  <a:lnTo>
                    <a:pt x="1982724" y="723899"/>
                  </a:lnTo>
                </a:path>
                <a:path w="3685540" h="1808479">
                  <a:moveTo>
                    <a:pt x="3685413" y="1253870"/>
                  </a:moveTo>
                  <a:lnTo>
                    <a:pt x="1982724" y="1085087"/>
                  </a:lnTo>
                </a:path>
                <a:path w="3685540" h="1808479">
                  <a:moveTo>
                    <a:pt x="3685413" y="1254252"/>
                  </a:moveTo>
                  <a:lnTo>
                    <a:pt x="1982724" y="362711"/>
                  </a:lnTo>
                </a:path>
                <a:path w="3685540" h="1808479">
                  <a:moveTo>
                    <a:pt x="1982724" y="0"/>
                  </a:moveTo>
                  <a:lnTo>
                    <a:pt x="3685413" y="1252854"/>
                  </a:lnTo>
                </a:path>
                <a:path w="3685540" h="1808479">
                  <a:moveTo>
                    <a:pt x="3685413" y="893063"/>
                  </a:moveTo>
                  <a:lnTo>
                    <a:pt x="1982724" y="1807197"/>
                  </a:lnTo>
                </a:path>
                <a:path w="3685540" h="1808479">
                  <a:moveTo>
                    <a:pt x="3685413" y="893063"/>
                  </a:moveTo>
                  <a:lnTo>
                    <a:pt x="1982724" y="1084452"/>
                  </a:lnTo>
                </a:path>
                <a:path w="3685540" h="1808479">
                  <a:moveTo>
                    <a:pt x="3685413" y="894079"/>
                  </a:moveTo>
                  <a:lnTo>
                    <a:pt x="1982724" y="362711"/>
                  </a:lnTo>
                </a:path>
                <a:path w="3685540" h="1808479">
                  <a:moveTo>
                    <a:pt x="3685413" y="892809"/>
                  </a:moveTo>
                  <a:lnTo>
                    <a:pt x="1982724" y="0"/>
                  </a:lnTo>
                </a:path>
                <a:path w="3685540" h="1808479">
                  <a:moveTo>
                    <a:pt x="3685413" y="533399"/>
                  </a:moveTo>
                  <a:lnTo>
                    <a:pt x="1982724" y="723391"/>
                  </a:lnTo>
                </a:path>
                <a:path w="3685540" h="1808479">
                  <a:moveTo>
                    <a:pt x="3685413" y="532764"/>
                  </a:moveTo>
                  <a:lnTo>
                    <a:pt x="1982724" y="0"/>
                  </a:lnTo>
                </a:path>
                <a:path w="3685540" h="1808479">
                  <a:moveTo>
                    <a:pt x="1982724" y="362711"/>
                  </a:moveTo>
                  <a:lnTo>
                    <a:pt x="3685413" y="534034"/>
                  </a:lnTo>
                </a:path>
                <a:path w="3685540" h="1808479">
                  <a:moveTo>
                    <a:pt x="1982724" y="723899"/>
                  </a:moveTo>
                  <a:lnTo>
                    <a:pt x="3685413" y="8939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10506" y="5593842"/>
              <a:ext cx="287020" cy="649605"/>
            </a:xfrm>
            <a:custGeom>
              <a:avLst/>
              <a:gdLst/>
              <a:ahLst/>
              <a:cxnLst/>
              <a:rect l="l" t="t" r="r" b="b"/>
              <a:pathLst>
                <a:path w="287020" h="649604">
                  <a:moveTo>
                    <a:pt x="0" y="505206"/>
                  </a:moveTo>
                  <a:lnTo>
                    <a:pt x="7303" y="459684"/>
                  </a:lnTo>
                  <a:lnTo>
                    <a:pt x="27639" y="420150"/>
                  </a:lnTo>
                  <a:lnTo>
                    <a:pt x="58649" y="388974"/>
                  </a:lnTo>
                  <a:lnTo>
                    <a:pt x="97974" y="368530"/>
                  </a:lnTo>
                  <a:lnTo>
                    <a:pt x="143256" y="361188"/>
                  </a:lnTo>
                  <a:lnTo>
                    <a:pt x="188537" y="368530"/>
                  </a:lnTo>
                  <a:lnTo>
                    <a:pt x="227862" y="388974"/>
                  </a:lnTo>
                  <a:lnTo>
                    <a:pt x="258872" y="420150"/>
                  </a:lnTo>
                  <a:lnTo>
                    <a:pt x="279208" y="459684"/>
                  </a:lnTo>
                  <a:lnTo>
                    <a:pt x="286512" y="505206"/>
                  </a:lnTo>
                  <a:lnTo>
                    <a:pt x="279208" y="550727"/>
                  </a:lnTo>
                  <a:lnTo>
                    <a:pt x="258872" y="590261"/>
                  </a:lnTo>
                  <a:lnTo>
                    <a:pt x="227862" y="621437"/>
                  </a:lnTo>
                  <a:lnTo>
                    <a:pt x="188537" y="641881"/>
                  </a:lnTo>
                  <a:lnTo>
                    <a:pt x="143256" y="649224"/>
                  </a:lnTo>
                  <a:lnTo>
                    <a:pt x="97974" y="641881"/>
                  </a:lnTo>
                  <a:lnTo>
                    <a:pt x="58649" y="621437"/>
                  </a:lnTo>
                  <a:lnTo>
                    <a:pt x="27639" y="590261"/>
                  </a:lnTo>
                  <a:lnTo>
                    <a:pt x="7303" y="550727"/>
                  </a:lnTo>
                  <a:lnTo>
                    <a:pt x="0" y="505206"/>
                  </a:lnTo>
                  <a:close/>
                </a:path>
                <a:path w="287020" h="649604">
                  <a:moveTo>
                    <a:pt x="0" y="144018"/>
                  </a:moveTo>
                  <a:lnTo>
                    <a:pt x="7303" y="98496"/>
                  </a:lnTo>
                  <a:lnTo>
                    <a:pt x="27639" y="58962"/>
                  </a:lnTo>
                  <a:lnTo>
                    <a:pt x="58649" y="27786"/>
                  </a:lnTo>
                  <a:lnTo>
                    <a:pt x="97974" y="7342"/>
                  </a:lnTo>
                  <a:lnTo>
                    <a:pt x="143256" y="0"/>
                  </a:lnTo>
                  <a:lnTo>
                    <a:pt x="188537" y="7342"/>
                  </a:lnTo>
                  <a:lnTo>
                    <a:pt x="227862" y="27786"/>
                  </a:lnTo>
                  <a:lnTo>
                    <a:pt x="258872" y="58962"/>
                  </a:lnTo>
                  <a:lnTo>
                    <a:pt x="279208" y="98496"/>
                  </a:lnTo>
                  <a:lnTo>
                    <a:pt x="286512" y="144018"/>
                  </a:lnTo>
                  <a:lnTo>
                    <a:pt x="279208" y="189539"/>
                  </a:lnTo>
                  <a:lnTo>
                    <a:pt x="258872" y="229073"/>
                  </a:lnTo>
                  <a:lnTo>
                    <a:pt x="227862" y="260249"/>
                  </a:lnTo>
                  <a:lnTo>
                    <a:pt x="188537" y="280693"/>
                  </a:lnTo>
                  <a:lnTo>
                    <a:pt x="143256" y="288036"/>
                  </a:lnTo>
                  <a:lnTo>
                    <a:pt x="97974" y="280693"/>
                  </a:lnTo>
                  <a:lnTo>
                    <a:pt x="58649" y="260249"/>
                  </a:lnTo>
                  <a:lnTo>
                    <a:pt x="27639" y="229073"/>
                  </a:lnTo>
                  <a:lnTo>
                    <a:pt x="7303" y="189539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096256" y="3931920"/>
              <a:ext cx="1694814" cy="2167255"/>
            </a:xfrm>
            <a:custGeom>
              <a:avLst/>
              <a:gdLst/>
              <a:ahLst/>
              <a:cxnLst/>
              <a:rect l="l" t="t" r="r" b="b"/>
              <a:pathLst>
                <a:path w="1694815" h="2167254">
                  <a:moveTo>
                    <a:pt x="0" y="1804923"/>
                  </a:moveTo>
                  <a:lnTo>
                    <a:pt x="1694307" y="0"/>
                  </a:lnTo>
                </a:path>
                <a:path w="1694815" h="2167254">
                  <a:moveTo>
                    <a:pt x="0" y="1806244"/>
                  </a:moveTo>
                  <a:lnTo>
                    <a:pt x="1694307" y="362711"/>
                  </a:lnTo>
                </a:path>
                <a:path w="1694815" h="2167254">
                  <a:moveTo>
                    <a:pt x="0" y="1806041"/>
                  </a:moveTo>
                  <a:lnTo>
                    <a:pt x="1694307" y="723899"/>
                  </a:lnTo>
                </a:path>
                <a:path w="1694815" h="2167254">
                  <a:moveTo>
                    <a:pt x="1694307" y="1807971"/>
                  </a:moveTo>
                  <a:lnTo>
                    <a:pt x="0" y="1805939"/>
                  </a:lnTo>
                </a:path>
                <a:path w="1694815" h="2167254">
                  <a:moveTo>
                    <a:pt x="0" y="1805635"/>
                  </a:moveTo>
                  <a:lnTo>
                    <a:pt x="1694307" y="1446275"/>
                  </a:lnTo>
                </a:path>
                <a:path w="1694815" h="2167254">
                  <a:moveTo>
                    <a:pt x="1694307" y="1085087"/>
                  </a:moveTo>
                  <a:lnTo>
                    <a:pt x="0" y="1805838"/>
                  </a:lnTo>
                </a:path>
                <a:path w="1694815" h="2167254">
                  <a:moveTo>
                    <a:pt x="0" y="2166010"/>
                  </a:moveTo>
                  <a:lnTo>
                    <a:pt x="1694307" y="0"/>
                  </a:lnTo>
                </a:path>
                <a:path w="1694815" h="2167254">
                  <a:moveTo>
                    <a:pt x="0" y="2167128"/>
                  </a:moveTo>
                  <a:lnTo>
                    <a:pt x="1694307" y="723899"/>
                  </a:lnTo>
                </a:path>
                <a:path w="1694815" h="2167254">
                  <a:moveTo>
                    <a:pt x="0" y="2166937"/>
                  </a:moveTo>
                  <a:lnTo>
                    <a:pt x="1694307" y="1085087"/>
                  </a:lnTo>
                </a:path>
                <a:path w="1694815" h="2167254">
                  <a:moveTo>
                    <a:pt x="0" y="2166734"/>
                  </a:moveTo>
                  <a:lnTo>
                    <a:pt x="1694307" y="1446275"/>
                  </a:lnTo>
                </a:path>
                <a:path w="1694815" h="2167254">
                  <a:moveTo>
                    <a:pt x="0" y="2166531"/>
                  </a:moveTo>
                  <a:lnTo>
                    <a:pt x="1694307" y="18074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9630" y="3780282"/>
              <a:ext cx="2270760" cy="649605"/>
            </a:xfrm>
            <a:custGeom>
              <a:avLst/>
              <a:gdLst/>
              <a:ahLst/>
              <a:cxnLst/>
              <a:rect l="l" t="t" r="r" b="b"/>
              <a:pathLst>
                <a:path w="2270760" h="649604">
                  <a:moveTo>
                    <a:pt x="0" y="502158"/>
                  </a:moveTo>
                  <a:lnTo>
                    <a:pt x="7342" y="456651"/>
                  </a:lnTo>
                  <a:lnTo>
                    <a:pt x="27786" y="417118"/>
                  </a:lnTo>
                  <a:lnTo>
                    <a:pt x="58962" y="385937"/>
                  </a:lnTo>
                  <a:lnTo>
                    <a:pt x="98496" y="365485"/>
                  </a:lnTo>
                  <a:lnTo>
                    <a:pt x="144017" y="358140"/>
                  </a:lnTo>
                  <a:lnTo>
                    <a:pt x="189539" y="365485"/>
                  </a:lnTo>
                  <a:lnTo>
                    <a:pt x="229073" y="385937"/>
                  </a:lnTo>
                  <a:lnTo>
                    <a:pt x="260249" y="417118"/>
                  </a:lnTo>
                  <a:lnTo>
                    <a:pt x="280693" y="456651"/>
                  </a:lnTo>
                  <a:lnTo>
                    <a:pt x="288035" y="502158"/>
                  </a:lnTo>
                  <a:lnTo>
                    <a:pt x="280693" y="547664"/>
                  </a:lnTo>
                  <a:lnTo>
                    <a:pt x="260249" y="587197"/>
                  </a:lnTo>
                  <a:lnTo>
                    <a:pt x="229073" y="618378"/>
                  </a:lnTo>
                  <a:lnTo>
                    <a:pt x="189539" y="638830"/>
                  </a:lnTo>
                  <a:lnTo>
                    <a:pt x="144017" y="646176"/>
                  </a:lnTo>
                  <a:lnTo>
                    <a:pt x="98496" y="638830"/>
                  </a:lnTo>
                  <a:lnTo>
                    <a:pt x="58962" y="618378"/>
                  </a:lnTo>
                  <a:lnTo>
                    <a:pt x="27786" y="587197"/>
                  </a:lnTo>
                  <a:lnTo>
                    <a:pt x="7342" y="547664"/>
                  </a:lnTo>
                  <a:lnTo>
                    <a:pt x="0" y="502158"/>
                  </a:lnTo>
                  <a:close/>
                </a:path>
                <a:path w="2270760" h="649604">
                  <a:moveTo>
                    <a:pt x="1982724" y="144018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2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60" y="144018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2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4" y="144018"/>
                  </a:lnTo>
                  <a:close/>
                </a:path>
                <a:path w="2270760" h="649604">
                  <a:moveTo>
                    <a:pt x="1982724" y="505206"/>
                  </a:moveTo>
                  <a:lnTo>
                    <a:pt x="1990069" y="459699"/>
                  </a:lnTo>
                  <a:lnTo>
                    <a:pt x="2010521" y="420166"/>
                  </a:lnTo>
                  <a:lnTo>
                    <a:pt x="2041702" y="388985"/>
                  </a:lnTo>
                  <a:lnTo>
                    <a:pt x="2081235" y="368533"/>
                  </a:lnTo>
                  <a:lnTo>
                    <a:pt x="2126742" y="361188"/>
                  </a:lnTo>
                  <a:lnTo>
                    <a:pt x="2172248" y="368533"/>
                  </a:lnTo>
                  <a:lnTo>
                    <a:pt x="2211781" y="388985"/>
                  </a:lnTo>
                  <a:lnTo>
                    <a:pt x="2242962" y="420166"/>
                  </a:lnTo>
                  <a:lnTo>
                    <a:pt x="2263414" y="459699"/>
                  </a:lnTo>
                  <a:lnTo>
                    <a:pt x="2270760" y="505206"/>
                  </a:lnTo>
                  <a:lnTo>
                    <a:pt x="2263414" y="550712"/>
                  </a:lnTo>
                  <a:lnTo>
                    <a:pt x="2242962" y="590245"/>
                  </a:lnTo>
                  <a:lnTo>
                    <a:pt x="2211781" y="621426"/>
                  </a:lnTo>
                  <a:lnTo>
                    <a:pt x="2172248" y="641878"/>
                  </a:lnTo>
                  <a:lnTo>
                    <a:pt x="2126742" y="649224"/>
                  </a:lnTo>
                  <a:lnTo>
                    <a:pt x="2081235" y="641878"/>
                  </a:lnTo>
                  <a:lnTo>
                    <a:pt x="2041702" y="621426"/>
                  </a:lnTo>
                  <a:lnTo>
                    <a:pt x="2010521" y="590245"/>
                  </a:lnTo>
                  <a:lnTo>
                    <a:pt x="1990069" y="550712"/>
                  </a:lnTo>
                  <a:lnTo>
                    <a:pt x="1982724" y="50520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36904" y="3924300"/>
              <a:ext cx="1694814" cy="361315"/>
            </a:xfrm>
            <a:custGeom>
              <a:avLst/>
              <a:gdLst/>
              <a:ahLst/>
              <a:cxnLst/>
              <a:rect l="l" t="t" r="r" b="b"/>
              <a:pathLst>
                <a:path w="1694814" h="361314">
                  <a:moveTo>
                    <a:pt x="0" y="358648"/>
                  </a:moveTo>
                  <a:lnTo>
                    <a:pt x="1694307" y="0"/>
                  </a:lnTo>
                </a:path>
                <a:path w="1694814" h="361314">
                  <a:moveTo>
                    <a:pt x="0" y="358139"/>
                  </a:moveTo>
                  <a:lnTo>
                    <a:pt x="1694307" y="36080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9966" y="4245102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9630" y="449961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7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7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89966" y="4604766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32354" y="450265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36904" y="4282440"/>
              <a:ext cx="1694814" cy="364490"/>
            </a:xfrm>
            <a:custGeom>
              <a:avLst/>
              <a:gdLst/>
              <a:ahLst/>
              <a:cxnLst/>
              <a:rect l="l" t="t" r="r" b="b"/>
              <a:pathLst>
                <a:path w="1694814" h="364489">
                  <a:moveTo>
                    <a:pt x="0" y="0"/>
                  </a:moveTo>
                  <a:lnTo>
                    <a:pt x="1694307" y="36410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49630" y="485927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7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7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9966" y="4973574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32354" y="486384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136904" y="4282440"/>
              <a:ext cx="1694814" cy="725805"/>
            </a:xfrm>
            <a:custGeom>
              <a:avLst/>
              <a:gdLst/>
              <a:ahLst/>
              <a:cxnLst/>
              <a:rect l="l" t="t" r="r" b="b"/>
              <a:pathLst>
                <a:path w="1694814" h="725804">
                  <a:moveTo>
                    <a:pt x="0" y="0"/>
                  </a:moveTo>
                  <a:lnTo>
                    <a:pt x="1694307" y="7254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9630" y="521893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7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7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9966" y="5325618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32354" y="522655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136904" y="4282440"/>
              <a:ext cx="1694814" cy="1087120"/>
            </a:xfrm>
            <a:custGeom>
              <a:avLst/>
              <a:gdLst/>
              <a:ahLst/>
              <a:cxnLst/>
              <a:rect l="l" t="t" r="r" b="b"/>
              <a:pathLst>
                <a:path w="1694814" h="1087120">
                  <a:moveTo>
                    <a:pt x="0" y="0"/>
                  </a:moveTo>
                  <a:lnTo>
                    <a:pt x="1694307" y="108686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32354" y="558774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8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5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8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136904" y="3924300"/>
              <a:ext cx="1694814" cy="1807210"/>
            </a:xfrm>
            <a:custGeom>
              <a:avLst/>
              <a:gdLst/>
              <a:ahLst/>
              <a:cxnLst/>
              <a:rect l="l" t="t" r="r" b="b"/>
              <a:pathLst>
                <a:path w="1694814" h="1807210">
                  <a:moveTo>
                    <a:pt x="0" y="358139"/>
                  </a:moveTo>
                  <a:lnTo>
                    <a:pt x="1694307" y="1806397"/>
                  </a:lnTo>
                </a:path>
                <a:path w="1694814" h="1807210">
                  <a:moveTo>
                    <a:pt x="0" y="718693"/>
                  </a:moveTo>
                  <a:lnTo>
                    <a:pt x="1694307" y="0"/>
                  </a:lnTo>
                </a:path>
                <a:path w="1694814" h="1807210">
                  <a:moveTo>
                    <a:pt x="0" y="1078611"/>
                  </a:moveTo>
                  <a:lnTo>
                    <a:pt x="1694307" y="361188"/>
                  </a:lnTo>
                </a:path>
                <a:path w="1694814" h="1807210">
                  <a:moveTo>
                    <a:pt x="0" y="1438783"/>
                  </a:moveTo>
                  <a:lnTo>
                    <a:pt x="1694307" y="361188"/>
                  </a:lnTo>
                </a:path>
                <a:path w="1694814" h="1807210">
                  <a:moveTo>
                    <a:pt x="0" y="718566"/>
                  </a:moveTo>
                  <a:lnTo>
                    <a:pt x="1694307" y="361188"/>
                  </a:lnTo>
                </a:path>
                <a:path w="1694814" h="1807210">
                  <a:moveTo>
                    <a:pt x="0" y="717804"/>
                  </a:moveTo>
                  <a:lnTo>
                    <a:pt x="1694307" y="1083183"/>
                  </a:lnTo>
                </a:path>
                <a:path w="1694814" h="1807210">
                  <a:moveTo>
                    <a:pt x="0" y="717804"/>
                  </a:moveTo>
                  <a:lnTo>
                    <a:pt x="1694307" y="721868"/>
                  </a:lnTo>
                </a:path>
                <a:path w="1694814" h="1807210">
                  <a:moveTo>
                    <a:pt x="0" y="717804"/>
                  </a:moveTo>
                  <a:lnTo>
                    <a:pt x="1694307" y="1444625"/>
                  </a:lnTo>
                </a:path>
                <a:path w="1694814" h="1807210">
                  <a:moveTo>
                    <a:pt x="1694307" y="1806028"/>
                  </a:moveTo>
                  <a:lnTo>
                    <a:pt x="0" y="717804"/>
                  </a:lnTo>
                </a:path>
                <a:path w="1694814" h="1807210">
                  <a:moveTo>
                    <a:pt x="0" y="1078738"/>
                  </a:moveTo>
                  <a:lnTo>
                    <a:pt x="1694307" y="0"/>
                  </a:lnTo>
                </a:path>
                <a:path w="1694814" h="1807210">
                  <a:moveTo>
                    <a:pt x="0" y="1078357"/>
                  </a:moveTo>
                  <a:lnTo>
                    <a:pt x="1694307" y="722376"/>
                  </a:lnTo>
                </a:path>
                <a:path w="1694814" h="1807210">
                  <a:moveTo>
                    <a:pt x="0" y="1077468"/>
                  </a:moveTo>
                  <a:lnTo>
                    <a:pt x="1694307" y="1444244"/>
                  </a:lnTo>
                </a:path>
                <a:path w="1694814" h="1807210">
                  <a:moveTo>
                    <a:pt x="0" y="1077468"/>
                  </a:moveTo>
                  <a:lnTo>
                    <a:pt x="1694307" y="1805647"/>
                  </a:lnTo>
                </a:path>
                <a:path w="1694814" h="1807210">
                  <a:moveTo>
                    <a:pt x="0" y="1438529"/>
                  </a:moveTo>
                  <a:lnTo>
                    <a:pt x="1694307" y="722376"/>
                  </a:lnTo>
                </a:path>
                <a:path w="1694814" h="1807210">
                  <a:moveTo>
                    <a:pt x="0" y="1438275"/>
                  </a:moveTo>
                  <a:lnTo>
                    <a:pt x="1694307" y="1083564"/>
                  </a:lnTo>
                </a:path>
                <a:path w="1694814" h="1807210">
                  <a:moveTo>
                    <a:pt x="0" y="1438656"/>
                  </a:moveTo>
                  <a:lnTo>
                    <a:pt x="1694307" y="1806676"/>
                  </a:lnTo>
                </a:path>
                <a:path w="1694814" h="1807210">
                  <a:moveTo>
                    <a:pt x="1694307" y="1445260"/>
                  </a:moveTo>
                  <a:lnTo>
                    <a:pt x="0" y="1438656"/>
                  </a:lnTo>
                </a:path>
                <a:path w="1694814" h="1807210">
                  <a:moveTo>
                    <a:pt x="1694307" y="1082929"/>
                  </a:moveTo>
                  <a:lnTo>
                    <a:pt x="0" y="10774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37540" y="927963"/>
            <a:ext cx="6305550" cy="30130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70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비선형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문제를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해결해야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할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경우면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더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싶은</a:t>
            </a:r>
            <a:r>
              <a:rPr dirty="0" sz="2000" spc="-12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신경망이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필요함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은닉층이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여러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개로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구성된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인공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신경망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0">
                <a:latin typeface="Malgun Gothic"/>
                <a:cs typeface="Malgun Gothic"/>
              </a:rPr>
              <a:t>DNN(Deep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Neu</a:t>
            </a:r>
            <a:r>
              <a:rPr dirty="0" sz="2000" spc="-40">
                <a:latin typeface="Malgun Gothic"/>
                <a:cs typeface="Malgun Gothic"/>
              </a:rPr>
              <a:t>r</a:t>
            </a:r>
            <a:r>
              <a:rPr dirty="0" sz="2000" spc="-30">
                <a:latin typeface="Malgun Gothic"/>
                <a:cs typeface="Malgun Gothic"/>
              </a:rPr>
              <a:t>al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Net</a:t>
            </a:r>
            <a:r>
              <a:rPr dirty="0" sz="2000" spc="15">
                <a:latin typeface="Malgun Gothic"/>
                <a:cs typeface="Malgun Gothic"/>
              </a:rPr>
              <a:t>w</a:t>
            </a:r>
            <a:r>
              <a:rPr dirty="0" sz="2000" spc="-40">
                <a:latin typeface="Malgun Gothic"/>
                <a:cs typeface="Malgun Gothic"/>
              </a:rPr>
              <a:t>or</a:t>
            </a:r>
            <a:r>
              <a:rPr dirty="0" sz="2000" spc="-40">
                <a:latin typeface="Malgun Gothic"/>
                <a:cs typeface="Malgun Gothic"/>
              </a:rPr>
              <a:t>k</a:t>
            </a:r>
            <a:r>
              <a:rPr dirty="0" sz="2000" spc="15">
                <a:latin typeface="Malgun Gothic"/>
                <a:cs typeface="Malgun Gothic"/>
              </a:rPr>
              <a:t>)</a:t>
            </a:r>
            <a:r>
              <a:rPr dirty="0" sz="2000" spc="-254">
                <a:latin typeface="Malgun Gothic"/>
                <a:cs typeface="Malgun Gothic"/>
              </a:rPr>
              <a:t>은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다층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인공신경망임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실제로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구현된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65">
                <a:latin typeface="Malgun Gothic"/>
                <a:cs typeface="Malgun Gothic"/>
              </a:rPr>
              <a:t>DNN</a:t>
            </a:r>
            <a:r>
              <a:rPr dirty="0" sz="2000" spc="-254">
                <a:latin typeface="Malgun Gothic"/>
                <a:cs typeface="Malgun Gothic"/>
              </a:rPr>
              <a:t>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경우에</a:t>
            </a:r>
            <a:r>
              <a:rPr dirty="0" sz="2000" spc="-254">
                <a:latin typeface="Malgun Gothic"/>
                <a:cs typeface="Malgun Gothic"/>
              </a:rPr>
              <a:t>는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이렇게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간단하</a:t>
            </a:r>
            <a:r>
              <a:rPr dirty="0" sz="2000" spc="-254">
                <a:latin typeface="Malgun Gothic"/>
                <a:cs typeface="Malgun Gothic"/>
              </a:rPr>
              <a:t>지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않음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은닉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계층</a:t>
            </a:r>
            <a:r>
              <a:rPr dirty="0" sz="2000" spc="-254">
                <a:latin typeface="Malgun Gothic"/>
                <a:cs typeface="Malgun Gothic"/>
              </a:rPr>
              <a:t>이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55">
                <a:latin typeface="Malgun Gothic"/>
                <a:cs typeface="Malgun Gothic"/>
              </a:rPr>
              <a:t>60~90</a:t>
            </a:r>
            <a:r>
              <a:rPr dirty="0" sz="2000" spc="-254">
                <a:latin typeface="Malgun Gothic"/>
                <a:cs typeface="Malgun Gothic"/>
              </a:rPr>
              <a:t>개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정도</a:t>
            </a:r>
            <a:r>
              <a:rPr dirty="0" sz="2000" spc="-254">
                <a:latin typeface="Malgun Gothic"/>
                <a:cs typeface="Malgun Gothic"/>
              </a:rPr>
              <a:t>로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이뤄진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신경망도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많이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  <a:p>
            <a:pPr marL="4417060">
              <a:lnSpc>
                <a:spcPct val="100000"/>
              </a:lnSpc>
              <a:spcBef>
                <a:spcPts val="665"/>
              </a:spcBef>
            </a:pPr>
            <a:r>
              <a:rPr dirty="0" sz="1800" spc="-235">
                <a:solidFill>
                  <a:srgbClr val="FF0000"/>
                </a:solidFill>
                <a:latin typeface="Malgun Gothic"/>
                <a:cs typeface="Malgun Gothic"/>
              </a:rPr>
              <a:t>은닉층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950">
              <a:latin typeface="Malgun Gothic"/>
              <a:cs typeface="Malgun Gothic"/>
            </a:endParaRPr>
          </a:p>
          <a:p>
            <a:pPr marL="452120">
              <a:lnSpc>
                <a:spcPct val="100000"/>
              </a:lnSpc>
            </a:pPr>
            <a:r>
              <a:rPr dirty="0" sz="1800" spc="-235">
                <a:solidFill>
                  <a:srgbClr val="FF0000"/>
                </a:solidFill>
                <a:latin typeface="Malgun Gothic"/>
                <a:cs typeface="Malgun Gothic"/>
              </a:rPr>
              <a:t>입력층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32332" y="3293364"/>
            <a:ext cx="7654290" cy="2813050"/>
            <a:chOff x="1132332" y="3293364"/>
            <a:chExt cx="7654290" cy="2813050"/>
          </a:xfrm>
        </p:grpSpPr>
        <p:sp>
          <p:nvSpPr>
            <p:cNvPr id="60" name="object 60"/>
            <p:cNvSpPr/>
            <p:nvPr/>
          </p:nvSpPr>
          <p:spPr>
            <a:xfrm>
              <a:off x="1136904" y="3570732"/>
              <a:ext cx="7644765" cy="2531110"/>
            </a:xfrm>
            <a:custGeom>
              <a:avLst/>
              <a:gdLst/>
              <a:ahLst/>
              <a:cxnLst/>
              <a:rect l="l" t="t" r="r" b="b"/>
              <a:pathLst>
                <a:path w="7644765" h="2531110">
                  <a:moveTo>
                    <a:pt x="3959352" y="0"/>
                  </a:moveTo>
                  <a:lnTo>
                    <a:pt x="5653659" y="1445767"/>
                  </a:lnTo>
                </a:path>
                <a:path w="7644765" h="2531110">
                  <a:moveTo>
                    <a:pt x="3959352" y="0"/>
                  </a:moveTo>
                  <a:lnTo>
                    <a:pt x="5653659" y="723010"/>
                  </a:lnTo>
                </a:path>
                <a:path w="7644765" h="2531110">
                  <a:moveTo>
                    <a:pt x="3959352" y="722375"/>
                  </a:moveTo>
                  <a:lnTo>
                    <a:pt x="5653659" y="1084579"/>
                  </a:lnTo>
                </a:path>
                <a:path w="7644765" h="2531110">
                  <a:moveTo>
                    <a:pt x="3959352" y="722375"/>
                  </a:moveTo>
                  <a:lnTo>
                    <a:pt x="5653659" y="1446021"/>
                  </a:lnTo>
                </a:path>
                <a:path w="7644765" h="2531110">
                  <a:moveTo>
                    <a:pt x="3959352" y="1445005"/>
                  </a:moveTo>
                  <a:lnTo>
                    <a:pt x="5653659" y="1085087"/>
                  </a:lnTo>
                </a:path>
                <a:path w="7644765" h="2531110">
                  <a:moveTo>
                    <a:pt x="5653659" y="723899"/>
                  </a:moveTo>
                  <a:lnTo>
                    <a:pt x="3959352" y="2528519"/>
                  </a:lnTo>
                </a:path>
                <a:path w="7644765" h="2531110">
                  <a:moveTo>
                    <a:pt x="3959352" y="0"/>
                  </a:moveTo>
                  <a:lnTo>
                    <a:pt x="5653659" y="1807209"/>
                  </a:lnTo>
                </a:path>
                <a:path w="7644765" h="2531110">
                  <a:moveTo>
                    <a:pt x="5942076" y="2168804"/>
                  </a:moveTo>
                  <a:lnTo>
                    <a:pt x="7644765" y="894587"/>
                  </a:lnTo>
                </a:path>
                <a:path w="7644765" h="2531110">
                  <a:moveTo>
                    <a:pt x="1694307" y="353567"/>
                  </a:moveTo>
                  <a:lnTo>
                    <a:pt x="0" y="1792477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723899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1446656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1808098"/>
                  </a:lnTo>
                </a:path>
                <a:path w="7644765" h="2531110">
                  <a:moveTo>
                    <a:pt x="1982724" y="352424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362457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1085341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2169452"/>
                  </a:lnTo>
                </a:path>
                <a:path w="7644765" h="2531110">
                  <a:moveTo>
                    <a:pt x="1982724" y="353567"/>
                  </a:moveTo>
                  <a:lnTo>
                    <a:pt x="3671824" y="2530843"/>
                  </a:lnTo>
                </a:path>
                <a:path w="7644765" h="2531110">
                  <a:moveTo>
                    <a:pt x="1982724" y="713866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1075181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1436623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1798065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713612"/>
                  </a:moveTo>
                  <a:lnTo>
                    <a:pt x="3671824" y="361187"/>
                  </a:lnTo>
                </a:path>
                <a:path w="7644765" h="2531110">
                  <a:moveTo>
                    <a:pt x="1982724" y="1076324"/>
                  </a:moveTo>
                  <a:lnTo>
                    <a:pt x="3671824" y="723899"/>
                  </a:lnTo>
                </a:path>
                <a:path w="7644765" h="2531110">
                  <a:moveTo>
                    <a:pt x="1982724" y="1437766"/>
                  </a:moveTo>
                  <a:lnTo>
                    <a:pt x="3671824" y="723899"/>
                  </a:lnTo>
                </a:path>
                <a:path w="7644765" h="2531110">
                  <a:moveTo>
                    <a:pt x="1982724" y="1799081"/>
                  </a:moveTo>
                  <a:lnTo>
                    <a:pt x="3671824" y="723899"/>
                  </a:lnTo>
                </a:path>
                <a:path w="7644765" h="2531110">
                  <a:moveTo>
                    <a:pt x="1982724" y="714755"/>
                  </a:moveTo>
                  <a:lnTo>
                    <a:pt x="3671824" y="723645"/>
                  </a:lnTo>
                </a:path>
                <a:path w="7644765" h="2531110">
                  <a:moveTo>
                    <a:pt x="1982724" y="1075943"/>
                  </a:moveTo>
                  <a:lnTo>
                    <a:pt x="3671824" y="1446275"/>
                  </a:lnTo>
                </a:path>
                <a:path w="7644765" h="2531110">
                  <a:moveTo>
                    <a:pt x="1982724" y="1075943"/>
                  </a:moveTo>
                  <a:lnTo>
                    <a:pt x="3671824" y="1084833"/>
                  </a:lnTo>
                </a:path>
                <a:path w="7644765" h="2531110">
                  <a:moveTo>
                    <a:pt x="1982724" y="714755"/>
                  </a:moveTo>
                  <a:lnTo>
                    <a:pt x="3671824" y="1807844"/>
                  </a:lnTo>
                </a:path>
                <a:path w="7644765" h="2531110">
                  <a:moveTo>
                    <a:pt x="3671824" y="2169261"/>
                  </a:moveTo>
                  <a:lnTo>
                    <a:pt x="1982724" y="714755"/>
                  </a:lnTo>
                </a:path>
                <a:path w="7644765" h="2531110">
                  <a:moveTo>
                    <a:pt x="3671824" y="2530652"/>
                  </a:moveTo>
                  <a:lnTo>
                    <a:pt x="1982724" y="714755"/>
                  </a:lnTo>
                </a:path>
                <a:path w="7644765" h="2531110">
                  <a:moveTo>
                    <a:pt x="1982724" y="1075054"/>
                  </a:moveTo>
                  <a:lnTo>
                    <a:pt x="3671824" y="361187"/>
                  </a:lnTo>
                </a:path>
                <a:path w="7644765" h="2531110">
                  <a:moveTo>
                    <a:pt x="1982724" y="1075943"/>
                  </a:moveTo>
                  <a:lnTo>
                    <a:pt x="3671824" y="1807717"/>
                  </a:lnTo>
                </a:path>
                <a:path w="7644765" h="2531110">
                  <a:moveTo>
                    <a:pt x="1982724" y="1075943"/>
                  </a:moveTo>
                  <a:lnTo>
                    <a:pt x="3671824" y="2169058"/>
                  </a:lnTo>
                </a:path>
                <a:path w="7644765" h="2531110">
                  <a:moveTo>
                    <a:pt x="1982724" y="1075943"/>
                  </a:moveTo>
                  <a:lnTo>
                    <a:pt x="3671824" y="2530449"/>
                  </a:lnTo>
                </a:path>
                <a:path w="7644765" h="2531110">
                  <a:moveTo>
                    <a:pt x="1982724" y="1798954"/>
                  </a:moveTo>
                  <a:lnTo>
                    <a:pt x="3671824" y="1085087"/>
                  </a:lnTo>
                </a:path>
                <a:path w="7644765" h="2531110">
                  <a:moveTo>
                    <a:pt x="1982724" y="1437131"/>
                  </a:moveTo>
                  <a:lnTo>
                    <a:pt x="3671824" y="1446021"/>
                  </a:lnTo>
                </a:path>
                <a:path w="7644765" h="2531110">
                  <a:moveTo>
                    <a:pt x="1982724" y="1437131"/>
                  </a:moveTo>
                  <a:lnTo>
                    <a:pt x="3671824" y="2168855"/>
                  </a:lnTo>
                </a:path>
                <a:path w="7644765" h="2531110">
                  <a:moveTo>
                    <a:pt x="3671824" y="1807464"/>
                  </a:moveTo>
                  <a:lnTo>
                    <a:pt x="1982724" y="1437131"/>
                  </a:lnTo>
                </a:path>
                <a:path w="7644765" h="2531110">
                  <a:moveTo>
                    <a:pt x="1982724" y="1437131"/>
                  </a:moveTo>
                  <a:lnTo>
                    <a:pt x="3671824" y="2530246"/>
                  </a:lnTo>
                </a:path>
                <a:path w="7644765" h="2531110">
                  <a:moveTo>
                    <a:pt x="1982724" y="1798701"/>
                  </a:moveTo>
                  <a:lnTo>
                    <a:pt x="3671824" y="1446275"/>
                  </a:lnTo>
                </a:path>
                <a:path w="7644765" h="2531110">
                  <a:moveTo>
                    <a:pt x="1982724" y="1798319"/>
                  </a:moveTo>
                  <a:lnTo>
                    <a:pt x="3671824" y="1807209"/>
                  </a:lnTo>
                </a:path>
                <a:path w="7644765" h="2531110">
                  <a:moveTo>
                    <a:pt x="1982724" y="1798319"/>
                  </a:moveTo>
                  <a:lnTo>
                    <a:pt x="3671824" y="2168652"/>
                  </a:lnTo>
                </a:path>
                <a:path w="7644765" h="2531110">
                  <a:moveTo>
                    <a:pt x="1982724" y="1798319"/>
                  </a:moveTo>
                  <a:lnTo>
                    <a:pt x="3671824" y="2530043"/>
                  </a:lnTo>
                </a:path>
                <a:path w="7644765" h="2531110">
                  <a:moveTo>
                    <a:pt x="1982724" y="2159393"/>
                  </a:moveTo>
                  <a:lnTo>
                    <a:pt x="3671824" y="0"/>
                  </a:lnTo>
                </a:path>
                <a:path w="7644765" h="2531110">
                  <a:moveTo>
                    <a:pt x="1982724" y="2159203"/>
                  </a:moveTo>
                  <a:lnTo>
                    <a:pt x="3671824" y="361187"/>
                  </a:lnTo>
                </a:path>
                <a:path w="7644765" h="2531110">
                  <a:moveTo>
                    <a:pt x="1982724" y="2160523"/>
                  </a:moveTo>
                  <a:lnTo>
                    <a:pt x="3671824" y="723899"/>
                  </a:lnTo>
                </a:path>
                <a:path w="7644765" h="2531110">
                  <a:moveTo>
                    <a:pt x="1982724" y="2160320"/>
                  </a:moveTo>
                  <a:lnTo>
                    <a:pt x="3671824" y="1085087"/>
                  </a:lnTo>
                </a:path>
                <a:path w="7644765" h="2531110">
                  <a:moveTo>
                    <a:pt x="3671824" y="2168448"/>
                  </a:moveTo>
                  <a:lnTo>
                    <a:pt x="1982724" y="2159507"/>
                  </a:lnTo>
                </a:path>
                <a:path w="7644765" h="2531110">
                  <a:moveTo>
                    <a:pt x="1982724" y="2159914"/>
                  </a:moveTo>
                  <a:lnTo>
                    <a:pt x="3671824" y="1807464"/>
                  </a:lnTo>
                </a:path>
                <a:path w="7644765" h="2531110">
                  <a:moveTo>
                    <a:pt x="3671824" y="1446275"/>
                  </a:moveTo>
                  <a:lnTo>
                    <a:pt x="1982724" y="2160117"/>
                  </a:lnTo>
                </a:path>
                <a:path w="7644765" h="2531110">
                  <a:moveTo>
                    <a:pt x="3671824" y="2529840"/>
                  </a:moveTo>
                  <a:lnTo>
                    <a:pt x="1982724" y="2159507"/>
                  </a:lnTo>
                </a:path>
                <a:path w="7644765" h="2531110">
                  <a:moveTo>
                    <a:pt x="1982724" y="714755"/>
                  </a:moveTo>
                  <a:lnTo>
                    <a:pt x="3671824" y="1085087"/>
                  </a:lnTo>
                </a:path>
                <a:path w="7644765" h="2531110">
                  <a:moveTo>
                    <a:pt x="1982724" y="714755"/>
                  </a:moveTo>
                  <a:lnTo>
                    <a:pt x="3671824" y="1446529"/>
                  </a:lnTo>
                </a:path>
                <a:path w="7644765" h="2531110">
                  <a:moveTo>
                    <a:pt x="1982724" y="1437512"/>
                  </a:moveTo>
                  <a:lnTo>
                    <a:pt x="3671824" y="1085087"/>
                  </a:lnTo>
                </a:path>
                <a:path w="7644765" h="2531110">
                  <a:moveTo>
                    <a:pt x="7644765" y="894587"/>
                  </a:moveTo>
                  <a:lnTo>
                    <a:pt x="5942076" y="1446021"/>
                  </a:lnTo>
                </a:path>
                <a:path w="7644765" h="2531110">
                  <a:moveTo>
                    <a:pt x="3959352" y="1443862"/>
                  </a:moveTo>
                  <a:lnTo>
                    <a:pt x="5653659" y="361187"/>
                  </a:lnTo>
                </a:path>
                <a:path w="7644765" h="2531110">
                  <a:moveTo>
                    <a:pt x="3959352" y="1805051"/>
                  </a:moveTo>
                  <a:lnTo>
                    <a:pt x="5653659" y="361187"/>
                  </a:lnTo>
                </a:path>
                <a:path w="7644765" h="2531110">
                  <a:moveTo>
                    <a:pt x="1982724" y="1798319"/>
                  </a:moveTo>
                  <a:lnTo>
                    <a:pt x="3671824" y="361187"/>
                  </a:lnTo>
                </a:path>
                <a:path w="7644765" h="2531110">
                  <a:moveTo>
                    <a:pt x="1982724" y="1437004"/>
                  </a:moveTo>
                  <a:lnTo>
                    <a:pt x="3671824" y="3611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32354" y="3303270"/>
              <a:ext cx="4247515" cy="477520"/>
            </a:xfrm>
            <a:custGeom>
              <a:avLst/>
              <a:gdLst/>
              <a:ahLst/>
              <a:cxnLst/>
              <a:rect l="l" t="t" r="r" b="b"/>
              <a:pathLst>
                <a:path w="4247515" h="477520">
                  <a:moveTo>
                    <a:pt x="0" y="477011"/>
                  </a:moveTo>
                  <a:lnTo>
                    <a:pt x="13298" y="431696"/>
                  </a:lnTo>
                  <a:lnTo>
                    <a:pt x="51547" y="389249"/>
                  </a:lnTo>
                  <a:lnTo>
                    <a:pt x="112274" y="350469"/>
                  </a:lnTo>
                  <a:lnTo>
                    <a:pt x="150294" y="332705"/>
                  </a:lnTo>
                  <a:lnTo>
                    <a:pt x="193007" y="316157"/>
                  </a:lnTo>
                  <a:lnTo>
                    <a:pt x="240103" y="300927"/>
                  </a:lnTo>
                  <a:lnTo>
                    <a:pt x="291275" y="287114"/>
                  </a:lnTo>
                  <a:lnTo>
                    <a:pt x="346212" y="274818"/>
                  </a:lnTo>
                  <a:lnTo>
                    <a:pt x="404606" y="264139"/>
                  </a:lnTo>
                  <a:lnTo>
                    <a:pt x="466148" y="255178"/>
                  </a:lnTo>
                  <a:lnTo>
                    <a:pt x="530529" y="248034"/>
                  </a:lnTo>
                  <a:lnTo>
                    <a:pt x="597440" y="242807"/>
                  </a:lnTo>
                  <a:lnTo>
                    <a:pt x="666572" y="239598"/>
                  </a:lnTo>
                  <a:lnTo>
                    <a:pt x="737616" y="238505"/>
                  </a:lnTo>
                  <a:lnTo>
                    <a:pt x="1386078" y="238505"/>
                  </a:lnTo>
                  <a:lnTo>
                    <a:pt x="1457121" y="237413"/>
                  </a:lnTo>
                  <a:lnTo>
                    <a:pt x="1526253" y="234204"/>
                  </a:lnTo>
                  <a:lnTo>
                    <a:pt x="1593164" y="228977"/>
                  </a:lnTo>
                  <a:lnTo>
                    <a:pt x="1657545" y="221833"/>
                  </a:lnTo>
                  <a:lnTo>
                    <a:pt x="1719087" y="212872"/>
                  </a:lnTo>
                  <a:lnTo>
                    <a:pt x="1777481" y="202193"/>
                  </a:lnTo>
                  <a:lnTo>
                    <a:pt x="1832418" y="189897"/>
                  </a:lnTo>
                  <a:lnTo>
                    <a:pt x="1883590" y="176084"/>
                  </a:lnTo>
                  <a:lnTo>
                    <a:pt x="1930686" y="160854"/>
                  </a:lnTo>
                  <a:lnTo>
                    <a:pt x="1973399" y="144306"/>
                  </a:lnTo>
                  <a:lnTo>
                    <a:pt x="2011419" y="126542"/>
                  </a:lnTo>
                  <a:lnTo>
                    <a:pt x="2072146" y="87762"/>
                  </a:lnTo>
                  <a:lnTo>
                    <a:pt x="2110395" y="45315"/>
                  </a:lnTo>
                  <a:lnTo>
                    <a:pt x="2123694" y="0"/>
                  </a:lnTo>
                  <a:lnTo>
                    <a:pt x="2127070" y="22965"/>
                  </a:lnTo>
                  <a:lnTo>
                    <a:pt x="2153152" y="66947"/>
                  </a:lnTo>
                  <a:lnTo>
                    <a:pt x="2202949" y="107660"/>
                  </a:lnTo>
                  <a:lnTo>
                    <a:pt x="2273988" y="144306"/>
                  </a:lnTo>
                  <a:lnTo>
                    <a:pt x="2316701" y="160854"/>
                  </a:lnTo>
                  <a:lnTo>
                    <a:pt x="2363797" y="176084"/>
                  </a:lnTo>
                  <a:lnTo>
                    <a:pt x="2414969" y="189897"/>
                  </a:lnTo>
                  <a:lnTo>
                    <a:pt x="2469906" y="202193"/>
                  </a:lnTo>
                  <a:lnTo>
                    <a:pt x="2528300" y="212872"/>
                  </a:lnTo>
                  <a:lnTo>
                    <a:pt x="2589842" y="221833"/>
                  </a:lnTo>
                  <a:lnTo>
                    <a:pt x="2654223" y="228977"/>
                  </a:lnTo>
                  <a:lnTo>
                    <a:pt x="2721134" y="234204"/>
                  </a:lnTo>
                  <a:lnTo>
                    <a:pt x="2790266" y="237413"/>
                  </a:lnTo>
                  <a:lnTo>
                    <a:pt x="2861310" y="238505"/>
                  </a:lnTo>
                  <a:lnTo>
                    <a:pt x="3509772" y="238505"/>
                  </a:lnTo>
                  <a:lnTo>
                    <a:pt x="3580815" y="239598"/>
                  </a:lnTo>
                  <a:lnTo>
                    <a:pt x="3649947" y="242807"/>
                  </a:lnTo>
                  <a:lnTo>
                    <a:pt x="3716858" y="248034"/>
                  </a:lnTo>
                  <a:lnTo>
                    <a:pt x="3781239" y="255178"/>
                  </a:lnTo>
                  <a:lnTo>
                    <a:pt x="3842781" y="264139"/>
                  </a:lnTo>
                  <a:lnTo>
                    <a:pt x="3901175" y="274818"/>
                  </a:lnTo>
                  <a:lnTo>
                    <a:pt x="3956112" y="287114"/>
                  </a:lnTo>
                  <a:lnTo>
                    <a:pt x="4007284" y="300927"/>
                  </a:lnTo>
                  <a:lnTo>
                    <a:pt x="4054380" y="316157"/>
                  </a:lnTo>
                  <a:lnTo>
                    <a:pt x="4097093" y="332705"/>
                  </a:lnTo>
                  <a:lnTo>
                    <a:pt x="4135113" y="350469"/>
                  </a:lnTo>
                  <a:lnTo>
                    <a:pt x="4195840" y="389249"/>
                  </a:lnTo>
                  <a:lnTo>
                    <a:pt x="4234089" y="431696"/>
                  </a:lnTo>
                  <a:lnTo>
                    <a:pt x="4244011" y="454046"/>
                  </a:lnTo>
                  <a:lnTo>
                    <a:pt x="4247388" y="477011"/>
                  </a:lnTo>
                </a:path>
              </a:pathLst>
            </a:custGeom>
            <a:ln w="1981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2245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분</a:t>
            </a:r>
            <a:r>
              <a:rPr dirty="0" sz="2800" spc="-365"/>
              <a:t>류</a:t>
            </a:r>
            <a:r>
              <a:rPr dirty="0" sz="2800" spc="-175"/>
              <a:t> </a:t>
            </a:r>
            <a:r>
              <a:rPr dirty="0" sz="2800" spc="-370"/>
              <a:t>모</a:t>
            </a:r>
            <a:r>
              <a:rPr dirty="0" sz="2800" spc="-365"/>
              <a:t>형</a:t>
            </a:r>
            <a:r>
              <a:rPr dirty="0" sz="2800" spc="-175"/>
              <a:t> </a:t>
            </a:r>
            <a:r>
              <a:rPr dirty="0" sz="2800" spc="-365"/>
              <a:t>생성</a:t>
            </a:r>
            <a:r>
              <a:rPr dirty="0" sz="2800" spc="-175"/>
              <a:t> </a:t>
            </a:r>
            <a:r>
              <a:rPr dirty="0" sz="2800" spc="-365"/>
              <a:t>몇</a:t>
            </a:r>
            <a:r>
              <a:rPr dirty="0" sz="2800" spc="-175"/>
              <a:t> </a:t>
            </a:r>
            <a:r>
              <a:rPr dirty="0" sz="2800" spc="-370"/>
              <a:t>훈련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626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1.2.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분류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모형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66" y="1332360"/>
            <a:ext cx="9439666" cy="44809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19847" y="1159002"/>
            <a:ext cx="2359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모형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정의하고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학습시키기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364744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테스트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1.2.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분류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모형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0854" y="1076080"/>
            <a:ext cx="9038590" cy="5020945"/>
            <a:chOff x="420854" y="1076080"/>
            <a:chExt cx="9038590" cy="502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854" y="1076080"/>
              <a:ext cx="9038428" cy="5020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768" y="1845563"/>
              <a:ext cx="1306068" cy="13060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7302" y="1256792"/>
            <a:ext cx="29248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테스트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할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숫자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이미지는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170">
                <a:latin typeface="Malgun Gothic"/>
                <a:cs typeface="Malgun Gothic"/>
              </a:rPr>
              <a:t>그림판으로  </a:t>
            </a:r>
            <a:r>
              <a:rPr dirty="0" sz="1600" spc="-155">
                <a:latin typeface="Malgun Gothic"/>
                <a:cs typeface="Malgun Gothic"/>
              </a:rPr>
              <a:t>그려주세요.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669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</a:t>
            </a:r>
            <a:r>
              <a:rPr dirty="0" sz="2800" spc="-365"/>
              <a:t>형</a:t>
            </a:r>
            <a:r>
              <a:rPr dirty="0" sz="2800" spc="-175"/>
              <a:t> </a:t>
            </a:r>
            <a:r>
              <a:rPr dirty="0" sz="2800" spc="-370"/>
              <a:t>저장하</a:t>
            </a:r>
            <a:r>
              <a:rPr dirty="0" sz="2800" spc="-365"/>
              <a:t>고</a:t>
            </a:r>
            <a:r>
              <a:rPr dirty="0" sz="2800" spc="-170"/>
              <a:t> </a:t>
            </a:r>
            <a:r>
              <a:rPr dirty="0" sz="2800" spc="-370"/>
              <a:t>불러</a:t>
            </a:r>
            <a:r>
              <a:rPr dirty="0" sz="2800" spc="-365"/>
              <a:t>와</a:t>
            </a:r>
            <a:r>
              <a:rPr dirty="0" sz="2800" spc="-175"/>
              <a:t> </a:t>
            </a:r>
            <a:r>
              <a:rPr dirty="0" sz="2800" spc="-365"/>
              <a:t>테스트하기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9579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1.3.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모형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저장하고</a:t>
            </a:r>
            <a:r>
              <a:rPr dirty="0" sz="1000" spc="-1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7556" y="981455"/>
            <a:ext cx="9401810" cy="5229225"/>
            <a:chOff x="257556" y="981455"/>
            <a:chExt cx="9401810" cy="5229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037" y="981455"/>
              <a:ext cx="9363075" cy="1676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6" y="2276855"/>
              <a:ext cx="9390888" cy="39334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121143" y="1261109"/>
            <a:ext cx="2225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피클을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이용한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모델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저장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7121143" y="3117037"/>
            <a:ext cx="22250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29">
                <a:latin typeface="Malgun Gothic"/>
                <a:cs typeface="Malgun Gothic"/>
              </a:rPr>
              <a:t>저장된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모델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불러와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예측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7089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65"/>
              <a:t>웹</a:t>
            </a:r>
            <a:r>
              <a:rPr dirty="0" sz="2800" spc="-175"/>
              <a:t> </a:t>
            </a:r>
            <a:r>
              <a:rPr dirty="0" sz="2800" spc="-370"/>
              <a:t>카메</a:t>
            </a:r>
            <a:r>
              <a:rPr dirty="0" sz="2800" spc="-365"/>
              <a:t>라</a:t>
            </a:r>
            <a:r>
              <a:rPr dirty="0" sz="2800" spc="-175"/>
              <a:t> </a:t>
            </a:r>
            <a:r>
              <a:rPr dirty="0" sz="2800" spc="-365"/>
              <a:t>연동하기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5179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1.4.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웹카메라를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실시간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376552"/>
            <a:ext cx="75431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5" b="1">
                <a:latin typeface="Malgun Gothic"/>
                <a:cs typeface="Malgun Gothic"/>
              </a:rPr>
              <a:t>Op</a:t>
            </a:r>
            <a:r>
              <a:rPr dirty="0" sz="2000" spc="-30" b="1">
                <a:latin typeface="Malgun Gothic"/>
                <a:cs typeface="Malgun Gothic"/>
              </a:rPr>
              <a:t>enC</a:t>
            </a:r>
            <a:r>
              <a:rPr dirty="0" sz="2000" spc="-20" b="1">
                <a:latin typeface="Malgun Gothic"/>
                <a:cs typeface="Malgun Gothic"/>
              </a:rPr>
              <a:t>V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95" b="1">
                <a:latin typeface="Malgun Gothic"/>
                <a:cs typeface="Malgun Gothic"/>
              </a:rPr>
              <a:t>Vi</a:t>
            </a:r>
            <a:r>
              <a:rPr dirty="0" sz="2000" spc="-80" b="1">
                <a:latin typeface="Malgun Gothic"/>
                <a:cs typeface="Malgun Gothic"/>
              </a:rPr>
              <a:t>de</a:t>
            </a:r>
            <a:r>
              <a:rPr dirty="0" sz="2000" spc="-80" b="1">
                <a:latin typeface="Malgun Gothic"/>
                <a:cs typeface="Malgun Gothic"/>
              </a:rPr>
              <a:t>o</a:t>
            </a:r>
            <a:r>
              <a:rPr dirty="0" sz="2000" spc="-75" b="1">
                <a:latin typeface="Malgun Gothic"/>
                <a:cs typeface="Malgun Gothic"/>
              </a:rPr>
              <a:t>Captu</a:t>
            </a:r>
            <a:r>
              <a:rPr dirty="0" sz="2000" spc="-120" b="1">
                <a:latin typeface="Malgun Gothic"/>
                <a:cs typeface="Malgun Gothic"/>
              </a:rPr>
              <a:t>r</a:t>
            </a:r>
            <a:r>
              <a:rPr dirty="0" sz="2000" spc="30" b="1">
                <a:latin typeface="Malgun Gothic"/>
                <a:cs typeface="Malgun Gothic"/>
              </a:rPr>
              <a:t>e</a:t>
            </a:r>
            <a:r>
              <a:rPr dirty="0" sz="2000" spc="-75" b="1">
                <a:latin typeface="Malgun Gothic"/>
                <a:cs typeface="Malgun Gothic"/>
              </a:rPr>
              <a:t>(0)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웹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카메라의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영상을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읽음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257274"/>
            <a:ext cx="666115" cy="768350"/>
            <a:chOff x="246888" y="1257274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608" y="2676144"/>
            <a:ext cx="8954247" cy="15057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객</a:t>
            </a:r>
            <a:r>
              <a:rPr dirty="0" sz="2800" spc="-365"/>
              <a:t>체</a:t>
            </a:r>
            <a:r>
              <a:rPr dirty="0" sz="2800" spc="-175"/>
              <a:t> </a:t>
            </a:r>
            <a:r>
              <a:rPr dirty="0" sz="2800" spc="-370"/>
              <a:t>탐색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5179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1.4.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웹카메라를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실시간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46" y="2231135"/>
            <a:ext cx="9505197" cy="3314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7776" y="1376552"/>
            <a:ext cx="32023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프레임을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2</a:t>
            </a:r>
            <a:r>
              <a:rPr dirty="0" sz="2000" spc="-254" b="1">
                <a:latin typeface="Malgun Gothic"/>
                <a:cs typeface="Malgun Gothic"/>
              </a:rPr>
              <a:t>진화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후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객체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탐색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888" y="1257274"/>
            <a:ext cx="666115" cy="768350"/>
            <a:chOff x="246888" y="1257274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519938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0" b="1">
                <a:latin typeface="Malgun Gothic"/>
                <a:cs typeface="Malgun Gothic"/>
              </a:rPr>
              <a:t>ROI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1.4.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웹카메라를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실시간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5" y="2374392"/>
            <a:ext cx="9420225" cy="3285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376552"/>
            <a:ext cx="54121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물체의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일정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크</a:t>
            </a:r>
            <a:r>
              <a:rPr dirty="0" sz="2000" spc="-254" b="1">
                <a:latin typeface="Malgun Gothic"/>
                <a:cs typeface="Malgun Gothic"/>
              </a:rPr>
              <a:t>기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이상인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객체에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대해서만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-45" b="1">
                <a:latin typeface="Malgun Gothic"/>
                <a:cs typeface="Malgun Gothic"/>
              </a:rPr>
              <a:t>OI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257274"/>
            <a:ext cx="666115" cy="768350"/>
            <a:chOff x="246888" y="1257274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03" y="2305811"/>
            <a:ext cx="9276212" cy="3619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9908" y="85724"/>
            <a:ext cx="519938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예측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1.4.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웹카메라를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실시간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376552"/>
            <a:ext cx="23018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-45" b="1">
                <a:latin typeface="Malgun Gothic"/>
                <a:cs typeface="Malgun Gothic"/>
              </a:rPr>
              <a:t>OI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변경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예측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257274"/>
            <a:ext cx="666115" cy="768350"/>
            <a:chOff x="246888" y="1257274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결</a:t>
            </a:r>
            <a:r>
              <a:rPr dirty="0" sz="2800" spc="-365"/>
              <a:t>과</a:t>
            </a:r>
            <a:r>
              <a:rPr dirty="0" sz="2800" spc="-175"/>
              <a:t> </a:t>
            </a:r>
            <a:r>
              <a:rPr dirty="0" sz="2800" spc="-370"/>
              <a:t>출력하기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5179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1.4.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웹카메라를</a:t>
            </a:r>
            <a:r>
              <a:rPr dirty="0" sz="1000" spc="-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실시간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손글씨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숫자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4800" y="1350263"/>
            <a:ext cx="9334500" cy="4752340"/>
            <a:chOff x="304800" y="1350263"/>
            <a:chExt cx="9334500" cy="475234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1350263"/>
              <a:ext cx="9334500" cy="47518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0364" y="3069336"/>
              <a:ext cx="3470147" cy="27614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86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머신러닝</a:t>
            </a:r>
            <a:r>
              <a:rPr dirty="0" sz="2800" spc="-365"/>
              <a:t>을</a:t>
            </a:r>
            <a:r>
              <a:rPr dirty="0" sz="2800" spc="-170"/>
              <a:t> </a:t>
            </a:r>
            <a:r>
              <a:rPr dirty="0" sz="2800" spc="-370"/>
              <a:t>이용하면</a:t>
            </a:r>
            <a:r>
              <a:rPr dirty="0" sz="2800" spc="90"/>
              <a:t>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0709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Malgun Gothic"/>
                <a:cs typeface="Malgun Gothic"/>
              </a:rPr>
              <a:t>1절.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싸이킷런의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>
                <a:latin typeface="Malgun Gothic"/>
                <a:cs typeface="Malgun Gothic"/>
              </a:rPr>
              <a:t>MLPClassifier를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이용한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구현</a:t>
            </a:r>
            <a:r>
              <a:rPr dirty="0" sz="1000" spc="-4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1.5.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머신러닝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라이브러리</a:t>
            </a:r>
            <a:r>
              <a:rPr dirty="0" sz="1000" spc="-1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376552"/>
            <a:ext cx="27317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latin typeface="Malgun Gothic"/>
                <a:cs typeface="Malgun Gothic"/>
              </a:rPr>
              <a:t>RandomForestClassifier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053083"/>
            <a:ext cx="9378950" cy="5219700"/>
            <a:chOff x="246888" y="1053083"/>
            <a:chExt cx="9378950" cy="52197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283207"/>
              <a:ext cx="563879" cy="6659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6" y="1053083"/>
              <a:ext cx="9345168" cy="521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168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168</a:t>
            </a:fld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41196"/>
            <a:ext cx="204470" cy="2952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179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2429001"/>
            <a:ext cx="1129665" cy="56946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2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케라스</a:t>
            </a:r>
            <a:r>
              <a:rPr dirty="0" sz="4000" b="1">
                <a:latin typeface="Malgun Gothic"/>
                <a:cs typeface="Malgun Gothic"/>
              </a:rPr>
              <a:t>를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이용</a:t>
            </a:r>
            <a:r>
              <a:rPr dirty="0" sz="4000" b="1">
                <a:latin typeface="Malgun Gothic"/>
                <a:cs typeface="Malgun Gothic"/>
              </a:rPr>
              <a:t>한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구현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5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실시간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손글씨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숫자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86916"/>
            <a:ext cx="204470" cy="205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852931"/>
            <a:ext cx="1129665" cy="72707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3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인공신경</a:t>
            </a:r>
            <a:r>
              <a:rPr dirty="0" sz="4000" b="1">
                <a:latin typeface="Malgun Gothic"/>
                <a:cs typeface="Malgun Gothic"/>
              </a:rPr>
              <a:t>망</a:t>
            </a:r>
            <a:r>
              <a:rPr dirty="0" sz="4000" spc="-245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딥러</a:t>
            </a:r>
            <a:r>
              <a:rPr dirty="0" sz="4000" b="1">
                <a:latin typeface="Malgun Gothic"/>
                <a:cs typeface="Malgun Gothic"/>
              </a:rPr>
              <a:t>닝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모</a:t>
            </a:r>
            <a:r>
              <a:rPr dirty="0" sz="4000" b="1">
                <a:latin typeface="Malgun Gothic"/>
                <a:cs typeface="Malgun Gothic"/>
              </a:rPr>
              <a:t>델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구현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1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4671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MNI</a:t>
            </a:r>
            <a:r>
              <a:rPr dirty="0" sz="2800" spc="-170"/>
              <a:t>S</a:t>
            </a:r>
            <a:r>
              <a:rPr dirty="0" sz="2800" spc="-80"/>
              <a:t>T</a:t>
            </a:r>
            <a:r>
              <a:rPr dirty="0" sz="2800" spc="-165"/>
              <a:t> </a:t>
            </a:r>
            <a:r>
              <a:rPr dirty="0" sz="2800" spc="-370"/>
              <a:t>데이</a:t>
            </a:r>
            <a:r>
              <a:rPr dirty="0" sz="2800" spc="-365"/>
              <a:t>터</a:t>
            </a:r>
            <a:r>
              <a:rPr dirty="0" sz="2800" spc="-170"/>
              <a:t> </a:t>
            </a:r>
            <a:r>
              <a:rPr dirty="0" sz="2800" spc="-370"/>
              <a:t>불러오기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8060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83" y="1053083"/>
            <a:ext cx="6557204" cy="5155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50714" y="4430014"/>
            <a:ext cx="3069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화소의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값을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0</a:t>
            </a:r>
            <a:r>
              <a:rPr dirty="0" sz="1800" spc="-165">
                <a:latin typeface="Malgun Gothic"/>
                <a:cs typeface="Malgun Gothic"/>
              </a:rPr>
              <a:t>~</a:t>
            </a:r>
            <a:r>
              <a:rPr dirty="0" sz="1800" spc="-140">
                <a:latin typeface="Malgun Gothic"/>
                <a:cs typeface="Malgun Gothic"/>
              </a:rPr>
              <a:t>1</a:t>
            </a:r>
            <a:r>
              <a:rPr dirty="0" sz="1800" spc="-235">
                <a:latin typeface="Malgun Gothic"/>
                <a:cs typeface="Malgun Gothic"/>
              </a:rPr>
              <a:t>사이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값으로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바꿈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49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모형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86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3153" y="2308098"/>
            <a:ext cx="2016760" cy="1125220"/>
          </a:xfrm>
          <a:custGeom>
            <a:avLst/>
            <a:gdLst/>
            <a:ahLst/>
            <a:cxnLst/>
            <a:rect l="l" t="t" r="r" b="b"/>
            <a:pathLst>
              <a:path w="2016760" h="1125220">
                <a:moveTo>
                  <a:pt x="0" y="1124712"/>
                </a:moveTo>
                <a:lnTo>
                  <a:pt x="2016252" y="1124712"/>
                </a:lnTo>
                <a:lnTo>
                  <a:pt x="2016252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1132" y="2397074"/>
            <a:ext cx="153225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80">
                <a:latin typeface="Malgun Gothic"/>
                <a:cs typeface="Malgun Gothic"/>
              </a:rPr>
              <a:t>뉴런</a:t>
            </a:r>
            <a:r>
              <a:rPr dirty="0" sz="1400" spc="-175">
                <a:latin typeface="Malgun Gothic"/>
                <a:cs typeface="Malgun Gothic"/>
              </a:rPr>
              <a:t>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32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가중치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양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30">
                <a:latin typeface="Malgun Gothic"/>
                <a:cs typeface="Malgun Gothic"/>
              </a:rPr>
              <a:t>(3,3)  </a:t>
            </a:r>
            <a:r>
              <a:rPr dirty="0" sz="1400" spc="-185">
                <a:latin typeface="Malgun Gothic"/>
                <a:cs typeface="Malgun Gothic"/>
              </a:rPr>
              <a:t>활성</a:t>
            </a:r>
            <a:r>
              <a:rPr dirty="0" sz="1400" spc="-180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>
                <a:latin typeface="Malgun Gothic"/>
                <a:cs typeface="Malgun Gothic"/>
              </a:rPr>
              <a:t>elu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45">
                <a:solidFill>
                  <a:srgbClr val="FF0000"/>
                </a:solidFill>
                <a:latin typeface="Malgun Gothic"/>
                <a:cs typeface="Malgun Gothic"/>
              </a:rPr>
              <a:t>opout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50">
                <a:solidFill>
                  <a:srgbClr val="FF0000"/>
                </a:solidFill>
                <a:latin typeface="Malgun Gothic"/>
                <a:cs typeface="Malgun Gothic"/>
              </a:rPr>
              <a:t>0.1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6289" y="1966341"/>
            <a:ext cx="1094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algun Gothic"/>
                <a:cs typeface="Malgun Gothic"/>
              </a:rPr>
              <a:t>C</a:t>
            </a:r>
            <a:r>
              <a:rPr dirty="0" sz="1600" spc="-35">
                <a:latin typeface="Malgun Gothic"/>
                <a:cs typeface="Malgun Gothic"/>
              </a:rPr>
              <a:t>on</a:t>
            </a:r>
            <a:r>
              <a:rPr dirty="0" sz="1600" spc="-40">
                <a:latin typeface="Malgun Gothic"/>
                <a:cs typeface="Malgun Gothic"/>
              </a:rPr>
              <a:t>v</a:t>
            </a:r>
            <a:r>
              <a:rPr dirty="0" sz="1600" spc="-40">
                <a:latin typeface="Malgun Gothic"/>
                <a:cs typeface="Malgun Gothic"/>
              </a:rPr>
              <a:t>olution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6257" y="2295080"/>
            <a:ext cx="4113529" cy="1151255"/>
            <a:chOff x="536257" y="2295080"/>
            <a:chExt cx="4113529" cy="1151255"/>
          </a:xfrm>
        </p:grpSpPr>
        <p:sp>
          <p:nvSpPr>
            <p:cNvPr id="8" name="object 8"/>
            <p:cNvSpPr/>
            <p:nvPr/>
          </p:nvSpPr>
          <p:spPr>
            <a:xfrm>
              <a:off x="3623309" y="2308097"/>
              <a:ext cx="1013460" cy="1125220"/>
            </a:xfrm>
            <a:custGeom>
              <a:avLst/>
              <a:gdLst/>
              <a:ahLst/>
              <a:cxnLst/>
              <a:rect l="l" t="t" r="r" b="b"/>
              <a:pathLst>
                <a:path w="1013460" h="1125220">
                  <a:moveTo>
                    <a:pt x="1013460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013460" y="1124712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23309" y="2308097"/>
              <a:ext cx="1013460" cy="1125220"/>
            </a:xfrm>
            <a:custGeom>
              <a:avLst/>
              <a:gdLst/>
              <a:ahLst/>
              <a:cxnLst/>
              <a:rect l="l" t="t" r="r" b="b"/>
              <a:pathLst>
                <a:path w="1013460" h="1125220">
                  <a:moveTo>
                    <a:pt x="0" y="1124712"/>
                  </a:moveTo>
                  <a:lnTo>
                    <a:pt x="1013460" y="1124712"/>
                  </a:lnTo>
                  <a:lnTo>
                    <a:pt x="1013460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2590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591" y="2575559"/>
              <a:ext cx="541020" cy="5882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1019" y="2570987"/>
              <a:ext cx="550545" cy="597535"/>
            </a:xfrm>
            <a:custGeom>
              <a:avLst/>
              <a:gdLst/>
              <a:ahLst/>
              <a:cxnLst/>
              <a:rect l="l" t="t" r="r" b="b"/>
              <a:pathLst>
                <a:path w="550544" h="597535">
                  <a:moveTo>
                    <a:pt x="0" y="597408"/>
                  </a:moveTo>
                  <a:lnTo>
                    <a:pt x="550164" y="597408"/>
                  </a:lnTo>
                  <a:lnTo>
                    <a:pt x="550164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01288" y="2610993"/>
            <a:ext cx="70294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latin typeface="Malgun Gothic"/>
                <a:cs typeface="Malgun Gothic"/>
              </a:rPr>
              <a:t>2x2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5">
                <a:latin typeface="Malgun Gothic"/>
                <a:cs typeface="Malgun Gothic"/>
              </a:rPr>
              <a:t>Max  </a:t>
            </a:r>
            <a:r>
              <a:rPr dirty="0" sz="1400" spc="-35">
                <a:latin typeface="Malgun Gothic"/>
                <a:cs typeface="Malgun Gothic"/>
              </a:rPr>
              <a:t>Pooling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3114" y="2308098"/>
            <a:ext cx="2016760" cy="1125220"/>
          </a:xfrm>
          <a:custGeom>
            <a:avLst/>
            <a:gdLst/>
            <a:ahLst/>
            <a:cxnLst/>
            <a:rect l="l" t="t" r="r" b="b"/>
            <a:pathLst>
              <a:path w="2016759" h="1125220">
                <a:moveTo>
                  <a:pt x="0" y="1124712"/>
                </a:moveTo>
                <a:lnTo>
                  <a:pt x="2016251" y="1124712"/>
                </a:lnTo>
                <a:lnTo>
                  <a:pt x="2016251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82361" y="2397074"/>
            <a:ext cx="153225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80">
                <a:latin typeface="Malgun Gothic"/>
                <a:cs typeface="Malgun Gothic"/>
              </a:rPr>
              <a:t>뉴런</a:t>
            </a:r>
            <a:r>
              <a:rPr dirty="0" sz="1400" spc="-175">
                <a:latin typeface="Malgun Gothic"/>
                <a:cs typeface="Malgun Gothic"/>
              </a:rPr>
              <a:t>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64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가중치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양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30">
                <a:latin typeface="Malgun Gothic"/>
                <a:cs typeface="Malgun Gothic"/>
              </a:rPr>
              <a:t>(3,3)  </a:t>
            </a:r>
            <a:r>
              <a:rPr dirty="0" sz="1400" spc="-185">
                <a:latin typeface="Malgun Gothic"/>
                <a:cs typeface="Malgun Gothic"/>
              </a:rPr>
              <a:t>활성</a:t>
            </a:r>
            <a:r>
              <a:rPr dirty="0" sz="1400" spc="-180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 spc="35">
                <a:latin typeface="Malgun Gothic"/>
                <a:cs typeface="Malgun Gothic"/>
              </a:rPr>
              <a:t>e</a:t>
            </a:r>
            <a:r>
              <a:rPr dirty="0" sz="1400" spc="-20">
                <a:latin typeface="Malgun Gothic"/>
                <a:cs typeface="Malgun Gothic"/>
              </a:rPr>
              <a:t>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45">
                <a:solidFill>
                  <a:srgbClr val="FF0000"/>
                </a:solidFill>
                <a:latin typeface="Malgun Gothic"/>
                <a:cs typeface="Malgun Gothic"/>
              </a:rPr>
              <a:t>opout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40">
                <a:solidFill>
                  <a:srgbClr val="FF0000"/>
                </a:solidFill>
                <a:latin typeface="Malgun Gothic"/>
                <a:cs typeface="Malgun Gothic"/>
              </a:rPr>
              <a:t>0.25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00252" y="2295080"/>
            <a:ext cx="1041400" cy="1151255"/>
            <a:chOff x="7100252" y="2295080"/>
            <a:chExt cx="1041400" cy="1151255"/>
          </a:xfrm>
        </p:grpSpPr>
        <p:sp>
          <p:nvSpPr>
            <p:cNvPr id="16" name="object 16"/>
            <p:cNvSpPr/>
            <p:nvPr/>
          </p:nvSpPr>
          <p:spPr>
            <a:xfrm>
              <a:off x="7113270" y="2308097"/>
              <a:ext cx="1015365" cy="1125220"/>
            </a:xfrm>
            <a:custGeom>
              <a:avLst/>
              <a:gdLst/>
              <a:ahLst/>
              <a:cxnLst/>
              <a:rect l="l" t="t" r="r" b="b"/>
              <a:pathLst>
                <a:path w="1015365" h="1125220">
                  <a:moveTo>
                    <a:pt x="1014983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014983" y="1124712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13270" y="2308097"/>
              <a:ext cx="1015365" cy="1125220"/>
            </a:xfrm>
            <a:custGeom>
              <a:avLst/>
              <a:gdLst/>
              <a:ahLst/>
              <a:cxnLst/>
              <a:rect l="l" t="t" r="r" b="b"/>
              <a:pathLst>
                <a:path w="1015365" h="1125220">
                  <a:moveTo>
                    <a:pt x="0" y="1124712"/>
                  </a:moveTo>
                  <a:lnTo>
                    <a:pt x="1014983" y="1124712"/>
                  </a:lnTo>
                  <a:lnTo>
                    <a:pt x="1014983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92518" y="2610993"/>
            <a:ext cx="70294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latin typeface="Malgun Gothic"/>
                <a:cs typeface="Malgun Gothic"/>
              </a:rPr>
              <a:t>2x2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5">
                <a:latin typeface="Malgun Gothic"/>
                <a:cs typeface="Malgun Gothic"/>
              </a:rPr>
              <a:t>Max  </a:t>
            </a:r>
            <a:r>
              <a:rPr dirty="0" sz="1400" spc="-35">
                <a:latin typeface="Malgun Gothic"/>
                <a:cs typeface="Malgun Gothic"/>
              </a:rPr>
              <a:t>Pooling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6558" y="1966341"/>
            <a:ext cx="6927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latin typeface="Malgun Gothic"/>
                <a:cs typeface="Malgun Gothic"/>
              </a:rPr>
              <a:t>P</a:t>
            </a:r>
            <a:r>
              <a:rPr dirty="0" sz="1600" spc="-50">
                <a:latin typeface="Malgun Gothic"/>
                <a:cs typeface="Malgun Gothic"/>
              </a:rPr>
              <a:t>oolin</a:t>
            </a:r>
            <a:r>
              <a:rPr dirty="0" sz="1600" spc="-70">
                <a:latin typeface="Malgun Gothic"/>
                <a:cs typeface="Malgun Gothic"/>
              </a:rPr>
              <a:t>g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59535" y="2813304"/>
            <a:ext cx="7016750" cy="2883535"/>
            <a:chOff x="1359535" y="2813304"/>
            <a:chExt cx="7016750" cy="2883535"/>
          </a:xfrm>
        </p:grpSpPr>
        <p:sp>
          <p:nvSpPr>
            <p:cNvPr id="21" name="object 21"/>
            <p:cNvSpPr/>
            <p:nvPr/>
          </p:nvSpPr>
          <p:spPr>
            <a:xfrm>
              <a:off x="4636769" y="2813304"/>
              <a:ext cx="466725" cy="114300"/>
            </a:xfrm>
            <a:custGeom>
              <a:avLst/>
              <a:gdLst/>
              <a:ahLst/>
              <a:cxnLst/>
              <a:rect l="l" t="t" r="r" b="b"/>
              <a:pathLst>
                <a:path w="466725" h="114300">
                  <a:moveTo>
                    <a:pt x="352043" y="0"/>
                  </a:moveTo>
                  <a:lnTo>
                    <a:pt x="352043" y="114300"/>
                  </a:lnTo>
                  <a:lnTo>
                    <a:pt x="428243" y="76200"/>
                  </a:lnTo>
                  <a:lnTo>
                    <a:pt x="371093" y="76200"/>
                  </a:lnTo>
                  <a:lnTo>
                    <a:pt x="371093" y="38100"/>
                  </a:lnTo>
                  <a:lnTo>
                    <a:pt x="428243" y="38100"/>
                  </a:lnTo>
                  <a:lnTo>
                    <a:pt x="352043" y="0"/>
                  </a:lnTo>
                  <a:close/>
                </a:path>
                <a:path w="466725" h="114300">
                  <a:moveTo>
                    <a:pt x="35204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52043" y="76200"/>
                  </a:lnTo>
                  <a:lnTo>
                    <a:pt x="352043" y="38100"/>
                  </a:lnTo>
                  <a:close/>
                </a:path>
                <a:path w="466725" h="114300">
                  <a:moveTo>
                    <a:pt x="428243" y="38100"/>
                  </a:moveTo>
                  <a:lnTo>
                    <a:pt x="371093" y="38100"/>
                  </a:lnTo>
                  <a:lnTo>
                    <a:pt x="371093" y="76200"/>
                  </a:lnTo>
                  <a:lnTo>
                    <a:pt x="428243" y="76200"/>
                  </a:lnTo>
                  <a:lnTo>
                    <a:pt x="466343" y="57150"/>
                  </a:lnTo>
                  <a:lnTo>
                    <a:pt x="428243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07058" y="4560570"/>
              <a:ext cx="2016760" cy="1123315"/>
            </a:xfrm>
            <a:custGeom>
              <a:avLst/>
              <a:gdLst/>
              <a:ahLst/>
              <a:cxnLst/>
              <a:rect l="l" t="t" r="r" b="b"/>
              <a:pathLst>
                <a:path w="2016760" h="1123314">
                  <a:moveTo>
                    <a:pt x="0" y="1123187"/>
                  </a:moveTo>
                  <a:lnTo>
                    <a:pt x="2016252" y="1123187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1123187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59535" y="2861310"/>
              <a:ext cx="7016750" cy="2260600"/>
            </a:xfrm>
            <a:custGeom>
              <a:avLst/>
              <a:gdLst/>
              <a:ahLst/>
              <a:cxnLst/>
              <a:rect l="l" t="t" r="r" b="b"/>
              <a:pathLst>
                <a:path w="7016750" h="2260600">
                  <a:moveTo>
                    <a:pt x="143093" y="2216097"/>
                  </a:moveTo>
                  <a:lnTo>
                    <a:pt x="120650" y="2247900"/>
                  </a:lnTo>
                  <a:lnTo>
                    <a:pt x="247523" y="2260600"/>
                  </a:lnTo>
                  <a:lnTo>
                    <a:pt x="223472" y="2222500"/>
                  </a:lnTo>
                  <a:lnTo>
                    <a:pt x="155194" y="2222500"/>
                  </a:lnTo>
                  <a:lnTo>
                    <a:pt x="143093" y="2216097"/>
                  </a:lnTo>
                  <a:close/>
                </a:path>
                <a:path w="7016750" h="2260600">
                  <a:moveTo>
                    <a:pt x="163060" y="2187804"/>
                  </a:moveTo>
                  <a:lnTo>
                    <a:pt x="143093" y="2216097"/>
                  </a:lnTo>
                  <a:lnTo>
                    <a:pt x="155194" y="2222500"/>
                  </a:lnTo>
                  <a:lnTo>
                    <a:pt x="180721" y="2197100"/>
                  </a:lnTo>
                  <a:lnTo>
                    <a:pt x="163060" y="2187804"/>
                  </a:lnTo>
                  <a:close/>
                </a:path>
                <a:path w="7016750" h="2260600">
                  <a:moveTo>
                    <a:pt x="183387" y="2159000"/>
                  </a:moveTo>
                  <a:lnTo>
                    <a:pt x="163060" y="2187804"/>
                  </a:lnTo>
                  <a:lnTo>
                    <a:pt x="180721" y="2197100"/>
                  </a:lnTo>
                  <a:lnTo>
                    <a:pt x="155194" y="2222500"/>
                  </a:lnTo>
                  <a:lnTo>
                    <a:pt x="223472" y="2222500"/>
                  </a:lnTo>
                  <a:lnTo>
                    <a:pt x="183387" y="2159000"/>
                  </a:lnTo>
                  <a:close/>
                </a:path>
                <a:path w="7016750" h="2260600">
                  <a:moveTo>
                    <a:pt x="39243" y="1689100"/>
                  </a:moveTo>
                  <a:lnTo>
                    <a:pt x="1396" y="1689100"/>
                  </a:lnTo>
                  <a:lnTo>
                    <a:pt x="0" y="1701800"/>
                  </a:lnTo>
                  <a:lnTo>
                    <a:pt x="253" y="1727200"/>
                  </a:lnTo>
                  <a:lnTo>
                    <a:pt x="1270" y="1752600"/>
                  </a:lnTo>
                  <a:lnTo>
                    <a:pt x="2921" y="1778000"/>
                  </a:lnTo>
                  <a:lnTo>
                    <a:pt x="5206" y="1816100"/>
                  </a:lnTo>
                  <a:lnTo>
                    <a:pt x="11430" y="1866900"/>
                  </a:lnTo>
                  <a:lnTo>
                    <a:pt x="19812" y="1917700"/>
                  </a:lnTo>
                  <a:lnTo>
                    <a:pt x="30353" y="1968500"/>
                  </a:lnTo>
                  <a:lnTo>
                    <a:pt x="36449" y="1981200"/>
                  </a:lnTo>
                  <a:lnTo>
                    <a:pt x="42799" y="2006600"/>
                  </a:lnTo>
                  <a:lnTo>
                    <a:pt x="49784" y="2032000"/>
                  </a:lnTo>
                  <a:lnTo>
                    <a:pt x="56896" y="2057400"/>
                  </a:lnTo>
                  <a:lnTo>
                    <a:pt x="64643" y="2082800"/>
                  </a:lnTo>
                  <a:lnTo>
                    <a:pt x="72771" y="2095500"/>
                  </a:lnTo>
                  <a:lnTo>
                    <a:pt x="81153" y="2120900"/>
                  </a:lnTo>
                  <a:lnTo>
                    <a:pt x="89789" y="2133600"/>
                  </a:lnTo>
                  <a:lnTo>
                    <a:pt x="98933" y="2159000"/>
                  </a:lnTo>
                  <a:lnTo>
                    <a:pt x="108331" y="2171700"/>
                  </a:lnTo>
                  <a:lnTo>
                    <a:pt x="117983" y="2184400"/>
                  </a:lnTo>
                  <a:lnTo>
                    <a:pt x="128015" y="2209800"/>
                  </a:lnTo>
                  <a:lnTo>
                    <a:pt x="131190" y="2209800"/>
                  </a:lnTo>
                  <a:lnTo>
                    <a:pt x="143093" y="2216097"/>
                  </a:lnTo>
                  <a:lnTo>
                    <a:pt x="163060" y="2187804"/>
                  </a:lnTo>
                  <a:lnTo>
                    <a:pt x="156590" y="2184400"/>
                  </a:lnTo>
                  <a:lnTo>
                    <a:pt x="159765" y="2184400"/>
                  </a:lnTo>
                  <a:lnTo>
                    <a:pt x="141731" y="2159000"/>
                  </a:lnTo>
                  <a:lnTo>
                    <a:pt x="132969" y="2133600"/>
                  </a:lnTo>
                  <a:lnTo>
                    <a:pt x="124459" y="2120900"/>
                  </a:lnTo>
                  <a:lnTo>
                    <a:pt x="116205" y="2108200"/>
                  </a:lnTo>
                  <a:lnTo>
                    <a:pt x="108203" y="2082800"/>
                  </a:lnTo>
                  <a:lnTo>
                    <a:pt x="100456" y="2070100"/>
                  </a:lnTo>
                  <a:lnTo>
                    <a:pt x="93090" y="2044700"/>
                  </a:lnTo>
                  <a:lnTo>
                    <a:pt x="86233" y="2019300"/>
                  </a:lnTo>
                  <a:lnTo>
                    <a:pt x="79628" y="2006600"/>
                  </a:lnTo>
                  <a:lnTo>
                    <a:pt x="67690" y="1955800"/>
                  </a:lnTo>
                  <a:lnTo>
                    <a:pt x="57403" y="1905000"/>
                  </a:lnTo>
                  <a:lnTo>
                    <a:pt x="49276" y="1854200"/>
                  </a:lnTo>
                  <a:lnTo>
                    <a:pt x="43180" y="1803400"/>
                  </a:lnTo>
                  <a:lnTo>
                    <a:pt x="39370" y="1752600"/>
                  </a:lnTo>
                  <a:lnTo>
                    <a:pt x="37973" y="1701800"/>
                  </a:lnTo>
                  <a:lnTo>
                    <a:pt x="39243" y="1689100"/>
                  </a:lnTo>
                  <a:close/>
                </a:path>
                <a:path w="7016750" h="2260600">
                  <a:moveTo>
                    <a:pt x="42418" y="1689100"/>
                  </a:moveTo>
                  <a:lnTo>
                    <a:pt x="39243" y="1689100"/>
                  </a:lnTo>
                  <a:lnTo>
                    <a:pt x="38608" y="1701800"/>
                  </a:lnTo>
                  <a:lnTo>
                    <a:pt x="42418" y="1689100"/>
                  </a:lnTo>
                  <a:close/>
                </a:path>
                <a:path w="7016750" h="2260600">
                  <a:moveTo>
                    <a:pt x="439928" y="1473200"/>
                  </a:moveTo>
                  <a:lnTo>
                    <a:pt x="312801" y="1473200"/>
                  </a:lnTo>
                  <a:lnTo>
                    <a:pt x="277748" y="1485900"/>
                  </a:lnTo>
                  <a:lnTo>
                    <a:pt x="244475" y="1498600"/>
                  </a:lnTo>
                  <a:lnTo>
                    <a:pt x="213233" y="1511300"/>
                  </a:lnTo>
                  <a:lnTo>
                    <a:pt x="183896" y="1524000"/>
                  </a:lnTo>
                  <a:lnTo>
                    <a:pt x="156590" y="1549400"/>
                  </a:lnTo>
                  <a:lnTo>
                    <a:pt x="131318" y="1562100"/>
                  </a:lnTo>
                  <a:lnTo>
                    <a:pt x="87122" y="1587500"/>
                  </a:lnTo>
                  <a:lnTo>
                    <a:pt x="51434" y="1612900"/>
                  </a:lnTo>
                  <a:lnTo>
                    <a:pt x="14478" y="1651000"/>
                  </a:lnTo>
                  <a:lnTo>
                    <a:pt x="6477" y="1676400"/>
                  </a:lnTo>
                  <a:lnTo>
                    <a:pt x="5715" y="1676400"/>
                  </a:lnTo>
                  <a:lnTo>
                    <a:pt x="1905" y="1689100"/>
                  </a:lnTo>
                  <a:lnTo>
                    <a:pt x="41275" y="1689100"/>
                  </a:lnTo>
                  <a:lnTo>
                    <a:pt x="46228" y="1676400"/>
                  </a:lnTo>
                  <a:lnTo>
                    <a:pt x="53593" y="1663700"/>
                  </a:lnTo>
                  <a:lnTo>
                    <a:pt x="90424" y="1625600"/>
                  </a:lnTo>
                  <a:lnTo>
                    <a:pt x="127253" y="1600200"/>
                  </a:lnTo>
                  <a:lnTo>
                    <a:pt x="172974" y="1574800"/>
                  </a:lnTo>
                  <a:lnTo>
                    <a:pt x="227584" y="1549400"/>
                  </a:lnTo>
                  <a:lnTo>
                    <a:pt x="290448" y="1524000"/>
                  </a:lnTo>
                  <a:lnTo>
                    <a:pt x="361315" y="1498600"/>
                  </a:lnTo>
                  <a:lnTo>
                    <a:pt x="399669" y="1485900"/>
                  </a:lnTo>
                  <a:lnTo>
                    <a:pt x="439928" y="1473200"/>
                  </a:lnTo>
                  <a:close/>
                </a:path>
                <a:path w="7016750" h="2260600">
                  <a:moveTo>
                    <a:pt x="3344799" y="1155700"/>
                  </a:moveTo>
                  <a:lnTo>
                    <a:pt x="2380488" y="1155700"/>
                  </a:lnTo>
                  <a:lnTo>
                    <a:pt x="1778127" y="1206500"/>
                  </a:lnTo>
                  <a:lnTo>
                    <a:pt x="1635506" y="1231900"/>
                  </a:lnTo>
                  <a:lnTo>
                    <a:pt x="1362075" y="1257300"/>
                  </a:lnTo>
                  <a:lnTo>
                    <a:pt x="1231900" y="1282700"/>
                  </a:lnTo>
                  <a:lnTo>
                    <a:pt x="1106551" y="1295400"/>
                  </a:lnTo>
                  <a:lnTo>
                    <a:pt x="986154" y="1320800"/>
                  </a:lnTo>
                  <a:lnTo>
                    <a:pt x="871347" y="1333500"/>
                  </a:lnTo>
                  <a:lnTo>
                    <a:pt x="709676" y="1371600"/>
                  </a:lnTo>
                  <a:lnTo>
                    <a:pt x="609600" y="1397000"/>
                  </a:lnTo>
                  <a:lnTo>
                    <a:pt x="516128" y="1422400"/>
                  </a:lnTo>
                  <a:lnTo>
                    <a:pt x="471932" y="1435100"/>
                  </a:lnTo>
                  <a:lnTo>
                    <a:pt x="429514" y="1447800"/>
                  </a:lnTo>
                  <a:lnTo>
                    <a:pt x="388747" y="1460500"/>
                  </a:lnTo>
                  <a:lnTo>
                    <a:pt x="349884" y="1473200"/>
                  </a:lnTo>
                  <a:lnTo>
                    <a:pt x="481838" y="1473200"/>
                  </a:lnTo>
                  <a:lnTo>
                    <a:pt x="525653" y="1460500"/>
                  </a:lnTo>
                  <a:lnTo>
                    <a:pt x="618235" y="1435100"/>
                  </a:lnTo>
                  <a:lnTo>
                    <a:pt x="717677" y="1409700"/>
                  </a:lnTo>
                  <a:lnTo>
                    <a:pt x="769620" y="1397000"/>
                  </a:lnTo>
                  <a:lnTo>
                    <a:pt x="878204" y="1371600"/>
                  </a:lnTo>
                  <a:lnTo>
                    <a:pt x="992504" y="1358900"/>
                  </a:lnTo>
                  <a:lnTo>
                    <a:pt x="1112392" y="1333500"/>
                  </a:lnTo>
                  <a:lnTo>
                    <a:pt x="1237234" y="1320800"/>
                  </a:lnTo>
                  <a:lnTo>
                    <a:pt x="1367028" y="1295400"/>
                  </a:lnTo>
                  <a:lnTo>
                    <a:pt x="1639570" y="1270000"/>
                  </a:lnTo>
                  <a:lnTo>
                    <a:pt x="1781937" y="1244600"/>
                  </a:lnTo>
                  <a:lnTo>
                    <a:pt x="2382774" y="1193800"/>
                  </a:lnTo>
                  <a:lnTo>
                    <a:pt x="2539365" y="1193800"/>
                  </a:lnTo>
                  <a:lnTo>
                    <a:pt x="2858007" y="1168400"/>
                  </a:lnTo>
                  <a:lnTo>
                    <a:pt x="3181730" y="1168400"/>
                  </a:lnTo>
                  <a:lnTo>
                    <a:pt x="3344799" y="1155700"/>
                  </a:lnTo>
                  <a:close/>
                </a:path>
                <a:path w="7016750" h="2260600">
                  <a:moveTo>
                    <a:pt x="4636262" y="1117600"/>
                  </a:moveTo>
                  <a:lnTo>
                    <a:pt x="3344544" y="1117600"/>
                  </a:lnTo>
                  <a:lnTo>
                    <a:pt x="3181223" y="1130300"/>
                  </a:lnTo>
                  <a:lnTo>
                    <a:pt x="2856738" y="1130300"/>
                  </a:lnTo>
                  <a:lnTo>
                    <a:pt x="2537332" y="1155700"/>
                  </a:lnTo>
                  <a:lnTo>
                    <a:pt x="3998214" y="1155700"/>
                  </a:lnTo>
                  <a:lnTo>
                    <a:pt x="4159885" y="1143000"/>
                  </a:lnTo>
                  <a:lnTo>
                    <a:pt x="4320413" y="1143000"/>
                  </a:lnTo>
                  <a:lnTo>
                    <a:pt x="4636262" y="1117600"/>
                  </a:lnTo>
                  <a:close/>
                </a:path>
                <a:path w="7016750" h="2260600">
                  <a:moveTo>
                    <a:pt x="7014591" y="596900"/>
                  </a:moveTo>
                  <a:lnTo>
                    <a:pt x="6975221" y="596900"/>
                  </a:lnTo>
                  <a:lnTo>
                    <a:pt x="6968998" y="609600"/>
                  </a:lnTo>
                  <a:lnTo>
                    <a:pt x="6961632" y="622300"/>
                  </a:lnTo>
                  <a:lnTo>
                    <a:pt x="6925056" y="660400"/>
                  </a:lnTo>
                  <a:lnTo>
                    <a:pt x="6888607" y="685800"/>
                  </a:lnTo>
                  <a:lnTo>
                    <a:pt x="6842887" y="711200"/>
                  </a:lnTo>
                  <a:lnTo>
                    <a:pt x="6816852" y="723900"/>
                  </a:lnTo>
                  <a:lnTo>
                    <a:pt x="6788531" y="723900"/>
                  </a:lnTo>
                  <a:lnTo>
                    <a:pt x="6758051" y="736600"/>
                  </a:lnTo>
                  <a:lnTo>
                    <a:pt x="6691249" y="762000"/>
                  </a:lnTo>
                  <a:lnTo>
                    <a:pt x="6654800" y="774700"/>
                  </a:lnTo>
                  <a:lnTo>
                    <a:pt x="6616573" y="787400"/>
                  </a:lnTo>
                  <a:lnTo>
                    <a:pt x="6576441" y="800100"/>
                  </a:lnTo>
                  <a:lnTo>
                    <a:pt x="6534531" y="812800"/>
                  </a:lnTo>
                  <a:lnTo>
                    <a:pt x="6490716" y="825500"/>
                  </a:lnTo>
                  <a:lnTo>
                    <a:pt x="6445249" y="838200"/>
                  </a:lnTo>
                  <a:lnTo>
                    <a:pt x="6349238" y="863600"/>
                  </a:lnTo>
                  <a:lnTo>
                    <a:pt x="6246748" y="889000"/>
                  </a:lnTo>
                  <a:lnTo>
                    <a:pt x="6138037" y="901700"/>
                  </a:lnTo>
                  <a:lnTo>
                    <a:pt x="6023737" y="927100"/>
                  </a:lnTo>
                  <a:lnTo>
                    <a:pt x="5903975" y="952500"/>
                  </a:lnTo>
                  <a:lnTo>
                    <a:pt x="5779008" y="965200"/>
                  </a:lnTo>
                  <a:lnTo>
                    <a:pt x="5649341" y="990600"/>
                  </a:lnTo>
                  <a:lnTo>
                    <a:pt x="5234432" y="1028700"/>
                  </a:lnTo>
                  <a:lnTo>
                    <a:pt x="5088763" y="1054100"/>
                  </a:lnTo>
                  <a:lnTo>
                    <a:pt x="4787900" y="1079500"/>
                  </a:lnTo>
                  <a:lnTo>
                    <a:pt x="4633595" y="1079500"/>
                  </a:lnTo>
                  <a:lnTo>
                    <a:pt x="4318381" y="1104900"/>
                  </a:lnTo>
                  <a:lnTo>
                    <a:pt x="4158234" y="1104900"/>
                  </a:lnTo>
                  <a:lnTo>
                    <a:pt x="3996816" y="1117600"/>
                  </a:lnTo>
                  <a:lnTo>
                    <a:pt x="4790948" y="1117600"/>
                  </a:lnTo>
                  <a:lnTo>
                    <a:pt x="5092445" y="1092200"/>
                  </a:lnTo>
                  <a:lnTo>
                    <a:pt x="5238622" y="1066800"/>
                  </a:lnTo>
                  <a:lnTo>
                    <a:pt x="5519928" y="1041400"/>
                  </a:lnTo>
                  <a:lnTo>
                    <a:pt x="5654674" y="1016000"/>
                  </a:lnTo>
                  <a:lnTo>
                    <a:pt x="5784849" y="1003300"/>
                  </a:lnTo>
                  <a:lnTo>
                    <a:pt x="5910198" y="977900"/>
                  </a:lnTo>
                  <a:lnTo>
                    <a:pt x="6030595" y="965200"/>
                  </a:lnTo>
                  <a:lnTo>
                    <a:pt x="6145530" y="939800"/>
                  </a:lnTo>
                  <a:lnTo>
                    <a:pt x="6254622" y="927100"/>
                  </a:lnTo>
                  <a:lnTo>
                    <a:pt x="6357873" y="901700"/>
                  </a:lnTo>
                  <a:lnTo>
                    <a:pt x="6454647" y="876300"/>
                  </a:lnTo>
                  <a:lnTo>
                    <a:pt x="6500621" y="863600"/>
                  </a:lnTo>
                  <a:lnTo>
                    <a:pt x="6544818" y="850900"/>
                  </a:lnTo>
                  <a:lnTo>
                    <a:pt x="6587236" y="838200"/>
                  </a:lnTo>
                  <a:lnTo>
                    <a:pt x="6628003" y="825500"/>
                  </a:lnTo>
                  <a:lnTo>
                    <a:pt x="6666992" y="812800"/>
                  </a:lnTo>
                  <a:lnTo>
                    <a:pt x="6704076" y="800100"/>
                  </a:lnTo>
                  <a:lnTo>
                    <a:pt x="6772529" y="774700"/>
                  </a:lnTo>
                  <a:lnTo>
                    <a:pt x="6833235" y="749300"/>
                  </a:lnTo>
                  <a:lnTo>
                    <a:pt x="6885813" y="723900"/>
                  </a:lnTo>
                  <a:lnTo>
                    <a:pt x="6930263" y="698500"/>
                  </a:lnTo>
                  <a:lnTo>
                    <a:pt x="6966204" y="673100"/>
                  </a:lnTo>
                  <a:lnTo>
                    <a:pt x="7003415" y="622300"/>
                  </a:lnTo>
                  <a:lnTo>
                    <a:pt x="7009638" y="609600"/>
                  </a:lnTo>
                  <a:lnTo>
                    <a:pt x="7010781" y="609600"/>
                  </a:lnTo>
                  <a:lnTo>
                    <a:pt x="7014591" y="596900"/>
                  </a:lnTo>
                  <a:close/>
                </a:path>
                <a:path w="7016750" h="2260600">
                  <a:moveTo>
                    <a:pt x="6807581" y="0"/>
                  </a:moveTo>
                  <a:lnTo>
                    <a:pt x="6770497" y="0"/>
                  </a:lnTo>
                  <a:lnTo>
                    <a:pt x="6767322" y="38100"/>
                  </a:lnTo>
                  <a:lnTo>
                    <a:pt x="6794500" y="38100"/>
                  </a:lnTo>
                  <a:lnTo>
                    <a:pt x="6802755" y="50800"/>
                  </a:lnTo>
                  <a:lnTo>
                    <a:pt x="6811645" y="50800"/>
                  </a:lnTo>
                  <a:lnTo>
                    <a:pt x="6820535" y="63500"/>
                  </a:lnTo>
                  <a:lnTo>
                    <a:pt x="6829679" y="63500"/>
                  </a:lnTo>
                  <a:lnTo>
                    <a:pt x="6838823" y="76200"/>
                  </a:lnTo>
                  <a:lnTo>
                    <a:pt x="6848094" y="88900"/>
                  </a:lnTo>
                  <a:lnTo>
                    <a:pt x="6857111" y="101600"/>
                  </a:lnTo>
                  <a:lnTo>
                    <a:pt x="6866382" y="114300"/>
                  </a:lnTo>
                  <a:lnTo>
                    <a:pt x="6875145" y="127000"/>
                  </a:lnTo>
                  <a:lnTo>
                    <a:pt x="6883781" y="139700"/>
                  </a:lnTo>
                  <a:lnTo>
                    <a:pt x="6892417" y="165100"/>
                  </a:lnTo>
                  <a:lnTo>
                    <a:pt x="6900545" y="177800"/>
                  </a:lnTo>
                  <a:lnTo>
                    <a:pt x="6908546" y="203200"/>
                  </a:lnTo>
                  <a:lnTo>
                    <a:pt x="6916293" y="215900"/>
                  </a:lnTo>
                  <a:lnTo>
                    <a:pt x="6923405" y="241300"/>
                  </a:lnTo>
                  <a:lnTo>
                    <a:pt x="6937121" y="279400"/>
                  </a:lnTo>
                  <a:lnTo>
                    <a:pt x="6949059" y="330200"/>
                  </a:lnTo>
                  <a:lnTo>
                    <a:pt x="6959219" y="381000"/>
                  </a:lnTo>
                  <a:lnTo>
                    <a:pt x="6967347" y="419100"/>
                  </a:lnTo>
                  <a:lnTo>
                    <a:pt x="6973443" y="469900"/>
                  </a:lnTo>
                  <a:lnTo>
                    <a:pt x="6977126" y="520700"/>
                  </a:lnTo>
                  <a:lnTo>
                    <a:pt x="6978142" y="558800"/>
                  </a:lnTo>
                  <a:lnTo>
                    <a:pt x="6978523" y="584200"/>
                  </a:lnTo>
                  <a:lnTo>
                    <a:pt x="6978015" y="584200"/>
                  </a:lnTo>
                  <a:lnTo>
                    <a:pt x="6974205" y="596900"/>
                  </a:lnTo>
                  <a:lnTo>
                    <a:pt x="7015226" y="596900"/>
                  </a:lnTo>
                  <a:lnTo>
                    <a:pt x="7016623" y="584200"/>
                  </a:lnTo>
                  <a:lnTo>
                    <a:pt x="7016242" y="546100"/>
                  </a:lnTo>
                  <a:lnTo>
                    <a:pt x="7013575" y="495300"/>
                  </a:lnTo>
                  <a:lnTo>
                    <a:pt x="7008495" y="444500"/>
                  </a:lnTo>
                  <a:lnTo>
                    <a:pt x="6996557" y="368300"/>
                  </a:lnTo>
                  <a:lnTo>
                    <a:pt x="6986016" y="317500"/>
                  </a:lnTo>
                  <a:lnTo>
                    <a:pt x="6973570" y="266700"/>
                  </a:lnTo>
                  <a:lnTo>
                    <a:pt x="6966585" y="254000"/>
                  </a:lnTo>
                  <a:lnTo>
                    <a:pt x="6959346" y="228600"/>
                  </a:lnTo>
                  <a:lnTo>
                    <a:pt x="6951726" y="203200"/>
                  </a:lnTo>
                  <a:lnTo>
                    <a:pt x="6943598" y="177800"/>
                  </a:lnTo>
                  <a:lnTo>
                    <a:pt x="6935216" y="165100"/>
                  </a:lnTo>
                  <a:lnTo>
                    <a:pt x="6926453" y="139700"/>
                  </a:lnTo>
                  <a:lnTo>
                    <a:pt x="6917309" y="127000"/>
                  </a:lnTo>
                  <a:lnTo>
                    <a:pt x="6907911" y="114300"/>
                  </a:lnTo>
                  <a:lnTo>
                    <a:pt x="6898005" y="88900"/>
                  </a:lnTo>
                  <a:lnTo>
                    <a:pt x="6866890" y="50800"/>
                  </a:lnTo>
                  <a:lnTo>
                    <a:pt x="6832473" y="12700"/>
                  </a:lnTo>
                  <a:lnTo>
                    <a:pt x="6820408" y="12700"/>
                  </a:lnTo>
                  <a:lnTo>
                    <a:pt x="6807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887217" y="3743071"/>
            <a:ext cx="2041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Malgun Gothic"/>
                <a:cs typeface="Malgun Gothic"/>
              </a:rPr>
              <a:t>Fully</a:t>
            </a:r>
            <a:r>
              <a:rPr dirty="0" sz="1600" spc="-125">
                <a:latin typeface="Malgun Gothic"/>
                <a:cs typeface="Malgun Gothic"/>
              </a:rPr>
              <a:t> </a:t>
            </a:r>
            <a:r>
              <a:rPr dirty="0" sz="1600" spc="-10">
                <a:latin typeface="Malgun Gothic"/>
                <a:cs typeface="Malgun Gothic"/>
              </a:rPr>
              <a:t>Connected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10">
                <a:latin typeface="Malgun Gothic"/>
                <a:cs typeface="Malgun Gothic"/>
              </a:rPr>
              <a:t>Layer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75075" y="1404569"/>
            <a:ext cx="287782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Malgun Gothic"/>
                <a:cs typeface="Malgun Gothic"/>
              </a:rPr>
              <a:t>C</a:t>
            </a:r>
            <a:r>
              <a:rPr dirty="0" sz="1800" spc="-100">
                <a:latin typeface="Malgun Gothic"/>
                <a:cs typeface="Malgun Gothic"/>
              </a:rPr>
              <a:t>o</a:t>
            </a:r>
            <a:r>
              <a:rPr dirty="0" sz="1800">
                <a:latin typeface="Malgun Gothic"/>
                <a:cs typeface="Malgun Gothic"/>
              </a:rPr>
              <a:t>n</a:t>
            </a:r>
            <a:r>
              <a:rPr dirty="0" sz="1800" spc="-15">
                <a:latin typeface="Malgun Gothic"/>
                <a:cs typeface="Malgun Gothic"/>
              </a:rPr>
              <a:t>v</a:t>
            </a:r>
            <a:r>
              <a:rPr dirty="0" sz="1800" spc="-100">
                <a:latin typeface="Malgun Gothic"/>
                <a:cs typeface="Malgun Gothic"/>
              </a:rPr>
              <a:t>o</a:t>
            </a:r>
            <a:r>
              <a:rPr dirty="0" sz="1800" spc="-25">
                <a:latin typeface="Malgun Gothic"/>
                <a:cs typeface="Malgun Gothic"/>
              </a:rPr>
              <a:t>lu</a:t>
            </a:r>
            <a:r>
              <a:rPr dirty="0" sz="1800" spc="-30">
                <a:latin typeface="Malgun Gothic"/>
                <a:cs typeface="Malgun Gothic"/>
              </a:rPr>
              <a:t>t</a:t>
            </a:r>
            <a:r>
              <a:rPr dirty="0" sz="1800" spc="-45">
                <a:latin typeface="Malgun Gothic"/>
                <a:cs typeface="Malgun Gothic"/>
              </a:rPr>
              <a:t>io</a:t>
            </a:r>
            <a:r>
              <a:rPr dirty="0" sz="1800" spc="-70">
                <a:latin typeface="Malgun Gothic"/>
                <a:cs typeface="Malgun Gothic"/>
              </a:rPr>
              <a:t>n</a:t>
            </a:r>
            <a:r>
              <a:rPr dirty="0" sz="1800" spc="-25">
                <a:latin typeface="Malgun Gothic"/>
                <a:cs typeface="Malgun Gothic"/>
              </a:rPr>
              <a:t>al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85">
                <a:latin typeface="Malgun Gothic"/>
                <a:cs typeface="Malgun Gothic"/>
              </a:rPr>
              <a:t>L</a:t>
            </a:r>
            <a:r>
              <a:rPr dirty="0" sz="1800" spc="-5">
                <a:latin typeface="Malgun Gothic"/>
                <a:cs typeface="Malgun Gothic"/>
              </a:rPr>
              <a:t>a</a:t>
            </a:r>
            <a:r>
              <a:rPr dirty="0" sz="1800" spc="-15">
                <a:latin typeface="Malgun Gothic"/>
                <a:cs typeface="Malgun Gothic"/>
              </a:rPr>
              <a:t>y</a:t>
            </a:r>
            <a:r>
              <a:rPr dirty="0" sz="1800" spc="10">
                <a:latin typeface="Malgun Gothic"/>
                <a:cs typeface="Malgun Gothic"/>
              </a:rPr>
              <a:t>er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  <a:tabLst>
                <a:tab pos="1795145" algn="l"/>
              </a:tabLst>
            </a:pPr>
            <a:r>
              <a:rPr dirty="0" sz="1600" spc="40">
                <a:latin typeface="Malgun Gothic"/>
                <a:cs typeface="Malgun Gothic"/>
              </a:rPr>
              <a:t>P</a:t>
            </a:r>
            <a:r>
              <a:rPr dirty="0" sz="1600" spc="-50">
                <a:latin typeface="Malgun Gothic"/>
                <a:cs typeface="Malgun Gothic"/>
              </a:rPr>
              <a:t>oolin</a:t>
            </a:r>
            <a:r>
              <a:rPr dirty="0" sz="1600" spc="-70">
                <a:latin typeface="Malgun Gothic"/>
                <a:cs typeface="Malgun Gothic"/>
              </a:rPr>
              <a:t>g</a:t>
            </a:r>
            <a:r>
              <a:rPr dirty="0" sz="1600">
                <a:latin typeface="Malgun Gothic"/>
                <a:cs typeface="Malgun Gothic"/>
              </a:rPr>
              <a:t>	</a:t>
            </a:r>
            <a:r>
              <a:rPr dirty="0" sz="1600">
                <a:latin typeface="Malgun Gothic"/>
                <a:cs typeface="Malgun Gothic"/>
              </a:rPr>
              <a:t>C</a:t>
            </a:r>
            <a:r>
              <a:rPr dirty="0" sz="1600" spc="-35">
                <a:latin typeface="Malgun Gothic"/>
                <a:cs typeface="Malgun Gothic"/>
              </a:rPr>
              <a:t>on</a:t>
            </a:r>
            <a:r>
              <a:rPr dirty="0" sz="1600" spc="-40">
                <a:latin typeface="Malgun Gothic"/>
                <a:cs typeface="Malgun Gothic"/>
              </a:rPr>
              <a:t>v</a:t>
            </a:r>
            <a:r>
              <a:rPr dirty="0" sz="1600" spc="-40">
                <a:latin typeface="Malgun Gothic"/>
                <a:cs typeface="Malgun Gothic"/>
              </a:rPr>
              <a:t>olution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7374" y="1409572"/>
            <a:ext cx="7237095" cy="4462780"/>
            <a:chOff x="1087374" y="1409572"/>
            <a:chExt cx="7237095" cy="4462780"/>
          </a:xfrm>
        </p:grpSpPr>
        <p:sp>
          <p:nvSpPr>
            <p:cNvPr id="27" name="object 27"/>
            <p:cNvSpPr/>
            <p:nvPr/>
          </p:nvSpPr>
          <p:spPr>
            <a:xfrm>
              <a:off x="1396746" y="1424177"/>
              <a:ext cx="6913245" cy="2112645"/>
            </a:xfrm>
            <a:custGeom>
              <a:avLst/>
              <a:gdLst/>
              <a:ahLst/>
              <a:cxnLst/>
              <a:rect l="l" t="t" r="r" b="b"/>
              <a:pathLst>
                <a:path w="6913245" h="2112645">
                  <a:moveTo>
                    <a:pt x="0" y="187579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6725284" y="0"/>
                  </a:lnTo>
                  <a:lnTo>
                    <a:pt x="6775163" y="6698"/>
                  </a:lnTo>
                  <a:lnTo>
                    <a:pt x="6819975" y="25602"/>
                  </a:lnTo>
                  <a:lnTo>
                    <a:pt x="6857936" y="54927"/>
                  </a:lnTo>
                  <a:lnTo>
                    <a:pt x="6887261" y="92888"/>
                  </a:lnTo>
                  <a:lnTo>
                    <a:pt x="6906165" y="137700"/>
                  </a:lnTo>
                  <a:lnTo>
                    <a:pt x="6912863" y="187579"/>
                  </a:lnTo>
                  <a:lnTo>
                    <a:pt x="6912863" y="1924685"/>
                  </a:lnTo>
                  <a:lnTo>
                    <a:pt x="6906165" y="1974563"/>
                  </a:lnTo>
                  <a:lnTo>
                    <a:pt x="6887261" y="2019375"/>
                  </a:lnTo>
                  <a:lnTo>
                    <a:pt x="6857936" y="2057336"/>
                  </a:lnTo>
                  <a:lnTo>
                    <a:pt x="6819975" y="2086661"/>
                  </a:lnTo>
                  <a:lnTo>
                    <a:pt x="6775163" y="2105565"/>
                  </a:lnTo>
                  <a:lnTo>
                    <a:pt x="6725284" y="2112264"/>
                  </a:lnTo>
                  <a:lnTo>
                    <a:pt x="187578" y="2112264"/>
                  </a:lnTo>
                  <a:lnTo>
                    <a:pt x="137700" y="2105565"/>
                  </a:lnTo>
                  <a:lnTo>
                    <a:pt x="92888" y="2086661"/>
                  </a:lnTo>
                  <a:lnTo>
                    <a:pt x="54927" y="2057336"/>
                  </a:lnTo>
                  <a:lnTo>
                    <a:pt x="25602" y="2019375"/>
                  </a:lnTo>
                  <a:lnTo>
                    <a:pt x="6698" y="1974563"/>
                  </a:lnTo>
                  <a:lnTo>
                    <a:pt x="0" y="1924685"/>
                  </a:lnTo>
                  <a:lnTo>
                    <a:pt x="0" y="187579"/>
                  </a:lnTo>
                  <a:close/>
                </a:path>
              </a:pathLst>
            </a:custGeom>
            <a:ln w="28956">
              <a:solidFill>
                <a:srgbClr val="4F81B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96746" y="3745230"/>
              <a:ext cx="4968240" cy="2112645"/>
            </a:xfrm>
            <a:custGeom>
              <a:avLst/>
              <a:gdLst/>
              <a:ahLst/>
              <a:cxnLst/>
              <a:rect l="l" t="t" r="r" b="b"/>
              <a:pathLst>
                <a:path w="4968240" h="2112645">
                  <a:moveTo>
                    <a:pt x="0" y="187579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4780661" y="0"/>
                  </a:lnTo>
                  <a:lnTo>
                    <a:pt x="4830539" y="6698"/>
                  </a:lnTo>
                  <a:lnTo>
                    <a:pt x="4875351" y="25602"/>
                  </a:lnTo>
                  <a:lnTo>
                    <a:pt x="4913312" y="54927"/>
                  </a:lnTo>
                  <a:lnTo>
                    <a:pt x="4942637" y="92888"/>
                  </a:lnTo>
                  <a:lnTo>
                    <a:pt x="4961541" y="137700"/>
                  </a:lnTo>
                  <a:lnTo>
                    <a:pt x="4968240" y="187579"/>
                  </a:lnTo>
                  <a:lnTo>
                    <a:pt x="4968240" y="1924697"/>
                  </a:lnTo>
                  <a:lnTo>
                    <a:pt x="4961541" y="1974561"/>
                  </a:lnTo>
                  <a:lnTo>
                    <a:pt x="4942637" y="2019367"/>
                  </a:lnTo>
                  <a:lnTo>
                    <a:pt x="4913312" y="2057328"/>
                  </a:lnTo>
                  <a:lnTo>
                    <a:pt x="4875351" y="2086656"/>
                  </a:lnTo>
                  <a:lnTo>
                    <a:pt x="4830539" y="2105564"/>
                  </a:lnTo>
                  <a:lnTo>
                    <a:pt x="4780661" y="2112264"/>
                  </a:lnTo>
                  <a:lnTo>
                    <a:pt x="187578" y="2112264"/>
                  </a:lnTo>
                  <a:lnTo>
                    <a:pt x="137700" y="2105564"/>
                  </a:lnTo>
                  <a:lnTo>
                    <a:pt x="92888" y="2086656"/>
                  </a:lnTo>
                  <a:lnTo>
                    <a:pt x="54927" y="2057328"/>
                  </a:lnTo>
                  <a:lnTo>
                    <a:pt x="25602" y="2019367"/>
                  </a:lnTo>
                  <a:lnTo>
                    <a:pt x="6698" y="1974561"/>
                  </a:lnTo>
                  <a:lnTo>
                    <a:pt x="0" y="1924697"/>
                  </a:lnTo>
                  <a:lnTo>
                    <a:pt x="0" y="18757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87374" y="2813303"/>
              <a:ext cx="525780" cy="114300"/>
            </a:xfrm>
            <a:custGeom>
              <a:avLst/>
              <a:gdLst/>
              <a:ahLst/>
              <a:cxnLst/>
              <a:rect l="l" t="t" r="r" b="b"/>
              <a:pathLst>
                <a:path w="525780" h="114300">
                  <a:moveTo>
                    <a:pt x="411479" y="0"/>
                  </a:moveTo>
                  <a:lnTo>
                    <a:pt x="411479" y="114300"/>
                  </a:lnTo>
                  <a:lnTo>
                    <a:pt x="487679" y="76200"/>
                  </a:lnTo>
                  <a:lnTo>
                    <a:pt x="430529" y="76200"/>
                  </a:lnTo>
                  <a:lnTo>
                    <a:pt x="430529" y="38100"/>
                  </a:lnTo>
                  <a:lnTo>
                    <a:pt x="487679" y="38100"/>
                  </a:lnTo>
                  <a:lnTo>
                    <a:pt x="411479" y="0"/>
                  </a:lnTo>
                  <a:close/>
                </a:path>
                <a:path w="525780" h="114300">
                  <a:moveTo>
                    <a:pt x="41147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11479" y="76200"/>
                  </a:lnTo>
                  <a:lnTo>
                    <a:pt x="411479" y="38100"/>
                  </a:lnTo>
                  <a:close/>
                </a:path>
                <a:path w="525780" h="114300">
                  <a:moveTo>
                    <a:pt x="487679" y="38100"/>
                  </a:moveTo>
                  <a:lnTo>
                    <a:pt x="430529" y="38100"/>
                  </a:lnTo>
                  <a:lnTo>
                    <a:pt x="430529" y="76200"/>
                  </a:lnTo>
                  <a:lnTo>
                    <a:pt x="487679" y="76200"/>
                  </a:lnTo>
                  <a:lnTo>
                    <a:pt x="525779" y="57150"/>
                  </a:lnTo>
                  <a:lnTo>
                    <a:pt x="487679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29278" y="4560569"/>
              <a:ext cx="2016760" cy="1123315"/>
            </a:xfrm>
            <a:custGeom>
              <a:avLst/>
              <a:gdLst/>
              <a:ahLst/>
              <a:cxnLst/>
              <a:rect l="l" t="t" r="r" b="b"/>
              <a:pathLst>
                <a:path w="2016760" h="1123314">
                  <a:moveTo>
                    <a:pt x="2016252" y="0"/>
                  </a:moveTo>
                  <a:lnTo>
                    <a:pt x="0" y="0"/>
                  </a:lnTo>
                  <a:lnTo>
                    <a:pt x="0" y="1123187"/>
                  </a:lnTo>
                  <a:lnTo>
                    <a:pt x="2016252" y="1123187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129278" y="4560570"/>
            <a:ext cx="2016760" cy="1123315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91440" marR="281940">
              <a:lnSpc>
                <a:spcPct val="100000"/>
              </a:lnSpc>
            </a:pP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10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활성</a:t>
            </a:r>
            <a:r>
              <a:rPr dirty="0" sz="1400" spc="-180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s</a:t>
            </a:r>
            <a:r>
              <a:rPr dirty="0" sz="1400" spc="10">
                <a:latin typeface="Malgun Gothic"/>
                <a:cs typeface="Malgun Gothic"/>
              </a:rPr>
              <a:t>o</a:t>
            </a:r>
            <a:r>
              <a:rPr dirty="0" sz="1400" spc="15">
                <a:latin typeface="Malgun Gothic"/>
                <a:cs typeface="Malgun Gothic"/>
              </a:rPr>
              <a:t>ftmax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84782" y="4214240"/>
            <a:ext cx="1313815" cy="1208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3885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Malgun Gothic"/>
                <a:cs typeface="Malgun Gothic"/>
              </a:rPr>
              <a:t>Hidden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Malgun Gothic"/>
              <a:cs typeface="Malgun Gothic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400" spc="-180">
                <a:latin typeface="Malgun Gothic"/>
                <a:cs typeface="Malgun Gothic"/>
              </a:rPr>
              <a:t>뉴런</a:t>
            </a:r>
            <a:r>
              <a:rPr dirty="0" sz="1400" spc="-175">
                <a:latin typeface="Malgun Gothic"/>
                <a:cs typeface="Malgun Gothic"/>
              </a:rPr>
              <a:t>의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128</a:t>
            </a:r>
            <a:r>
              <a:rPr dirty="0" sz="1400" spc="-100">
                <a:latin typeface="Malgun Gothic"/>
                <a:cs typeface="Malgun Gothic"/>
              </a:rPr>
              <a:t>개  </a:t>
            </a:r>
            <a:r>
              <a:rPr dirty="0" sz="1400" spc="-185">
                <a:latin typeface="Malgun Gothic"/>
                <a:cs typeface="Malgun Gothic"/>
              </a:rPr>
              <a:t>활성</a:t>
            </a:r>
            <a:r>
              <a:rPr dirty="0" sz="1400" spc="-180">
                <a:latin typeface="Malgun Gothic"/>
                <a:cs typeface="Malgun Gothic"/>
              </a:rPr>
              <a:t>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70">
                <a:latin typeface="Malgun Gothic"/>
                <a:cs typeface="Malgun Gothic"/>
              </a:rPr>
              <a:t>r</a:t>
            </a:r>
            <a:r>
              <a:rPr dirty="0" sz="1400">
                <a:latin typeface="Malgun Gothic"/>
                <a:cs typeface="Malgun Gothic"/>
              </a:rPr>
              <a:t>elu  </a:t>
            </a:r>
            <a:r>
              <a:rPr dirty="0" sz="1400" spc="-15">
                <a:solidFill>
                  <a:srgbClr val="FF0000"/>
                </a:solidFill>
                <a:latin typeface="Malgun Gothic"/>
                <a:cs typeface="Malgun Gothic"/>
              </a:rPr>
              <a:t>D</a:t>
            </a:r>
            <a:r>
              <a:rPr dirty="0" sz="1400" spc="-70">
                <a:solidFill>
                  <a:srgbClr val="FF0000"/>
                </a:solidFill>
                <a:latin typeface="Malgun Gothic"/>
                <a:cs typeface="Malgun Gothic"/>
              </a:rPr>
              <a:t>r</a:t>
            </a:r>
            <a:r>
              <a:rPr dirty="0" sz="1400" spc="-45">
                <a:solidFill>
                  <a:srgbClr val="FF0000"/>
                </a:solidFill>
                <a:latin typeface="Malgun Gothic"/>
                <a:cs typeface="Malgun Gothic"/>
              </a:rPr>
              <a:t>opout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135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50">
                <a:solidFill>
                  <a:srgbClr val="FF0000"/>
                </a:solidFill>
                <a:latin typeface="Malgun Gothic"/>
                <a:cs typeface="Malgun Gothic"/>
              </a:rPr>
              <a:t>0.5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4221" y="4214240"/>
            <a:ext cx="659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Malgun Gothic"/>
                <a:cs typeface="Malgun Gothic"/>
              </a:rPr>
              <a:t>Ou</a:t>
            </a:r>
            <a:r>
              <a:rPr dirty="0" sz="1600" spc="-30">
                <a:latin typeface="Malgun Gothic"/>
                <a:cs typeface="Malgun Gothic"/>
              </a:rPr>
              <a:t>tput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23309" y="3730752"/>
            <a:ext cx="5377815" cy="2141220"/>
            <a:chOff x="3623309" y="3730752"/>
            <a:chExt cx="5377815" cy="2141220"/>
          </a:xfrm>
        </p:grpSpPr>
        <p:sp>
          <p:nvSpPr>
            <p:cNvPr id="35" name="object 35"/>
            <p:cNvSpPr/>
            <p:nvPr/>
          </p:nvSpPr>
          <p:spPr>
            <a:xfrm>
              <a:off x="3623309" y="5064252"/>
              <a:ext cx="507365" cy="114300"/>
            </a:xfrm>
            <a:custGeom>
              <a:avLst/>
              <a:gdLst/>
              <a:ahLst/>
              <a:cxnLst/>
              <a:rect l="l" t="t" r="r" b="b"/>
              <a:pathLst>
                <a:path w="507364" h="114300">
                  <a:moveTo>
                    <a:pt x="392938" y="0"/>
                  </a:moveTo>
                  <a:lnTo>
                    <a:pt x="392938" y="114300"/>
                  </a:lnTo>
                  <a:lnTo>
                    <a:pt x="469138" y="76200"/>
                  </a:lnTo>
                  <a:lnTo>
                    <a:pt x="411988" y="76200"/>
                  </a:lnTo>
                  <a:lnTo>
                    <a:pt x="411988" y="38100"/>
                  </a:lnTo>
                  <a:lnTo>
                    <a:pt x="469138" y="38100"/>
                  </a:lnTo>
                  <a:lnTo>
                    <a:pt x="392938" y="0"/>
                  </a:lnTo>
                  <a:close/>
                </a:path>
                <a:path w="507364" h="114300">
                  <a:moveTo>
                    <a:pt x="39293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92938" y="76200"/>
                  </a:lnTo>
                  <a:lnTo>
                    <a:pt x="392938" y="38100"/>
                  </a:lnTo>
                  <a:close/>
                </a:path>
                <a:path w="507364" h="114300">
                  <a:moveTo>
                    <a:pt x="469138" y="38100"/>
                  </a:moveTo>
                  <a:lnTo>
                    <a:pt x="411988" y="38100"/>
                  </a:lnTo>
                  <a:lnTo>
                    <a:pt x="411988" y="76200"/>
                  </a:lnTo>
                  <a:lnTo>
                    <a:pt x="469138" y="76200"/>
                  </a:lnTo>
                  <a:lnTo>
                    <a:pt x="507238" y="57150"/>
                  </a:lnTo>
                  <a:lnTo>
                    <a:pt x="469138" y="381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575297" y="3745230"/>
              <a:ext cx="2411095" cy="2112645"/>
            </a:xfrm>
            <a:custGeom>
              <a:avLst/>
              <a:gdLst/>
              <a:ahLst/>
              <a:cxnLst/>
              <a:rect l="l" t="t" r="r" b="b"/>
              <a:pathLst>
                <a:path w="2411095" h="2112645">
                  <a:moveTo>
                    <a:pt x="0" y="187579"/>
                  </a:moveTo>
                  <a:lnTo>
                    <a:pt x="6698" y="137700"/>
                  </a:lnTo>
                  <a:lnTo>
                    <a:pt x="25602" y="92888"/>
                  </a:lnTo>
                  <a:lnTo>
                    <a:pt x="54927" y="54927"/>
                  </a:lnTo>
                  <a:lnTo>
                    <a:pt x="92888" y="25602"/>
                  </a:lnTo>
                  <a:lnTo>
                    <a:pt x="137700" y="6698"/>
                  </a:lnTo>
                  <a:lnTo>
                    <a:pt x="187578" y="0"/>
                  </a:lnTo>
                  <a:lnTo>
                    <a:pt x="2223388" y="0"/>
                  </a:lnTo>
                  <a:lnTo>
                    <a:pt x="2273267" y="6698"/>
                  </a:lnTo>
                  <a:lnTo>
                    <a:pt x="2318079" y="25602"/>
                  </a:lnTo>
                  <a:lnTo>
                    <a:pt x="2356040" y="54927"/>
                  </a:lnTo>
                  <a:lnTo>
                    <a:pt x="2385365" y="92888"/>
                  </a:lnTo>
                  <a:lnTo>
                    <a:pt x="2404269" y="137700"/>
                  </a:lnTo>
                  <a:lnTo>
                    <a:pt x="2410968" y="187579"/>
                  </a:lnTo>
                  <a:lnTo>
                    <a:pt x="2410968" y="1924697"/>
                  </a:lnTo>
                  <a:lnTo>
                    <a:pt x="2404269" y="1974561"/>
                  </a:lnTo>
                  <a:lnTo>
                    <a:pt x="2385365" y="2019367"/>
                  </a:lnTo>
                  <a:lnTo>
                    <a:pt x="2356040" y="2057328"/>
                  </a:lnTo>
                  <a:lnTo>
                    <a:pt x="2318079" y="2086656"/>
                  </a:lnTo>
                  <a:lnTo>
                    <a:pt x="2273267" y="2105564"/>
                  </a:lnTo>
                  <a:lnTo>
                    <a:pt x="2223388" y="2112264"/>
                  </a:lnTo>
                  <a:lnTo>
                    <a:pt x="187578" y="2112264"/>
                  </a:lnTo>
                  <a:lnTo>
                    <a:pt x="137700" y="2105564"/>
                  </a:lnTo>
                  <a:lnTo>
                    <a:pt x="92888" y="2086656"/>
                  </a:lnTo>
                  <a:lnTo>
                    <a:pt x="54927" y="2057328"/>
                  </a:lnTo>
                  <a:lnTo>
                    <a:pt x="25602" y="2019367"/>
                  </a:lnTo>
                  <a:lnTo>
                    <a:pt x="6698" y="1974561"/>
                  </a:lnTo>
                  <a:lnTo>
                    <a:pt x="0" y="1924697"/>
                  </a:lnTo>
                  <a:lnTo>
                    <a:pt x="0" y="187579"/>
                  </a:lnTo>
                  <a:close/>
                </a:path>
              </a:pathLst>
            </a:custGeom>
            <a:ln w="28955">
              <a:solidFill>
                <a:srgbClr val="6F2F9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54165" y="4056634"/>
            <a:ext cx="2129155" cy="152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손</a:t>
            </a:r>
            <a:r>
              <a:rPr dirty="0" sz="1400" spc="-180">
                <a:latin typeface="Malgun Gothic"/>
                <a:cs typeface="Malgun Gothic"/>
              </a:rPr>
              <a:t>실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C</a:t>
            </a:r>
            <a:r>
              <a:rPr dirty="0" sz="1400" spc="-40">
                <a:latin typeface="Malgun Gothic"/>
                <a:cs typeface="Malgun Gothic"/>
              </a:rPr>
              <a:t>r</a:t>
            </a:r>
            <a:r>
              <a:rPr dirty="0" sz="1400" spc="20">
                <a:latin typeface="Malgun Gothic"/>
                <a:cs typeface="Malgun Gothic"/>
              </a:rPr>
              <a:t>o</a:t>
            </a:r>
            <a:r>
              <a:rPr dirty="0" sz="1400" spc="-5">
                <a:latin typeface="Malgun Gothic"/>
                <a:cs typeface="Malgun Gothic"/>
              </a:rPr>
              <a:t>s</a:t>
            </a:r>
            <a:r>
              <a:rPr dirty="0" sz="1400" spc="100">
                <a:latin typeface="Malgun Gothic"/>
                <a:cs typeface="Malgun Gothic"/>
              </a:rPr>
              <a:t>s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Ent</a:t>
            </a:r>
            <a:r>
              <a:rPr dirty="0" sz="1400" spc="-30">
                <a:latin typeface="Malgun Gothic"/>
                <a:cs typeface="Malgun Gothic"/>
              </a:rPr>
              <a:t>r</a:t>
            </a:r>
            <a:r>
              <a:rPr dirty="0" sz="1400" spc="-30">
                <a:latin typeface="Malgun Gothic"/>
                <a:cs typeface="Malgun Gothic"/>
              </a:rPr>
              <a:t>opy  </a:t>
            </a:r>
            <a:r>
              <a:rPr dirty="0" sz="1400" spc="-5">
                <a:latin typeface="Malgun Gothic"/>
                <a:cs typeface="Malgun Gothic"/>
              </a:rPr>
              <a:t>(categorical_crossentropy) </a:t>
            </a:r>
            <a:r>
              <a:rPr dirty="0" sz="1400" spc="-48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옵티마이</a:t>
            </a:r>
            <a:r>
              <a:rPr dirty="0" sz="1400" spc="-180">
                <a:latin typeface="Malgun Gothic"/>
                <a:cs typeface="Malgun Gothic"/>
              </a:rPr>
              <a:t>저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5">
                <a:latin typeface="Malgun Gothic"/>
                <a:cs typeface="Malgun Gothic"/>
              </a:rPr>
              <a:t>A</a:t>
            </a:r>
            <a:r>
              <a:rPr dirty="0" sz="1400" spc="-20">
                <a:latin typeface="Malgun Gothic"/>
                <a:cs typeface="Malgun Gothic"/>
              </a:rPr>
              <a:t>dam</a:t>
            </a:r>
            <a:endParaRPr sz="1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-185">
                <a:latin typeface="Malgun Gothic"/>
                <a:cs typeface="Malgun Gothic"/>
              </a:rPr>
              <a:t>평</a:t>
            </a:r>
            <a:r>
              <a:rPr dirty="0" sz="1400" spc="-180">
                <a:latin typeface="Malgun Gothic"/>
                <a:cs typeface="Malgun Gothic"/>
              </a:rPr>
              <a:t>가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항</a:t>
            </a:r>
            <a:r>
              <a:rPr dirty="0" sz="1400" spc="-180">
                <a:latin typeface="Malgun Gothic"/>
                <a:cs typeface="Malgun Gothic"/>
              </a:rPr>
              <a:t>목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정확도</a:t>
            </a:r>
            <a:r>
              <a:rPr dirty="0" sz="1400" spc="-5">
                <a:latin typeface="Malgun Gothic"/>
                <a:cs typeface="Malgun Gothic"/>
              </a:rPr>
              <a:t>(</a:t>
            </a:r>
            <a:r>
              <a:rPr dirty="0" sz="1400" spc="-20">
                <a:latin typeface="Malgun Gothic"/>
                <a:cs typeface="Malgun Gothic"/>
              </a:rPr>
              <a:t>a</a:t>
            </a:r>
            <a:r>
              <a:rPr dirty="0" sz="1400" spc="15">
                <a:latin typeface="Malgun Gothic"/>
                <a:cs typeface="Malgun Gothic"/>
              </a:rPr>
              <a:t>c</a:t>
            </a:r>
            <a:r>
              <a:rPr dirty="0" sz="1400">
                <a:latin typeface="Malgun Gothic"/>
                <a:cs typeface="Malgun Gothic"/>
              </a:rPr>
              <a:t>cu</a:t>
            </a:r>
            <a:r>
              <a:rPr dirty="0" sz="1400" spc="-10">
                <a:latin typeface="Malgun Gothic"/>
                <a:cs typeface="Malgun Gothic"/>
              </a:rPr>
              <a:t>r</a:t>
            </a:r>
            <a:r>
              <a:rPr dirty="0" sz="1400" spc="15">
                <a:latin typeface="Malgun Gothic"/>
                <a:cs typeface="Malgun Gothic"/>
              </a:rPr>
              <a:t>a</a:t>
            </a:r>
            <a:r>
              <a:rPr dirty="0" sz="1400" spc="5">
                <a:latin typeface="Malgun Gothic"/>
                <a:cs typeface="Malgun Gothic"/>
              </a:rPr>
              <a:t>c</a:t>
            </a:r>
            <a:r>
              <a:rPr dirty="0" sz="1400" spc="10">
                <a:latin typeface="Malgun Gothic"/>
                <a:cs typeface="Malgun Gothic"/>
              </a:rPr>
              <a:t>y)</a:t>
            </a:r>
            <a:endParaRPr sz="1400">
              <a:latin typeface="Malgun Gothic"/>
              <a:cs typeface="Malgun Gothic"/>
            </a:endParaRPr>
          </a:p>
          <a:p>
            <a:pPr marL="12700" marR="976630">
              <a:lnSpc>
                <a:spcPct val="100000"/>
              </a:lnSpc>
              <a:spcBef>
                <a:spcPts val="1685"/>
              </a:spcBef>
            </a:pPr>
            <a:r>
              <a:rPr dirty="0" sz="1400" spc="-185">
                <a:latin typeface="Malgun Gothic"/>
                <a:cs typeface="Malgun Gothic"/>
              </a:rPr>
              <a:t>배</a:t>
            </a:r>
            <a:r>
              <a:rPr dirty="0" sz="1400" spc="-180">
                <a:latin typeface="Malgun Gothic"/>
                <a:cs typeface="Malgun Gothic"/>
              </a:rPr>
              <a:t>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크</a:t>
            </a:r>
            <a:r>
              <a:rPr dirty="0" sz="1400" spc="-180">
                <a:latin typeface="Malgun Gothic"/>
                <a:cs typeface="Malgun Gothic"/>
              </a:rPr>
              <a:t>기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128  </a:t>
            </a:r>
            <a:r>
              <a:rPr dirty="0" sz="1400" spc="-185">
                <a:latin typeface="Malgun Gothic"/>
                <a:cs typeface="Malgun Gothic"/>
              </a:rPr>
              <a:t>학</a:t>
            </a:r>
            <a:r>
              <a:rPr dirty="0" sz="1400" spc="-180">
                <a:latin typeface="Malgun Gothic"/>
                <a:cs typeface="Malgun Gothic"/>
              </a:rPr>
              <a:t>습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횟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2</a:t>
            </a:r>
            <a:r>
              <a:rPr dirty="0" sz="1400" spc="-180">
                <a:latin typeface="Malgun Gothic"/>
                <a:cs typeface="Malgun Gothic"/>
              </a:rPr>
              <a:t>회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4947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30"/>
              <a:t>CNN</a:t>
            </a:r>
            <a:r>
              <a:rPr dirty="0" sz="2800" spc="-160"/>
              <a:t> </a:t>
            </a:r>
            <a:r>
              <a:rPr dirty="0" sz="2800" spc="-370"/>
              <a:t>모형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2586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630" y="1112385"/>
            <a:ext cx="9616951" cy="50171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콜</a:t>
            </a:r>
            <a:r>
              <a:rPr dirty="0" sz="2800" spc="-365"/>
              <a:t>백</a:t>
            </a:r>
            <a:r>
              <a:rPr dirty="0" sz="2800" spc="-175"/>
              <a:t> </a:t>
            </a:r>
            <a:r>
              <a:rPr dirty="0" sz="2800" spc="-370"/>
              <a:t>정의하기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86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2493264"/>
            <a:ext cx="9345168" cy="3390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373124"/>
            <a:ext cx="8601456" cy="431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7776" y="1376552"/>
            <a:ext cx="3947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체크포인트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콜백과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조</a:t>
            </a:r>
            <a:r>
              <a:rPr dirty="0" sz="2000" spc="-254" b="1">
                <a:latin typeface="Malgun Gothic"/>
                <a:cs typeface="Malgun Gothic"/>
              </a:rPr>
              <a:t>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종료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콜백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888" y="1257274"/>
            <a:ext cx="666115" cy="768350"/>
            <a:chOff x="246888" y="1257274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260731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컴파일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322" y="2709672"/>
            <a:ext cx="9344405" cy="2313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5636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567129"/>
            <a:ext cx="4853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손실함수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110" b="1">
                <a:latin typeface="Malgun Gothic"/>
                <a:cs typeface="Malgun Gothic"/>
              </a:rPr>
              <a:t>: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크로스엔트로</a:t>
            </a:r>
            <a:r>
              <a:rPr dirty="0" sz="2000" spc="-250" b="1">
                <a:latin typeface="Malgun Gothic"/>
                <a:cs typeface="Malgun Gothic"/>
              </a:rPr>
              <a:t>피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옵티마이저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110" b="1">
                <a:latin typeface="Malgun Gothic"/>
                <a:cs typeface="Malgun Gothic"/>
              </a:rPr>
              <a:t>: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85" b="1">
                <a:latin typeface="Malgun Gothic"/>
                <a:cs typeface="Malgun Gothic"/>
              </a:rPr>
              <a:t>Adam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447774"/>
            <a:ext cx="666115" cy="768350"/>
            <a:chOff x="246888" y="1447774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4477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473708"/>
              <a:ext cx="563879" cy="6659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260731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학습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205227"/>
            <a:ext cx="9296400" cy="33710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563624"/>
            <a:ext cx="8601456" cy="4312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567129"/>
            <a:ext cx="77781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체크포인트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70" b="1">
                <a:latin typeface="Malgun Gothic"/>
                <a:cs typeface="Malgun Gothic"/>
              </a:rPr>
              <a:t>콜백과,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조기종료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콜백을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지정했음,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배치크기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10" b="1">
                <a:latin typeface="Malgun Gothic"/>
                <a:cs typeface="Malgun Gothic"/>
              </a:rPr>
              <a:t>128,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학습횟수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05" b="1">
                <a:latin typeface="Malgun Gothic"/>
                <a:cs typeface="Malgun Gothic"/>
              </a:rPr>
              <a:t>10회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447774"/>
            <a:ext cx="666115" cy="768350"/>
            <a:chOff x="246888" y="1447774"/>
            <a:chExt cx="666115" cy="768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447774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473708"/>
              <a:ext cx="563879" cy="6659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260731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평가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만들기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6" y="1563624"/>
            <a:ext cx="8601456" cy="431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7776" y="1567129"/>
            <a:ext cx="14325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모델을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평가함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6888" y="1447774"/>
            <a:ext cx="666115" cy="768350"/>
            <a:chOff x="246888" y="1447774"/>
            <a:chExt cx="666115" cy="7683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447774"/>
              <a:ext cx="665962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473708"/>
              <a:ext cx="563879" cy="6659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275" y="2510027"/>
            <a:ext cx="9344025" cy="18379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</a:t>
            </a:r>
            <a:r>
              <a:rPr dirty="0" sz="2800" spc="-365"/>
              <a:t>델</a:t>
            </a:r>
            <a:r>
              <a:rPr dirty="0" sz="2800" spc="-175"/>
              <a:t> </a:t>
            </a:r>
            <a:r>
              <a:rPr dirty="0" sz="2800" spc="-370"/>
              <a:t>불러오기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174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웹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카메라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실시</a:t>
            </a:r>
            <a:r>
              <a:rPr dirty="0" sz="1000" spc="-135">
                <a:latin typeface="Malgun Gothic"/>
                <a:cs typeface="Malgun Gothic"/>
              </a:rPr>
              <a:t>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704" y="2577083"/>
            <a:ext cx="9295639" cy="17038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36" y="1563624"/>
            <a:ext cx="8601456" cy="4312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7776" y="1567129"/>
            <a:ext cx="28397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체크포인트된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모델을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불러옴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6888" y="1447774"/>
            <a:ext cx="666115" cy="768350"/>
            <a:chOff x="246888" y="1447774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447774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473708"/>
              <a:ext cx="563879" cy="6659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5184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학</a:t>
            </a:r>
            <a:r>
              <a:rPr dirty="0" sz="2800" spc="-365"/>
              <a:t>습</a:t>
            </a:r>
            <a:r>
              <a:rPr dirty="0" sz="2800" spc="-175"/>
              <a:t> </a:t>
            </a:r>
            <a:r>
              <a:rPr dirty="0" sz="2800" spc="-370"/>
              <a:t>데이터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크기</a:t>
            </a:r>
            <a:r>
              <a:rPr dirty="0" sz="2800" spc="-365"/>
              <a:t>에</a:t>
            </a:r>
            <a:r>
              <a:rPr dirty="0" sz="2800" spc="-175"/>
              <a:t> </a:t>
            </a:r>
            <a:r>
              <a:rPr dirty="0" sz="2800" spc="-365"/>
              <a:t>따른</a:t>
            </a:r>
            <a:r>
              <a:rPr dirty="0" sz="2800" spc="-170"/>
              <a:t> </a:t>
            </a:r>
            <a:r>
              <a:rPr dirty="0" sz="2800" spc="-370"/>
              <a:t>코</a:t>
            </a:r>
            <a:r>
              <a:rPr dirty="0" sz="2800" spc="-365"/>
              <a:t>드</a:t>
            </a:r>
            <a:r>
              <a:rPr dirty="0" sz="2800" spc="-175"/>
              <a:t> </a:t>
            </a:r>
            <a:r>
              <a:rPr dirty="0" sz="2800" spc="-370"/>
              <a:t>수정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174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2.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웹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카메라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실시</a:t>
            </a:r>
            <a:r>
              <a:rPr dirty="0" sz="1000" spc="-135">
                <a:latin typeface="Malgun Gothic"/>
                <a:cs typeface="Malgun Gothic"/>
              </a:rPr>
              <a:t>간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손글</a:t>
            </a:r>
            <a:r>
              <a:rPr dirty="0" sz="1000" spc="-135">
                <a:latin typeface="Malgun Gothic"/>
                <a:cs typeface="Malgun Gothic"/>
              </a:rPr>
              <a:t>씨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숫</a:t>
            </a:r>
            <a:r>
              <a:rPr dirty="0" sz="1000" spc="-135">
                <a:latin typeface="Malgun Gothic"/>
                <a:cs typeface="Malgun Gothic"/>
              </a:rPr>
              <a:t>자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인식하기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6" y="1357883"/>
            <a:ext cx="8601456" cy="4328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7776" y="1362582"/>
            <a:ext cx="66116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학습에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데이터의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다르므로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코드를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수정해야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888" y="1243596"/>
            <a:ext cx="666115" cy="767080"/>
            <a:chOff x="246888" y="1243596"/>
            <a:chExt cx="666115" cy="767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243596"/>
              <a:ext cx="665962" cy="7665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269491"/>
              <a:ext cx="563879" cy="66446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61413" y="2189988"/>
            <a:ext cx="9164320" cy="3866515"/>
            <a:chOff x="461413" y="2189988"/>
            <a:chExt cx="9164320" cy="38665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413" y="2189988"/>
              <a:ext cx="9164170" cy="38663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61281" y="3172205"/>
              <a:ext cx="4753610" cy="2141220"/>
            </a:xfrm>
            <a:custGeom>
              <a:avLst/>
              <a:gdLst/>
              <a:ahLst/>
              <a:cxnLst/>
              <a:rect l="l" t="t" r="r" b="b"/>
              <a:pathLst>
                <a:path w="4753609" h="2141220">
                  <a:moveTo>
                    <a:pt x="3816095" y="432815"/>
                  </a:moveTo>
                  <a:lnTo>
                    <a:pt x="4753355" y="432815"/>
                  </a:lnTo>
                  <a:lnTo>
                    <a:pt x="4753355" y="0"/>
                  </a:lnTo>
                  <a:lnTo>
                    <a:pt x="3816095" y="0"/>
                  </a:lnTo>
                  <a:lnTo>
                    <a:pt x="3816095" y="432815"/>
                  </a:lnTo>
                  <a:close/>
                </a:path>
                <a:path w="4753609" h="2141220">
                  <a:moveTo>
                    <a:pt x="1799843" y="1117091"/>
                  </a:moveTo>
                  <a:lnTo>
                    <a:pt x="2737103" y="1117091"/>
                  </a:lnTo>
                  <a:lnTo>
                    <a:pt x="2737103" y="736091"/>
                  </a:lnTo>
                  <a:lnTo>
                    <a:pt x="1799843" y="736091"/>
                  </a:lnTo>
                  <a:lnTo>
                    <a:pt x="1799843" y="1117091"/>
                  </a:lnTo>
                  <a:close/>
                </a:path>
                <a:path w="4753609" h="2141220">
                  <a:moveTo>
                    <a:pt x="0" y="2141219"/>
                  </a:moveTo>
                  <a:lnTo>
                    <a:pt x="4568952" y="2141219"/>
                  </a:lnTo>
                  <a:lnTo>
                    <a:pt x="4568952" y="1440179"/>
                  </a:lnTo>
                  <a:lnTo>
                    <a:pt x="0" y="1440179"/>
                  </a:lnTo>
                  <a:lnTo>
                    <a:pt x="0" y="214121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1789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45"/>
              <a:t>A</a:t>
            </a:r>
            <a:r>
              <a:rPr dirty="0" sz="2800" spc="-60"/>
              <a:t>I</a:t>
            </a:r>
            <a:r>
              <a:rPr dirty="0" sz="2800" spc="-365"/>
              <a:t>를</a:t>
            </a:r>
            <a:r>
              <a:rPr dirty="0" sz="2800" spc="-175"/>
              <a:t> </a:t>
            </a:r>
            <a:r>
              <a:rPr dirty="0" sz="2800" spc="-370"/>
              <a:t>이용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실시</a:t>
            </a:r>
            <a:r>
              <a:rPr dirty="0" sz="2800" spc="-365"/>
              <a:t>간</a:t>
            </a:r>
            <a:r>
              <a:rPr dirty="0" sz="2800" spc="-175"/>
              <a:t> </a:t>
            </a:r>
            <a:r>
              <a:rPr dirty="0" sz="2800" spc="-370"/>
              <a:t>객</a:t>
            </a:r>
            <a:r>
              <a:rPr dirty="0" sz="2800" spc="-365"/>
              <a:t>체</a:t>
            </a:r>
            <a:r>
              <a:rPr dirty="0" sz="2800" spc="-170"/>
              <a:t> </a:t>
            </a:r>
            <a:r>
              <a:rPr dirty="0" sz="2800" spc="-370"/>
              <a:t>탐지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096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40">
                <a:latin typeface="Malgun Gothic"/>
                <a:cs typeface="Malgun Gothic"/>
              </a:rPr>
              <a:t>후</a:t>
            </a:r>
            <a:r>
              <a:rPr dirty="0" sz="1000" spc="-135">
                <a:latin typeface="Malgun Gothic"/>
                <a:cs typeface="Malgun Gothic"/>
              </a:rPr>
              <a:t>속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과정</a:t>
            </a:r>
            <a:r>
              <a:rPr dirty="0" sz="1000" spc="-135">
                <a:latin typeface="Malgun Gothic"/>
                <a:cs typeface="Malgun Gothic"/>
              </a:rPr>
              <a:t>에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대하여</a:t>
            </a:r>
            <a:r>
              <a:rPr dirty="0" sz="1000" spc="155">
                <a:latin typeface="Malgun Gothic"/>
                <a:cs typeface="Malgun Gothic"/>
              </a:rPr>
              <a:t>…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579" y="2493264"/>
            <a:ext cx="3671316" cy="2926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7365" y="1199464"/>
            <a:ext cx="4279900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5">
                <a:latin typeface="Malgun Gothic"/>
                <a:cs typeface="Malgun Gothic"/>
              </a:rPr>
              <a:t>인공신경</a:t>
            </a:r>
            <a:r>
              <a:rPr dirty="0" sz="1600" spc="-210">
                <a:latin typeface="Malgun Gothic"/>
                <a:cs typeface="Malgun Gothic"/>
              </a:rPr>
              <a:t>망</a:t>
            </a:r>
            <a:r>
              <a:rPr dirty="0" sz="1600" spc="-6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알고리즘</a:t>
            </a:r>
            <a:r>
              <a:rPr dirty="0" sz="1600" spc="-210">
                <a:latin typeface="Malgun Gothic"/>
                <a:cs typeface="Malgun Gothic"/>
              </a:rPr>
              <a:t>을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배워</a:t>
            </a:r>
            <a:r>
              <a:rPr dirty="0" sz="1600" spc="-210">
                <a:latin typeface="Malgun Gothic"/>
                <a:cs typeface="Malgun Gothic"/>
              </a:rPr>
              <a:t>야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합니다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0">
                <a:latin typeface="Malgun Gothic"/>
                <a:cs typeface="Malgun Gothic"/>
              </a:rPr>
              <a:t>C</a:t>
            </a:r>
            <a:r>
              <a:rPr dirty="0" sz="1600" spc="-30">
                <a:latin typeface="Malgun Gothic"/>
                <a:cs typeface="Malgun Gothic"/>
              </a:rPr>
              <a:t>N</a:t>
            </a:r>
            <a:r>
              <a:rPr dirty="0" sz="1600" spc="-80">
                <a:latin typeface="Malgun Gothic"/>
                <a:cs typeface="Malgun Gothic"/>
              </a:rPr>
              <a:t>N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알고리즘에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대해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배워야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합니다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210">
                <a:latin typeface="Malgun Gothic"/>
                <a:cs typeface="Malgun Gothic"/>
              </a:rPr>
              <a:t>실시간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객체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탐지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알고리즘에</a:t>
            </a:r>
            <a:r>
              <a:rPr dirty="0" sz="1600" spc="-6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대해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배워야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합니다</a:t>
            </a:r>
            <a:r>
              <a:rPr dirty="0" sz="1600" spc="125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67" y="2493264"/>
            <a:ext cx="3669791" cy="29260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44979" y="5445049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Malgun Gothic"/>
                <a:cs typeface="Malgun Gothic"/>
              </a:rPr>
              <a:t>Ope</a:t>
            </a:r>
            <a:r>
              <a:rPr dirty="0" sz="1800" spc="-30">
                <a:latin typeface="Malgun Gothic"/>
                <a:cs typeface="Malgun Gothic"/>
              </a:rPr>
              <a:t>n</a:t>
            </a:r>
            <a:r>
              <a:rPr dirty="0" sz="1800" spc="10">
                <a:latin typeface="Malgun Gothic"/>
                <a:cs typeface="Malgun Gothic"/>
              </a:rPr>
              <a:t>CV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5254" y="5445049"/>
            <a:ext cx="506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Malgun Gothic"/>
                <a:cs typeface="Malgun Gothic"/>
              </a:rPr>
              <a:t>C</a:t>
            </a:r>
            <a:r>
              <a:rPr dirty="0" sz="1800" spc="-15">
                <a:latin typeface="Malgun Gothic"/>
                <a:cs typeface="Malgun Gothic"/>
              </a:rPr>
              <a:t>N</a:t>
            </a:r>
            <a:r>
              <a:rPr dirty="0" sz="1800" spc="-85">
                <a:latin typeface="Malgun Gothic"/>
                <a:cs typeface="Malgun Gothic"/>
              </a:rPr>
              <a:t>N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3919" y="1188974"/>
            <a:ext cx="4559935" cy="709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케라스를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이용한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인공신경망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딥러닝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알고리즘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구현  </a:t>
            </a:r>
            <a:r>
              <a:rPr dirty="0" sz="1800" spc="15">
                <a:latin typeface="Malgun Gothic"/>
                <a:cs typeface="Malgun Gothic"/>
              </a:rPr>
              <a:t>A</a:t>
            </a:r>
            <a:r>
              <a:rPr dirty="0" sz="1800" spc="-5">
                <a:latin typeface="Malgun Gothic"/>
                <a:cs typeface="Malgun Gothic"/>
              </a:rPr>
              <a:t>I</a:t>
            </a:r>
            <a:r>
              <a:rPr dirty="0" sz="1800" spc="-235">
                <a:latin typeface="Malgun Gothic"/>
                <a:cs typeface="Malgun Gothic"/>
              </a:rPr>
              <a:t>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이용한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실시간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객체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탐지</a:t>
            </a:r>
            <a:r>
              <a:rPr dirty="0" sz="1800" spc="-5">
                <a:latin typeface="Malgun Gothic"/>
                <a:cs typeface="Malgun Gothic"/>
              </a:rPr>
              <a:t>(</a:t>
            </a:r>
            <a:r>
              <a:rPr dirty="0" sz="1800" spc="-235">
                <a:latin typeface="Malgun Gothic"/>
                <a:cs typeface="Malgun Gothic"/>
              </a:rPr>
              <a:t>개설</a:t>
            </a:r>
            <a:r>
              <a:rPr dirty="0" sz="1800" spc="-8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예</a:t>
            </a:r>
            <a:r>
              <a:rPr dirty="0" sz="1800" spc="-229">
                <a:latin typeface="Malgun Gothic"/>
                <a:cs typeface="Malgun Gothic"/>
              </a:rPr>
              <a:t>정</a:t>
            </a:r>
            <a:r>
              <a:rPr dirty="0" sz="1800" spc="5">
                <a:latin typeface="Malgun Gothic"/>
                <a:cs typeface="Malgun Gothic"/>
              </a:rPr>
              <a:t>)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87823" y="1377696"/>
            <a:ext cx="314325" cy="459105"/>
            <a:chOff x="4687823" y="1377696"/>
            <a:chExt cx="314325" cy="459105"/>
          </a:xfrm>
        </p:grpSpPr>
        <p:sp>
          <p:nvSpPr>
            <p:cNvPr id="11" name="object 11"/>
            <p:cNvSpPr/>
            <p:nvPr/>
          </p:nvSpPr>
          <p:spPr>
            <a:xfrm>
              <a:off x="4700777" y="1390650"/>
              <a:ext cx="288290" cy="433070"/>
            </a:xfrm>
            <a:custGeom>
              <a:avLst/>
              <a:gdLst/>
              <a:ahLst/>
              <a:cxnLst/>
              <a:rect l="l" t="t" r="r" b="b"/>
              <a:pathLst>
                <a:path w="288289" h="433069">
                  <a:moveTo>
                    <a:pt x="144018" y="0"/>
                  </a:moveTo>
                  <a:lnTo>
                    <a:pt x="144018" y="108203"/>
                  </a:lnTo>
                  <a:lnTo>
                    <a:pt x="0" y="108203"/>
                  </a:lnTo>
                  <a:lnTo>
                    <a:pt x="0" y="324612"/>
                  </a:lnTo>
                  <a:lnTo>
                    <a:pt x="144018" y="324612"/>
                  </a:lnTo>
                  <a:lnTo>
                    <a:pt x="144018" y="432815"/>
                  </a:lnTo>
                  <a:lnTo>
                    <a:pt x="288036" y="216408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00777" y="1390650"/>
              <a:ext cx="288290" cy="433070"/>
            </a:xfrm>
            <a:custGeom>
              <a:avLst/>
              <a:gdLst/>
              <a:ahLst/>
              <a:cxnLst/>
              <a:rect l="l" t="t" r="r" b="b"/>
              <a:pathLst>
                <a:path w="288289" h="433069">
                  <a:moveTo>
                    <a:pt x="0" y="108203"/>
                  </a:moveTo>
                  <a:lnTo>
                    <a:pt x="144018" y="108203"/>
                  </a:lnTo>
                  <a:lnTo>
                    <a:pt x="144018" y="0"/>
                  </a:lnTo>
                  <a:lnTo>
                    <a:pt x="288036" y="216408"/>
                  </a:lnTo>
                  <a:lnTo>
                    <a:pt x="144018" y="432815"/>
                  </a:lnTo>
                  <a:lnTo>
                    <a:pt x="144018" y="324612"/>
                  </a:lnTo>
                  <a:lnTo>
                    <a:pt x="0" y="324612"/>
                  </a:lnTo>
                  <a:lnTo>
                    <a:pt x="0" y="108203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42823" y="6501155"/>
            <a:ext cx="880935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7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r>
              <a:rPr dirty="0" baseline="3968" sz="2100" spc="-112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12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180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4630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장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847343"/>
            <a:ext cx="9511665" cy="5404485"/>
            <a:chOff x="64007" y="847343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89175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3586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20345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5407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847343"/>
              <a:ext cx="1602613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4"/>
                  </a:lnTo>
                  <a:lnTo>
                    <a:pt x="958743" y="844149"/>
                  </a:lnTo>
                  <a:lnTo>
                    <a:pt x="984769" y="805175"/>
                  </a:lnTo>
                  <a:lnTo>
                    <a:pt x="1007002" y="764508"/>
                  </a:lnTo>
                  <a:lnTo>
                    <a:pt x="1025436" y="722412"/>
                  </a:lnTo>
                  <a:lnTo>
                    <a:pt x="1040062" y="679152"/>
                  </a:lnTo>
                  <a:lnTo>
                    <a:pt x="1050875" y="634993"/>
                  </a:lnTo>
                  <a:lnTo>
                    <a:pt x="1057866" y="590199"/>
                  </a:lnTo>
                  <a:lnTo>
                    <a:pt x="1061027" y="545036"/>
                  </a:lnTo>
                  <a:lnTo>
                    <a:pt x="1060352" y="499768"/>
                  </a:lnTo>
                  <a:lnTo>
                    <a:pt x="1055834" y="454660"/>
                  </a:lnTo>
                  <a:lnTo>
                    <a:pt x="1047463" y="409978"/>
                  </a:lnTo>
                  <a:lnTo>
                    <a:pt x="1035234" y="365985"/>
                  </a:lnTo>
                  <a:lnTo>
                    <a:pt x="1019139" y="322947"/>
                  </a:lnTo>
                  <a:lnTo>
                    <a:pt x="999169" y="281129"/>
                  </a:lnTo>
                  <a:lnTo>
                    <a:pt x="975319" y="240795"/>
                  </a:lnTo>
                  <a:lnTo>
                    <a:pt x="947580" y="202210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10"/>
                  </a:lnTo>
                  <a:lnTo>
                    <a:pt x="975319" y="240795"/>
                  </a:lnTo>
                  <a:lnTo>
                    <a:pt x="999169" y="281129"/>
                  </a:lnTo>
                  <a:lnTo>
                    <a:pt x="1019139" y="322947"/>
                  </a:lnTo>
                  <a:lnTo>
                    <a:pt x="1035234" y="365985"/>
                  </a:lnTo>
                  <a:lnTo>
                    <a:pt x="1047463" y="409978"/>
                  </a:lnTo>
                  <a:lnTo>
                    <a:pt x="1055834" y="454660"/>
                  </a:lnTo>
                  <a:lnTo>
                    <a:pt x="1060352" y="499768"/>
                  </a:lnTo>
                  <a:lnTo>
                    <a:pt x="1061027" y="545036"/>
                  </a:lnTo>
                  <a:lnTo>
                    <a:pt x="1057866" y="590199"/>
                  </a:lnTo>
                  <a:lnTo>
                    <a:pt x="1050875" y="634993"/>
                  </a:lnTo>
                  <a:lnTo>
                    <a:pt x="1040062" y="679152"/>
                  </a:lnTo>
                  <a:lnTo>
                    <a:pt x="1025436" y="722412"/>
                  </a:lnTo>
                  <a:lnTo>
                    <a:pt x="1007002" y="764508"/>
                  </a:lnTo>
                  <a:lnTo>
                    <a:pt x="984769" y="805175"/>
                  </a:lnTo>
                  <a:lnTo>
                    <a:pt x="958743" y="844149"/>
                  </a:lnTo>
                  <a:lnTo>
                    <a:pt x="928933" y="881164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81099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83385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452371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2217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3754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레이어의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모형에서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은닉층의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수를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지정하는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뉴런의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입력층의</a:t>
            </a:r>
            <a:r>
              <a:rPr dirty="0" sz="1600" spc="-8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뉴런의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수는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변수의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수와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동일해야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하며</a:t>
            </a:r>
            <a:r>
              <a:rPr dirty="0" sz="1600" spc="60" b="1">
                <a:solidFill>
                  <a:srgbClr val="FF0000"/>
                </a:solidFill>
                <a:latin typeface="Malgun Gothic"/>
                <a:cs typeface="Malgun Gothic"/>
              </a:rPr>
              <a:t>,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출력층의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뉴런의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145" b="1">
                <a:solidFill>
                  <a:srgbClr val="FF0000"/>
                </a:solidFill>
                <a:latin typeface="Malgun Gothic"/>
                <a:cs typeface="Malgun Gothic"/>
              </a:rPr>
              <a:t>수  는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경우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분류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레이블의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수이</a:t>
            </a:r>
            <a:r>
              <a:rPr dirty="0" sz="1600" spc="-215" b="1">
                <a:solidFill>
                  <a:srgbClr val="FF0000"/>
                </a:solidFill>
                <a:latin typeface="Malgun Gothic"/>
                <a:cs typeface="Malgun Gothic"/>
              </a:rPr>
              <a:t>며</a:t>
            </a:r>
            <a:r>
              <a:rPr dirty="0" sz="1600" spc="60" b="1">
                <a:solidFill>
                  <a:srgbClr val="FF0000"/>
                </a:solidFill>
                <a:latin typeface="Malgun Gothic"/>
                <a:cs typeface="Malgun Gothic"/>
              </a:rPr>
              <a:t>,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경우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30" b="1">
                <a:solidFill>
                  <a:srgbClr val="FF0000"/>
                </a:solidFill>
                <a:latin typeface="Malgun Gothic"/>
                <a:cs typeface="Malgun Gothic"/>
              </a:rPr>
              <a:t>1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개</a:t>
            </a:r>
            <a:r>
              <a:rPr dirty="0" sz="1600" spc="60" b="1">
                <a:solidFill>
                  <a:srgbClr val="FF0000"/>
                </a:solidFill>
                <a:latin typeface="Malgun Gothic"/>
                <a:cs typeface="Malgun Gothic"/>
              </a:rPr>
              <a:t>.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은닉층은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연구자가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계층에서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층의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과적합을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일부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0</a:t>
            </a:r>
            <a:r>
              <a:rPr dirty="0" sz="1600" spc="-210" b="1">
                <a:latin typeface="Malgun Gothic"/>
                <a:cs typeface="Malgun Gothic"/>
              </a:rPr>
              <a:t>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오차의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경사가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묻히는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195" b="1"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110" b="1"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latin typeface="Malgun Gothic"/>
                <a:cs typeface="Malgun Gothic"/>
              </a:rPr>
              <a:t> </a:t>
            </a:r>
            <a:r>
              <a:rPr dirty="0" sz="1600" spc="-75" b="1"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 </a:t>
            </a:r>
            <a:r>
              <a:rPr dirty="0" sz="1600" spc="-54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출력값을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정규화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할지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latin typeface="Malgun Gothic"/>
                <a:cs typeface="Malgun Gothic"/>
              </a:rPr>
              <a:t>손실함수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예측한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실제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차이를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계산하는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5" b="1">
                <a:latin typeface="Malgun Gothic"/>
                <a:cs typeface="Malgun Gothic"/>
              </a:rPr>
              <a:t>옵티마이저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손실함수를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최소화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하도록</a:t>
            </a:r>
            <a:r>
              <a:rPr dirty="0" sz="1600" spc="-9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60" b="1">
                <a:latin typeface="Malgun Gothic"/>
                <a:cs typeface="Malgun Gothic"/>
              </a:rPr>
              <a:t>(epoch)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입력되어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업데이트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9105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63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교육내용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9270745" y="6513118"/>
            <a:ext cx="9080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634" y="635634"/>
            <a:ext cx="304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케라스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인공신경</a:t>
            </a:r>
            <a:r>
              <a:rPr dirty="0" sz="1200" spc="-155">
                <a:latin typeface="Malgun Gothic"/>
                <a:cs typeface="Malgun Gothic"/>
              </a:rPr>
              <a:t>망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딥러</a:t>
            </a:r>
            <a:r>
              <a:rPr dirty="0" sz="1200" spc="-155">
                <a:latin typeface="Malgun Gothic"/>
                <a:cs typeface="Malgun Gothic"/>
              </a:rPr>
              <a:t>닝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알고리</a:t>
            </a:r>
            <a:r>
              <a:rPr dirty="0" sz="1200" spc="-155">
                <a:latin typeface="Malgun Gothic"/>
                <a:cs typeface="Malgun Gothic"/>
              </a:rPr>
              <a:t>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구현</a:t>
            </a:r>
            <a:endParaRPr sz="1200">
              <a:latin typeface="Malgun Gothic"/>
              <a:cs typeface="Malgun Gothic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99224" y="1015619"/>
          <a:ext cx="9509760" cy="5277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010"/>
                <a:gridCol w="1766569"/>
                <a:gridCol w="2520315"/>
                <a:gridCol w="4248149"/>
              </a:tblGrid>
              <a:tr h="4056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170">
                          <a:latin typeface="Malgun Gothic"/>
                          <a:cs typeface="Malgun Gothic"/>
                        </a:rPr>
                        <a:t>일자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17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170">
                          <a:latin typeface="Malgun Gothic"/>
                          <a:cs typeface="Malgun Gothic"/>
                        </a:rPr>
                        <a:t>단원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170">
                          <a:latin typeface="Malgun Gothic"/>
                          <a:cs typeface="Malgun Gothic"/>
                        </a:rPr>
                        <a:t>학습내용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</a:tr>
              <a:tr h="405638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</a:pPr>
                      <a:r>
                        <a:rPr dirty="0" sz="1400" spc="-114">
                          <a:latin typeface="Malgun Gothic"/>
                          <a:cs typeface="Malgun Gothic"/>
                        </a:rPr>
                        <a:t>1일차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3155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(6H)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10:00~11:00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인공신경망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과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딥러닝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망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구조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원리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11:00~12:00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인공신경망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과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딥러닝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망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딥러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닝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모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델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13:00~14:00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110">
                          <a:latin typeface="Malgun Gothic"/>
                          <a:cs typeface="Malgun Gothic"/>
                        </a:rPr>
                        <a:t>케라스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를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이용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딥러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닝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케라스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를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이용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딥러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닝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7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14:00~15:00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110">
                          <a:latin typeface="Malgun Gothic"/>
                          <a:cs typeface="Malgun Gothic"/>
                        </a:rPr>
                        <a:t>케라스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를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이용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딥러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닝</a:t>
                      </a:r>
                      <a:r>
                        <a:rPr dirty="0" sz="1400" spc="-3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모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델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저장하고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불러오기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케라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스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콜백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15:00~16:00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망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모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형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최적화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과적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경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사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소실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16:00~17:00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인공신경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망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모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형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최적화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40">
                          <a:latin typeface="Malgun Gothic"/>
                          <a:cs typeface="Malgun Gothic"/>
                        </a:rPr>
                        <a:t>훈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련</a:t>
                      </a:r>
                      <a:r>
                        <a:rPr dirty="0" sz="1400" spc="-15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40">
                          <a:latin typeface="Malgun Gothic"/>
                          <a:cs typeface="Malgun Gothic"/>
                        </a:rPr>
                        <a:t>최적화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</a:pPr>
                      <a:r>
                        <a:rPr dirty="0" sz="1400" spc="-114">
                          <a:latin typeface="Malgun Gothic"/>
                          <a:cs typeface="Malgun Gothic"/>
                        </a:rPr>
                        <a:t>2일차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3155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(6H)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09:00~10:00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합성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곱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신경망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185">
                          <a:latin typeface="Malgun Gothic"/>
                          <a:cs typeface="Malgun Gothic"/>
                        </a:rPr>
                        <a:t>합성곱신경망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10:00~11:00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합성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곱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신경망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인식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위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CNN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11:00~12:00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합성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곱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신경망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인식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위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CNN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13:00~14:00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실시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간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케라스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CNN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이용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식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8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14:00~15:00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실시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간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인식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케라스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CNN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이용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손글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씨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숫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자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식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구현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15:00~16:00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65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평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가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과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정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정리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65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 spc="-5">
                          <a:latin typeface="Malgun Gothic"/>
                          <a:cs typeface="Malgun Gothic"/>
                        </a:rPr>
                        <a:t>평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가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과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정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정리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65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392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0"/>
              <a:t>Iris</a:t>
            </a:r>
            <a:r>
              <a:rPr dirty="0" sz="2800" spc="-185"/>
              <a:t> </a:t>
            </a:r>
            <a:r>
              <a:rPr dirty="0" sz="2800" spc="-370"/>
              <a:t>데이터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640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5">
                <a:latin typeface="Malgun Gothic"/>
                <a:cs typeface="Malgun Gothic"/>
              </a:rPr>
              <a:t>i</a:t>
            </a:r>
            <a:r>
              <a:rPr dirty="0" sz="1000" spc="-30">
                <a:latin typeface="Malgun Gothic"/>
                <a:cs typeface="Malgun Gothic"/>
              </a:rPr>
              <a:t>r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70">
                <a:latin typeface="Malgun Gothic"/>
                <a:cs typeface="Malgun Gothic"/>
              </a:rPr>
              <a:t>s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데이터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0207" y="3620389"/>
          <a:ext cx="4848860" cy="248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  <a:gridCol w="1276350"/>
                <a:gridCol w="1080135"/>
                <a:gridCol w="2043430"/>
              </a:tblGrid>
              <a:tr h="4084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145" b="1">
                          <a:latin typeface="Malgun Gothic"/>
                          <a:cs typeface="Malgun Gothic"/>
                        </a:rPr>
                        <a:t>No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열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이름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210" b="1">
                          <a:latin typeface="Malgun Gothic"/>
                          <a:cs typeface="Malgun Gothic"/>
                        </a:rPr>
                        <a:t>타입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210" b="1">
                          <a:latin typeface="Malgun Gothic"/>
                          <a:cs typeface="Malgun Gothic"/>
                        </a:rPr>
                        <a:t>상세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1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)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90" b="1">
                          <a:latin typeface="Malgun Gothic"/>
                          <a:cs typeface="Malgun Gothic"/>
                        </a:rPr>
                        <a:t>numpy.float64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꽃받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침</a:t>
                      </a:r>
                      <a:r>
                        <a:rPr dirty="0" sz="12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길이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2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w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)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90" b="1">
                          <a:latin typeface="Malgun Gothic"/>
                          <a:cs typeface="Malgun Gothic"/>
                        </a:rPr>
                        <a:t>numpy.float64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꽃받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침</a:t>
                      </a:r>
                      <a:r>
                        <a:rPr dirty="0" sz="12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너비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31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3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)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90" b="1">
                          <a:latin typeface="Malgun Gothic"/>
                          <a:cs typeface="Malgun Gothic"/>
                        </a:rPr>
                        <a:t>numpy.float64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꽃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잎</a:t>
                      </a:r>
                      <a:r>
                        <a:rPr dirty="0" sz="12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길이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9969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08457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w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h</a:t>
                      </a:r>
                      <a:r>
                        <a:rPr dirty="0" sz="1200" spc="-17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)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90" b="1">
                          <a:latin typeface="Malgun Gothic"/>
                          <a:cs typeface="Malgun Gothic"/>
                        </a:rPr>
                        <a:t>numpy.float64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꽃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잎</a:t>
                      </a:r>
                      <a:r>
                        <a:rPr dirty="0" sz="12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너비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033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419925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200" b="1">
                          <a:latin typeface="Malgun Gothic"/>
                          <a:cs typeface="Malgun Gothic"/>
                        </a:rPr>
                        <a:t>5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604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species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604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str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604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종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200" spc="-17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200" spc="-17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50" b="1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200" spc="-55" b="1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200" spc="-45" b="1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200" b="1">
                          <a:latin typeface="Malgun Gothic"/>
                          <a:cs typeface="Malgun Gothic"/>
                        </a:rPr>
                        <a:t>)</a:t>
                      </a:r>
                      <a:endParaRPr sz="1200">
                        <a:latin typeface="Malgun Gothic"/>
                        <a:cs typeface="Malgun Gothic"/>
                      </a:endParaRPr>
                    </a:p>
                  </a:txBody>
                  <a:tcPr marL="0" marR="0" marB="0" marT="10604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4007" y="1213078"/>
            <a:ext cx="9643745" cy="2138680"/>
            <a:chOff x="64007" y="1213078"/>
            <a:chExt cx="9643745" cy="2138680"/>
          </a:xfrm>
        </p:grpSpPr>
        <p:sp>
          <p:nvSpPr>
            <p:cNvPr id="6" name="object 6"/>
            <p:cNvSpPr/>
            <p:nvPr/>
          </p:nvSpPr>
          <p:spPr>
            <a:xfrm>
              <a:off x="416051" y="175945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328927"/>
              <a:ext cx="4672584" cy="4328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213078"/>
              <a:ext cx="609587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239011"/>
              <a:ext cx="507492" cy="665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51" y="2106167"/>
              <a:ext cx="4672584" cy="12451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5401" y="1354328"/>
            <a:ext cx="9276715" cy="189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에드거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20" b="1">
                <a:latin typeface="Malgun Gothic"/>
                <a:cs typeface="Malgun Gothic"/>
              </a:rPr>
              <a:t>엔더슨(Edgar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90" b="1">
                <a:latin typeface="Malgun Gothic"/>
                <a:cs typeface="Malgun Gothic"/>
              </a:rPr>
              <a:t>Anderson)의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iris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데이터셋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29" b="1">
                <a:latin typeface="Malgun Gothic"/>
                <a:cs typeface="Malgun Gothic"/>
              </a:rPr>
              <a:t>붓꽃의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3</a:t>
            </a:r>
            <a:r>
              <a:rPr dirty="0" sz="1800" spc="-229" b="1">
                <a:latin typeface="Malgun Gothic"/>
                <a:cs typeface="Malgun Gothic"/>
              </a:rPr>
              <a:t>가지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종</a:t>
            </a:r>
            <a:r>
              <a:rPr dirty="0" sz="1800" spc="-100" b="1">
                <a:latin typeface="Malgun Gothic"/>
                <a:cs typeface="Malgun Gothic"/>
              </a:rPr>
              <a:t>(</a:t>
            </a:r>
            <a:r>
              <a:rPr dirty="0" sz="1800" spc="5" b="1">
                <a:latin typeface="Malgun Gothic"/>
                <a:cs typeface="Malgun Gothic"/>
              </a:rPr>
              <a:t>se</a:t>
            </a:r>
            <a:r>
              <a:rPr dirty="0" sz="1800" spc="-5" b="1">
                <a:latin typeface="Malgun Gothic"/>
                <a:cs typeface="Malgun Gothic"/>
              </a:rPr>
              <a:t>t</a:t>
            </a:r>
            <a:r>
              <a:rPr dirty="0" sz="1800" spc="-140" b="1">
                <a:latin typeface="Malgun Gothic"/>
                <a:cs typeface="Malgun Gothic"/>
              </a:rPr>
              <a:t>o</a:t>
            </a:r>
            <a:r>
              <a:rPr dirty="0" sz="1800" spc="5" b="1">
                <a:latin typeface="Malgun Gothic"/>
                <a:cs typeface="Malgun Gothic"/>
              </a:rPr>
              <a:t>s</a:t>
            </a:r>
            <a:r>
              <a:rPr dirty="0" sz="1800" b="1">
                <a:latin typeface="Malgun Gothic"/>
                <a:cs typeface="Malgun Gothic"/>
              </a:rPr>
              <a:t>a</a:t>
            </a:r>
            <a:r>
              <a:rPr dirty="0" sz="1800" spc="-100" b="1">
                <a:latin typeface="Malgun Gothic"/>
                <a:cs typeface="Malgun Gothic"/>
              </a:rPr>
              <a:t>(</a:t>
            </a:r>
            <a:r>
              <a:rPr dirty="0" sz="1800" spc="-229" b="1">
                <a:latin typeface="Malgun Gothic"/>
                <a:cs typeface="Malgun Gothic"/>
              </a:rPr>
              <a:t>세토사</a:t>
            </a:r>
            <a:r>
              <a:rPr dirty="0" sz="1800" spc="-100" b="1">
                <a:latin typeface="Malgun Gothic"/>
                <a:cs typeface="Malgun Gothic"/>
              </a:rPr>
              <a:t>)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60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v</a:t>
            </a:r>
            <a:r>
              <a:rPr dirty="0" sz="1800" spc="-45" b="1">
                <a:latin typeface="Malgun Gothic"/>
                <a:cs typeface="Malgun Gothic"/>
              </a:rPr>
              <a:t>e</a:t>
            </a:r>
            <a:r>
              <a:rPr dirty="0" sz="1800" spc="-50" b="1">
                <a:latin typeface="Malgun Gothic"/>
                <a:cs typeface="Malgun Gothic"/>
              </a:rPr>
              <a:t>r</a:t>
            </a:r>
            <a:r>
              <a:rPr dirty="0" sz="1800" spc="10" b="1">
                <a:latin typeface="Malgun Gothic"/>
                <a:cs typeface="Malgun Gothic"/>
              </a:rPr>
              <a:t>si</a:t>
            </a:r>
            <a:r>
              <a:rPr dirty="0" sz="1800" spc="-20" b="1">
                <a:latin typeface="Malgun Gothic"/>
                <a:cs typeface="Malgun Gothic"/>
              </a:rPr>
              <a:t>c</a:t>
            </a:r>
            <a:r>
              <a:rPr dirty="0" sz="1800" spc="-140" b="1">
                <a:latin typeface="Malgun Gothic"/>
                <a:cs typeface="Malgun Gothic"/>
              </a:rPr>
              <a:t>o</a:t>
            </a:r>
            <a:r>
              <a:rPr dirty="0" sz="1800" spc="-114" b="1">
                <a:latin typeface="Malgun Gothic"/>
                <a:cs typeface="Malgun Gothic"/>
              </a:rPr>
              <a:t>l</a:t>
            </a:r>
            <a:r>
              <a:rPr dirty="0" sz="1800" spc="-140" b="1">
                <a:latin typeface="Malgun Gothic"/>
                <a:cs typeface="Malgun Gothic"/>
              </a:rPr>
              <a:t>o</a:t>
            </a:r>
            <a:r>
              <a:rPr dirty="0" sz="1800" spc="-95" b="1">
                <a:latin typeface="Malgun Gothic"/>
                <a:cs typeface="Malgun Gothic"/>
              </a:rPr>
              <a:t>r</a:t>
            </a:r>
            <a:r>
              <a:rPr dirty="0" sz="1800" spc="-95" b="1">
                <a:latin typeface="Malgun Gothic"/>
                <a:cs typeface="Malgun Gothic"/>
              </a:rPr>
              <a:t>(</a:t>
            </a:r>
            <a:r>
              <a:rPr dirty="0" sz="1800" spc="-229" b="1">
                <a:latin typeface="Malgun Gothic"/>
                <a:cs typeface="Malgun Gothic"/>
              </a:rPr>
              <a:t>버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4592955" algn="l"/>
                <a:tab pos="9263380" algn="l"/>
              </a:tabLst>
            </a:pPr>
            <a:r>
              <a:rPr dirty="0" sz="1800" spc="-145" b="1">
                <a:latin typeface="Malgun Gothic"/>
                <a:cs typeface="Malgun Gothic"/>
              </a:rPr>
              <a:t>시컬러),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virginica(버지니카))별로</a:t>
            </a:r>
            <a:r>
              <a:rPr dirty="0" sz="1800" spc="-5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각각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40" b="1">
                <a:latin typeface="Malgun Gothic"/>
                <a:cs typeface="Malgun Gothic"/>
              </a:rPr>
              <a:t>50개씩	</a:t>
            </a:r>
            <a:r>
              <a:rPr dirty="0" u="sng" sz="1800" spc="-14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4922520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꽃받침과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꽃잎의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길이와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너비를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센티미터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00" b="1">
                <a:latin typeface="Malgun Gothic"/>
                <a:cs typeface="Malgun Gothic"/>
              </a:rPr>
              <a:t>단위로  측정하여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정리한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150</a:t>
            </a:r>
            <a:r>
              <a:rPr dirty="0" sz="1800" spc="-235" b="1">
                <a:latin typeface="Malgun Gothic"/>
                <a:cs typeface="Malgun Gothic"/>
              </a:rPr>
              <a:t>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데이터셋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007" y="1985759"/>
            <a:ext cx="609600" cy="1062355"/>
            <a:chOff x="64007" y="1985759"/>
            <a:chExt cx="609600" cy="106235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" y="1985759"/>
              <a:ext cx="609587" cy="10622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011679"/>
              <a:ext cx="507492" cy="96012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8635" y="1222247"/>
            <a:ext cx="4750308" cy="487070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3605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구현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70"/>
              <a:t>인공신경</a:t>
            </a:r>
            <a:r>
              <a:rPr dirty="0" sz="2800" spc="-365"/>
              <a:t>망</a:t>
            </a:r>
            <a:r>
              <a:rPr dirty="0" sz="2800" spc="-170"/>
              <a:t> </a:t>
            </a:r>
            <a:r>
              <a:rPr dirty="0" sz="2800" spc="-370"/>
              <a:t>모델</a:t>
            </a:r>
            <a:r>
              <a:rPr dirty="0" sz="2800" spc="-365"/>
              <a:t>의</a:t>
            </a:r>
            <a:r>
              <a:rPr dirty="0" sz="2800" spc="-160"/>
              <a:t> </a:t>
            </a:r>
            <a:r>
              <a:rPr dirty="0" sz="2800" spc="-370"/>
              <a:t>구조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6607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r>
              <a:rPr dirty="0" sz="1000" spc="-135">
                <a:latin typeface="Malgun Gothic"/>
                <a:cs typeface="Malgun Gothic"/>
              </a:rPr>
              <a:t>할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60128" y="2019236"/>
            <a:ext cx="490855" cy="1384300"/>
            <a:chOff x="3060128" y="2019236"/>
            <a:chExt cx="490855" cy="1384300"/>
          </a:xfrm>
        </p:grpSpPr>
        <p:sp>
          <p:nvSpPr>
            <p:cNvPr id="5" name="object 5"/>
            <p:cNvSpPr/>
            <p:nvPr/>
          </p:nvSpPr>
          <p:spPr>
            <a:xfrm>
              <a:off x="3073146" y="2032253"/>
              <a:ext cx="464820" cy="1358265"/>
            </a:xfrm>
            <a:custGeom>
              <a:avLst/>
              <a:gdLst/>
              <a:ahLst/>
              <a:cxnLst/>
              <a:rect l="l" t="t" r="r" b="b"/>
              <a:pathLst>
                <a:path w="464820" h="1358264">
                  <a:moveTo>
                    <a:pt x="464819" y="0"/>
                  </a:moveTo>
                  <a:lnTo>
                    <a:pt x="0" y="0"/>
                  </a:lnTo>
                  <a:lnTo>
                    <a:pt x="0" y="1357884"/>
                  </a:lnTo>
                  <a:lnTo>
                    <a:pt x="464819" y="1357884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8EB4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73146" y="2032253"/>
              <a:ext cx="464820" cy="1358265"/>
            </a:xfrm>
            <a:custGeom>
              <a:avLst/>
              <a:gdLst/>
              <a:ahLst/>
              <a:cxnLst/>
              <a:rect l="l" t="t" r="r" b="b"/>
              <a:pathLst>
                <a:path w="464820" h="1358264">
                  <a:moveTo>
                    <a:pt x="0" y="1357884"/>
                  </a:moveTo>
                  <a:lnTo>
                    <a:pt x="464819" y="1357884"/>
                  </a:lnTo>
                  <a:lnTo>
                    <a:pt x="464819" y="0"/>
                  </a:lnTo>
                  <a:lnTo>
                    <a:pt x="0" y="0"/>
                  </a:lnTo>
                  <a:lnTo>
                    <a:pt x="0" y="135788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2719" y="3379165"/>
            <a:ext cx="2266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Malgun Gothic"/>
                <a:cs typeface="Malgun Gothic"/>
              </a:rPr>
              <a:t>50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8828" y="2019236"/>
            <a:ext cx="492759" cy="1384300"/>
            <a:chOff x="4088828" y="2019236"/>
            <a:chExt cx="492759" cy="1384300"/>
          </a:xfrm>
        </p:grpSpPr>
        <p:sp>
          <p:nvSpPr>
            <p:cNvPr id="9" name="object 9"/>
            <p:cNvSpPr/>
            <p:nvPr/>
          </p:nvSpPr>
          <p:spPr>
            <a:xfrm>
              <a:off x="4101845" y="2032253"/>
              <a:ext cx="466725" cy="1358265"/>
            </a:xfrm>
            <a:custGeom>
              <a:avLst/>
              <a:gdLst/>
              <a:ahLst/>
              <a:cxnLst/>
              <a:rect l="l" t="t" r="r" b="b"/>
              <a:pathLst>
                <a:path w="466725" h="1358264">
                  <a:moveTo>
                    <a:pt x="466344" y="0"/>
                  </a:moveTo>
                  <a:lnTo>
                    <a:pt x="0" y="0"/>
                  </a:lnTo>
                  <a:lnTo>
                    <a:pt x="0" y="1357884"/>
                  </a:lnTo>
                  <a:lnTo>
                    <a:pt x="466344" y="135788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8EB4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01845" y="2032253"/>
              <a:ext cx="466725" cy="1358265"/>
            </a:xfrm>
            <a:custGeom>
              <a:avLst/>
              <a:gdLst/>
              <a:ahLst/>
              <a:cxnLst/>
              <a:rect l="l" t="t" r="r" b="b"/>
              <a:pathLst>
                <a:path w="466725" h="1358264">
                  <a:moveTo>
                    <a:pt x="0" y="1357884"/>
                  </a:moveTo>
                  <a:lnTo>
                    <a:pt x="466344" y="135788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135788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01159" y="3379165"/>
            <a:ext cx="2266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Malgun Gothic"/>
                <a:cs typeface="Malgun Gothic"/>
              </a:rPr>
              <a:t>30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03812" y="2019236"/>
            <a:ext cx="492759" cy="1384300"/>
            <a:chOff x="5103812" y="2019236"/>
            <a:chExt cx="492759" cy="1384300"/>
          </a:xfrm>
        </p:grpSpPr>
        <p:sp>
          <p:nvSpPr>
            <p:cNvPr id="13" name="object 13"/>
            <p:cNvSpPr/>
            <p:nvPr/>
          </p:nvSpPr>
          <p:spPr>
            <a:xfrm>
              <a:off x="5116829" y="2032253"/>
              <a:ext cx="466725" cy="1358265"/>
            </a:xfrm>
            <a:custGeom>
              <a:avLst/>
              <a:gdLst/>
              <a:ahLst/>
              <a:cxnLst/>
              <a:rect l="l" t="t" r="r" b="b"/>
              <a:pathLst>
                <a:path w="466725" h="1358264">
                  <a:moveTo>
                    <a:pt x="466344" y="0"/>
                  </a:moveTo>
                  <a:lnTo>
                    <a:pt x="0" y="0"/>
                  </a:lnTo>
                  <a:lnTo>
                    <a:pt x="0" y="1357884"/>
                  </a:lnTo>
                  <a:lnTo>
                    <a:pt x="466344" y="1357884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8EB4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16829" y="2032253"/>
              <a:ext cx="466725" cy="1358265"/>
            </a:xfrm>
            <a:custGeom>
              <a:avLst/>
              <a:gdLst/>
              <a:ahLst/>
              <a:cxnLst/>
              <a:rect l="l" t="t" r="r" b="b"/>
              <a:pathLst>
                <a:path w="466725" h="1358264">
                  <a:moveTo>
                    <a:pt x="0" y="1357884"/>
                  </a:moveTo>
                  <a:lnTo>
                    <a:pt x="466344" y="1357884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135788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288026" y="3379165"/>
            <a:ext cx="12636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Malgun Gothic"/>
                <a:cs typeface="Malgun Gothic"/>
              </a:rPr>
              <a:t>3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66416" y="2671571"/>
            <a:ext cx="3538220" cy="76835"/>
          </a:xfrm>
          <a:custGeom>
            <a:avLst/>
            <a:gdLst/>
            <a:ahLst/>
            <a:cxnLst/>
            <a:rect l="l" t="t" r="r" b="b"/>
            <a:pathLst>
              <a:path w="3538220" h="76835">
                <a:moveTo>
                  <a:pt x="505333" y="38608"/>
                </a:moveTo>
                <a:lnTo>
                  <a:pt x="429133" y="381"/>
                </a:lnTo>
                <a:lnTo>
                  <a:pt x="429069" y="32131"/>
                </a:lnTo>
                <a:lnTo>
                  <a:pt x="0" y="31750"/>
                </a:lnTo>
                <a:lnTo>
                  <a:pt x="0" y="44450"/>
                </a:lnTo>
                <a:lnTo>
                  <a:pt x="429056" y="44831"/>
                </a:lnTo>
                <a:lnTo>
                  <a:pt x="429006" y="76581"/>
                </a:lnTo>
                <a:lnTo>
                  <a:pt x="492823" y="44831"/>
                </a:lnTo>
                <a:lnTo>
                  <a:pt x="505333" y="38608"/>
                </a:lnTo>
                <a:close/>
              </a:path>
              <a:path w="3538220" h="76835">
                <a:moveTo>
                  <a:pt x="1534541" y="38100"/>
                </a:moveTo>
                <a:lnTo>
                  <a:pt x="1521841" y="31750"/>
                </a:lnTo>
                <a:lnTo>
                  <a:pt x="1458341" y="0"/>
                </a:lnTo>
                <a:lnTo>
                  <a:pt x="1458341" y="31750"/>
                </a:lnTo>
                <a:lnTo>
                  <a:pt x="970788" y="31750"/>
                </a:lnTo>
                <a:lnTo>
                  <a:pt x="970788" y="44450"/>
                </a:lnTo>
                <a:lnTo>
                  <a:pt x="1458341" y="44450"/>
                </a:lnTo>
                <a:lnTo>
                  <a:pt x="1458341" y="76200"/>
                </a:lnTo>
                <a:lnTo>
                  <a:pt x="1521841" y="44450"/>
                </a:lnTo>
                <a:lnTo>
                  <a:pt x="1534541" y="38100"/>
                </a:lnTo>
                <a:close/>
              </a:path>
              <a:path w="3538220" h="76835">
                <a:moveTo>
                  <a:pt x="2550033" y="38100"/>
                </a:moveTo>
                <a:lnTo>
                  <a:pt x="2537333" y="31750"/>
                </a:lnTo>
                <a:lnTo>
                  <a:pt x="2473833" y="0"/>
                </a:lnTo>
                <a:lnTo>
                  <a:pt x="2473833" y="31750"/>
                </a:lnTo>
                <a:lnTo>
                  <a:pt x="2001012" y="31750"/>
                </a:lnTo>
                <a:lnTo>
                  <a:pt x="2001012" y="44450"/>
                </a:lnTo>
                <a:lnTo>
                  <a:pt x="2473833" y="44450"/>
                </a:lnTo>
                <a:lnTo>
                  <a:pt x="2473833" y="76200"/>
                </a:lnTo>
                <a:lnTo>
                  <a:pt x="2537333" y="44450"/>
                </a:lnTo>
                <a:lnTo>
                  <a:pt x="2550033" y="38100"/>
                </a:lnTo>
                <a:close/>
              </a:path>
              <a:path w="3538220" h="76835">
                <a:moveTo>
                  <a:pt x="3538093" y="38100"/>
                </a:moveTo>
                <a:lnTo>
                  <a:pt x="3525393" y="31750"/>
                </a:lnTo>
                <a:lnTo>
                  <a:pt x="3461893" y="0"/>
                </a:lnTo>
                <a:lnTo>
                  <a:pt x="3461893" y="31750"/>
                </a:lnTo>
                <a:lnTo>
                  <a:pt x="3015996" y="31750"/>
                </a:lnTo>
                <a:lnTo>
                  <a:pt x="3015996" y="44450"/>
                </a:lnTo>
                <a:lnTo>
                  <a:pt x="3461893" y="44450"/>
                </a:lnTo>
                <a:lnTo>
                  <a:pt x="3461893" y="76200"/>
                </a:lnTo>
                <a:lnTo>
                  <a:pt x="3525393" y="44450"/>
                </a:lnTo>
                <a:lnTo>
                  <a:pt x="3538093" y="38100"/>
                </a:lnTo>
                <a:close/>
              </a:path>
            </a:pathLst>
          </a:custGeom>
          <a:solidFill>
            <a:srgbClr val="46A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641463" y="2149091"/>
            <a:ext cx="542925" cy="6794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1400" spc="-180">
                <a:latin typeface="Malgun Gothic"/>
                <a:cs typeface="Malgun Gothic"/>
              </a:rPr>
              <a:t>실</a:t>
            </a:r>
            <a:r>
              <a:rPr dirty="0" sz="1400" spc="-175">
                <a:latin typeface="Malgun Gothic"/>
                <a:cs typeface="Malgun Gothic"/>
              </a:rPr>
              <a:t>제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값</a:t>
            </a:r>
            <a:endParaRPr sz="1400">
              <a:latin typeface="Malgun Gothic"/>
              <a:cs typeface="Malgun Gothic"/>
            </a:endParaRPr>
          </a:p>
          <a:p>
            <a:pPr algn="ctr" marR="28575">
              <a:lnSpc>
                <a:spcPct val="100000"/>
              </a:lnSpc>
              <a:spcBef>
                <a:spcPts val="625"/>
              </a:spcBef>
            </a:pPr>
            <a:r>
              <a:rPr dirty="0" sz="2000" spc="20">
                <a:latin typeface="Malgun Gothic"/>
                <a:cs typeface="Malgun Gothic"/>
              </a:rPr>
              <a:t>y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01740" y="2897123"/>
            <a:ext cx="1584960" cy="271780"/>
          </a:xfrm>
          <a:custGeom>
            <a:avLst/>
            <a:gdLst/>
            <a:ahLst/>
            <a:cxnLst/>
            <a:rect l="l" t="t" r="r" b="b"/>
            <a:pathLst>
              <a:path w="1584959" h="271780">
                <a:moveTo>
                  <a:pt x="1584960" y="0"/>
                </a:moveTo>
                <a:lnTo>
                  <a:pt x="1575891" y="42879"/>
                </a:lnTo>
                <a:lnTo>
                  <a:pt x="1550631" y="80113"/>
                </a:lnTo>
                <a:lnTo>
                  <a:pt x="1512100" y="109471"/>
                </a:lnTo>
                <a:lnTo>
                  <a:pt x="1463218" y="128723"/>
                </a:lnTo>
                <a:lnTo>
                  <a:pt x="1406906" y="135636"/>
                </a:lnTo>
                <a:lnTo>
                  <a:pt x="970534" y="135636"/>
                </a:lnTo>
                <a:lnTo>
                  <a:pt x="914221" y="142548"/>
                </a:lnTo>
                <a:lnTo>
                  <a:pt x="865339" y="161800"/>
                </a:lnTo>
                <a:lnTo>
                  <a:pt x="826808" y="191158"/>
                </a:lnTo>
                <a:lnTo>
                  <a:pt x="801548" y="228392"/>
                </a:lnTo>
                <a:lnTo>
                  <a:pt x="792480" y="271272"/>
                </a:lnTo>
                <a:lnTo>
                  <a:pt x="783411" y="228392"/>
                </a:lnTo>
                <a:lnTo>
                  <a:pt x="758151" y="191158"/>
                </a:lnTo>
                <a:lnTo>
                  <a:pt x="719620" y="161800"/>
                </a:lnTo>
                <a:lnTo>
                  <a:pt x="670738" y="142548"/>
                </a:lnTo>
                <a:lnTo>
                  <a:pt x="614426" y="135636"/>
                </a:lnTo>
                <a:lnTo>
                  <a:pt x="178054" y="135636"/>
                </a:lnTo>
                <a:lnTo>
                  <a:pt x="121741" y="128723"/>
                </a:lnTo>
                <a:lnTo>
                  <a:pt x="72859" y="109471"/>
                </a:lnTo>
                <a:lnTo>
                  <a:pt x="34328" y="80113"/>
                </a:lnTo>
                <a:lnTo>
                  <a:pt x="9068" y="42879"/>
                </a:lnTo>
                <a:lnTo>
                  <a:pt x="0" y="0"/>
                </a:lnTo>
              </a:path>
            </a:pathLst>
          </a:custGeom>
          <a:ln w="9143">
            <a:solidFill>
              <a:srgbClr val="46A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154928" y="3187674"/>
            <a:ext cx="189483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5780">
              <a:lnSpc>
                <a:spcPct val="1071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차이</a:t>
            </a:r>
            <a:r>
              <a:rPr dirty="0" sz="1400" spc="-180">
                <a:latin typeface="Malgun Gothic"/>
                <a:cs typeface="Malgun Gothic"/>
              </a:rPr>
              <a:t>를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50">
                <a:latin typeface="Malgun Gothic"/>
                <a:cs typeface="Malgun Gothic"/>
              </a:rPr>
              <a:t>계산  손실함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크로스엔트로피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44011" y="2548127"/>
            <a:ext cx="707390" cy="288290"/>
          </a:xfrm>
          <a:prstGeom prst="rect">
            <a:avLst/>
          </a:prstGeom>
          <a:solidFill>
            <a:srgbClr val="B8CDE4"/>
          </a:solidFill>
        </p:spPr>
        <p:txBody>
          <a:bodyPr wrap="square" lIns="0" tIns="381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30"/>
              </a:spcBef>
            </a:pPr>
            <a:r>
              <a:rPr dirty="0" sz="1400" spc="-15">
                <a:latin typeface="Malgun Gothic"/>
                <a:cs typeface="Malgun Gothic"/>
              </a:rPr>
              <a:t>sigmoid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74235" y="2548127"/>
            <a:ext cx="707390" cy="288290"/>
          </a:xfrm>
          <a:prstGeom prst="rect">
            <a:avLst/>
          </a:prstGeom>
          <a:solidFill>
            <a:srgbClr val="B8CDE4"/>
          </a:solidFill>
        </p:spPr>
        <p:txBody>
          <a:bodyPr wrap="square" lIns="0" tIns="381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30"/>
              </a:spcBef>
            </a:pPr>
            <a:r>
              <a:rPr dirty="0" sz="1400" spc="-15">
                <a:latin typeface="Malgun Gothic"/>
                <a:cs typeface="Malgun Gothic"/>
              </a:rPr>
              <a:t>sigmoid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66359" y="2548127"/>
            <a:ext cx="727075" cy="288290"/>
          </a:xfrm>
          <a:prstGeom prst="rect">
            <a:avLst/>
          </a:prstGeom>
          <a:solidFill>
            <a:srgbClr val="B8CDE4"/>
          </a:solidFill>
        </p:spPr>
        <p:txBody>
          <a:bodyPr wrap="square" lIns="0" tIns="381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30"/>
              </a:spcBef>
            </a:pPr>
            <a:r>
              <a:rPr dirty="0" sz="1400" spc="15">
                <a:latin typeface="Malgun Gothic"/>
                <a:cs typeface="Malgun Gothic"/>
              </a:rPr>
              <a:t>softmax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5504" y="2290699"/>
            <a:ext cx="542290" cy="527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입</a:t>
            </a:r>
            <a:r>
              <a:rPr dirty="0" sz="1400" spc="-180">
                <a:latin typeface="Malgun Gothic"/>
                <a:cs typeface="Malgun Gothic"/>
              </a:rPr>
              <a:t>력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값</a:t>
            </a:r>
            <a:endParaRPr sz="1400">
              <a:latin typeface="Malgun Gothic"/>
              <a:cs typeface="Malgun Gothic"/>
            </a:endParaRPr>
          </a:p>
          <a:p>
            <a:pPr algn="ctr" marL="381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Malgun Gothic"/>
                <a:cs typeface="Malgun Gothic"/>
              </a:rPr>
              <a:t>X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52490" y="2161926"/>
            <a:ext cx="699770" cy="6483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dirty="0" sz="1400" spc="-180">
                <a:latin typeface="Malgun Gothic"/>
                <a:cs typeface="Malgun Gothic"/>
              </a:rPr>
              <a:t>예측</a:t>
            </a:r>
            <a:r>
              <a:rPr dirty="0" sz="1400" spc="-175">
                <a:latin typeface="Malgun Gothic"/>
                <a:cs typeface="Malgun Gothic"/>
              </a:rPr>
              <a:t>한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값</a:t>
            </a:r>
            <a:endParaRPr sz="1400">
              <a:latin typeface="Malgun Gothic"/>
              <a:cs typeface="Malgun Gothic"/>
            </a:endParaRPr>
          </a:p>
          <a:p>
            <a:pPr algn="ctr" marL="62865">
              <a:lnSpc>
                <a:spcPct val="100000"/>
              </a:lnSpc>
              <a:spcBef>
                <a:spcPts val="480"/>
              </a:spcBef>
            </a:pPr>
            <a:r>
              <a:rPr dirty="0" sz="2000" spc="-990">
                <a:latin typeface="Malgun Gothic"/>
                <a:cs typeface="Malgun Gothic"/>
              </a:rPr>
              <a:t>ŷ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35673" y="4056126"/>
            <a:ext cx="1152525" cy="661670"/>
          </a:xfrm>
          <a:custGeom>
            <a:avLst/>
            <a:gdLst/>
            <a:ahLst/>
            <a:cxnLst/>
            <a:rect l="l" t="t" r="r" b="b"/>
            <a:pathLst>
              <a:path w="1152525" h="661670">
                <a:moveTo>
                  <a:pt x="0" y="330707"/>
                </a:moveTo>
                <a:lnTo>
                  <a:pt x="11704" y="264064"/>
                </a:lnTo>
                <a:lnTo>
                  <a:pt x="45273" y="201989"/>
                </a:lnTo>
                <a:lnTo>
                  <a:pt x="98389" y="145814"/>
                </a:lnTo>
                <a:lnTo>
                  <a:pt x="131553" y="120354"/>
                </a:lnTo>
                <a:lnTo>
                  <a:pt x="168735" y="96869"/>
                </a:lnTo>
                <a:lnTo>
                  <a:pt x="209645" y="75523"/>
                </a:lnTo>
                <a:lnTo>
                  <a:pt x="253993" y="56484"/>
                </a:lnTo>
                <a:lnTo>
                  <a:pt x="301491" y="39918"/>
                </a:lnTo>
                <a:lnTo>
                  <a:pt x="351847" y="25991"/>
                </a:lnTo>
                <a:lnTo>
                  <a:pt x="404773" y="14869"/>
                </a:lnTo>
                <a:lnTo>
                  <a:pt x="459979" y="6719"/>
                </a:lnTo>
                <a:lnTo>
                  <a:pt x="517175" y="1707"/>
                </a:lnTo>
                <a:lnTo>
                  <a:pt x="576072" y="0"/>
                </a:lnTo>
                <a:lnTo>
                  <a:pt x="634968" y="1707"/>
                </a:lnTo>
                <a:lnTo>
                  <a:pt x="692164" y="6719"/>
                </a:lnTo>
                <a:lnTo>
                  <a:pt x="747370" y="14869"/>
                </a:lnTo>
                <a:lnTo>
                  <a:pt x="800296" y="25991"/>
                </a:lnTo>
                <a:lnTo>
                  <a:pt x="850652" y="39918"/>
                </a:lnTo>
                <a:lnTo>
                  <a:pt x="898150" y="56484"/>
                </a:lnTo>
                <a:lnTo>
                  <a:pt x="942498" y="75523"/>
                </a:lnTo>
                <a:lnTo>
                  <a:pt x="983408" y="96869"/>
                </a:lnTo>
                <a:lnTo>
                  <a:pt x="1020590" y="120354"/>
                </a:lnTo>
                <a:lnTo>
                  <a:pt x="1053754" y="145814"/>
                </a:lnTo>
                <a:lnTo>
                  <a:pt x="1082611" y="173081"/>
                </a:lnTo>
                <a:lnTo>
                  <a:pt x="1126243" y="232372"/>
                </a:lnTo>
                <a:lnTo>
                  <a:pt x="1149169" y="296898"/>
                </a:lnTo>
                <a:lnTo>
                  <a:pt x="1152144" y="330707"/>
                </a:lnTo>
                <a:lnTo>
                  <a:pt x="1149169" y="364517"/>
                </a:lnTo>
                <a:lnTo>
                  <a:pt x="1126243" y="429043"/>
                </a:lnTo>
                <a:lnTo>
                  <a:pt x="1082611" y="488334"/>
                </a:lnTo>
                <a:lnTo>
                  <a:pt x="1053754" y="515601"/>
                </a:lnTo>
                <a:lnTo>
                  <a:pt x="1020590" y="541061"/>
                </a:lnTo>
                <a:lnTo>
                  <a:pt x="983408" y="564546"/>
                </a:lnTo>
                <a:lnTo>
                  <a:pt x="942498" y="585892"/>
                </a:lnTo>
                <a:lnTo>
                  <a:pt x="898150" y="604931"/>
                </a:lnTo>
                <a:lnTo>
                  <a:pt x="850652" y="621497"/>
                </a:lnTo>
                <a:lnTo>
                  <a:pt x="800296" y="635424"/>
                </a:lnTo>
                <a:lnTo>
                  <a:pt x="747370" y="646546"/>
                </a:lnTo>
                <a:lnTo>
                  <a:pt x="692164" y="654696"/>
                </a:lnTo>
                <a:lnTo>
                  <a:pt x="634968" y="659708"/>
                </a:lnTo>
                <a:lnTo>
                  <a:pt x="576072" y="661416"/>
                </a:lnTo>
                <a:lnTo>
                  <a:pt x="517175" y="659708"/>
                </a:lnTo>
                <a:lnTo>
                  <a:pt x="459979" y="654696"/>
                </a:lnTo>
                <a:lnTo>
                  <a:pt x="404773" y="646546"/>
                </a:lnTo>
                <a:lnTo>
                  <a:pt x="351847" y="635424"/>
                </a:lnTo>
                <a:lnTo>
                  <a:pt x="301491" y="621497"/>
                </a:lnTo>
                <a:lnTo>
                  <a:pt x="253993" y="604931"/>
                </a:lnTo>
                <a:lnTo>
                  <a:pt x="209645" y="585892"/>
                </a:lnTo>
                <a:lnTo>
                  <a:pt x="168735" y="564546"/>
                </a:lnTo>
                <a:lnTo>
                  <a:pt x="131553" y="541061"/>
                </a:lnTo>
                <a:lnTo>
                  <a:pt x="98389" y="515601"/>
                </a:lnTo>
                <a:lnTo>
                  <a:pt x="69532" y="488334"/>
                </a:lnTo>
                <a:lnTo>
                  <a:pt x="25900" y="429043"/>
                </a:lnTo>
                <a:lnTo>
                  <a:pt x="2974" y="364517"/>
                </a:lnTo>
                <a:lnTo>
                  <a:pt x="0" y="330707"/>
                </a:lnTo>
                <a:close/>
              </a:path>
            </a:pathLst>
          </a:custGeom>
          <a:ln w="25908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66941" y="4163948"/>
            <a:ext cx="688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Malgun Gothic"/>
                <a:cs typeface="Malgun Gothic"/>
              </a:rPr>
              <a:t>옵티마이저  </a:t>
            </a:r>
            <a:r>
              <a:rPr dirty="0" sz="1200" spc="-15">
                <a:latin typeface="Malgun Gothic"/>
                <a:cs typeface="Malgun Gothic"/>
              </a:rPr>
              <a:t>Adam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23590" y="3661917"/>
            <a:ext cx="3798570" cy="1294130"/>
            <a:chOff x="3323590" y="3661917"/>
            <a:chExt cx="3798570" cy="1294130"/>
          </a:xfrm>
        </p:grpSpPr>
        <p:sp>
          <p:nvSpPr>
            <p:cNvPr id="28" name="object 28"/>
            <p:cNvSpPr/>
            <p:nvPr/>
          </p:nvSpPr>
          <p:spPr>
            <a:xfrm>
              <a:off x="4304538" y="3894581"/>
              <a:ext cx="2817495" cy="1061720"/>
            </a:xfrm>
            <a:custGeom>
              <a:avLst/>
              <a:gdLst/>
              <a:ahLst/>
              <a:cxnLst/>
              <a:rect l="l" t="t" r="r" b="b"/>
              <a:pathLst>
                <a:path w="2817495" h="1061720">
                  <a:moveTo>
                    <a:pt x="48006" y="63500"/>
                  </a:moveTo>
                  <a:lnTo>
                    <a:pt x="28194" y="63500"/>
                  </a:lnTo>
                  <a:lnTo>
                    <a:pt x="28194" y="1056767"/>
                  </a:lnTo>
                  <a:lnTo>
                    <a:pt x="32638" y="1061212"/>
                  </a:lnTo>
                  <a:lnTo>
                    <a:pt x="2812922" y="1061212"/>
                  </a:lnTo>
                  <a:lnTo>
                    <a:pt x="2817367" y="1056767"/>
                  </a:lnTo>
                  <a:lnTo>
                    <a:pt x="2817367" y="1051306"/>
                  </a:lnTo>
                  <a:lnTo>
                    <a:pt x="48006" y="1051306"/>
                  </a:lnTo>
                  <a:lnTo>
                    <a:pt x="38100" y="1041400"/>
                  </a:lnTo>
                  <a:lnTo>
                    <a:pt x="48006" y="1041400"/>
                  </a:lnTo>
                  <a:lnTo>
                    <a:pt x="48006" y="63500"/>
                  </a:lnTo>
                  <a:close/>
                </a:path>
                <a:path w="2817495" h="1061720">
                  <a:moveTo>
                    <a:pt x="48006" y="1041400"/>
                  </a:moveTo>
                  <a:lnTo>
                    <a:pt x="38100" y="1041400"/>
                  </a:lnTo>
                  <a:lnTo>
                    <a:pt x="48006" y="1051306"/>
                  </a:lnTo>
                  <a:lnTo>
                    <a:pt x="48006" y="1041400"/>
                  </a:lnTo>
                  <a:close/>
                </a:path>
                <a:path w="2817495" h="1061720">
                  <a:moveTo>
                    <a:pt x="2797556" y="1041400"/>
                  </a:moveTo>
                  <a:lnTo>
                    <a:pt x="48006" y="1041400"/>
                  </a:lnTo>
                  <a:lnTo>
                    <a:pt x="48006" y="1051306"/>
                  </a:lnTo>
                  <a:lnTo>
                    <a:pt x="2797556" y="1051306"/>
                  </a:lnTo>
                  <a:lnTo>
                    <a:pt x="2797556" y="1041400"/>
                  </a:lnTo>
                  <a:close/>
                </a:path>
                <a:path w="2817495" h="1061720">
                  <a:moveTo>
                    <a:pt x="2817367" y="822706"/>
                  </a:moveTo>
                  <a:lnTo>
                    <a:pt x="2797556" y="822706"/>
                  </a:lnTo>
                  <a:lnTo>
                    <a:pt x="2797556" y="1051306"/>
                  </a:lnTo>
                  <a:lnTo>
                    <a:pt x="2807462" y="1041400"/>
                  </a:lnTo>
                  <a:lnTo>
                    <a:pt x="2817367" y="1041400"/>
                  </a:lnTo>
                  <a:lnTo>
                    <a:pt x="2817367" y="822706"/>
                  </a:lnTo>
                  <a:close/>
                </a:path>
                <a:path w="2817495" h="1061720">
                  <a:moveTo>
                    <a:pt x="2817367" y="1041400"/>
                  </a:moveTo>
                  <a:lnTo>
                    <a:pt x="2807462" y="1041400"/>
                  </a:lnTo>
                  <a:lnTo>
                    <a:pt x="2797556" y="1051306"/>
                  </a:lnTo>
                  <a:lnTo>
                    <a:pt x="2817367" y="1051306"/>
                  </a:lnTo>
                  <a:lnTo>
                    <a:pt x="2817367" y="1041400"/>
                  </a:lnTo>
                  <a:close/>
                </a:path>
                <a:path w="2817495" h="1061720">
                  <a:moveTo>
                    <a:pt x="38100" y="0"/>
                  </a:moveTo>
                  <a:lnTo>
                    <a:pt x="0" y="76200"/>
                  </a:lnTo>
                  <a:lnTo>
                    <a:pt x="28194" y="76200"/>
                  </a:lnTo>
                  <a:lnTo>
                    <a:pt x="28194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2817495" h="1061720">
                  <a:moveTo>
                    <a:pt x="69850" y="63500"/>
                  </a:moveTo>
                  <a:lnTo>
                    <a:pt x="48006" y="63500"/>
                  </a:lnTo>
                  <a:lnTo>
                    <a:pt x="48006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33750" y="3672077"/>
              <a:ext cx="2023745" cy="228600"/>
            </a:xfrm>
            <a:custGeom>
              <a:avLst/>
              <a:gdLst/>
              <a:ahLst/>
              <a:cxnLst/>
              <a:rect l="l" t="t" r="r" b="b"/>
              <a:pathLst>
                <a:path w="2023745" h="228600">
                  <a:moveTo>
                    <a:pt x="0" y="0"/>
                  </a:moveTo>
                  <a:lnTo>
                    <a:pt x="0" y="228600"/>
                  </a:lnTo>
                  <a:lnTo>
                    <a:pt x="2023490" y="228600"/>
                  </a:lnTo>
                  <a:lnTo>
                    <a:pt x="2023490" y="12700"/>
                  </a:lnTo>
                </a:path>
              </a:pathLst>
            </a:custGeom>
            <a:ln w="1981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970146" y="3633596"/>
            <a:ext cx="735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가중</a:t>
            </a:r>
            <a:r>
              <a:rPr dirty="0" sz="1200" spc="-155">
                <a:latin typeface="Malgun Gothic"/>
                <a:cs typeface="Malgun Gothic"/>
              </a:rPr>
              <a:t>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갱신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73645" y="3739134"/>
            <a:ext cx="76200" cy="316865"/>
          </a:xfrm>
          <a:custGeom>
            <a:avLst/>
            <a:gdLst/>
            <a:ahLst/>
            <a:cxnLst/>
            <a:rect l="l" t="t" r="r" b="b"/>
            <a:pathLst>
              <a:path w="76200" h="316864">
                <a:moveTo>
                  <a:pt x="28194" y="240411"/>
                </a:moveTo>
                <a:lnTo>
                  <a:pt x="0" y="240411"/>
                </a:lnTo>
                <a:lnTo>
                  <a:pt x="38100" y="316611"/>
                </a:lnTo>
                <a:lnTo>
                  <a:pt x="69850" y="253111"/>
                </a:lnTo>
                <a:lnTo>
                  <a:pt x="28194" y="253111"/>
                </a:lnTo>
                <a:lnTo>
                  <a:pt x="28194" y="240411"/>
                </a:lnTo>
                <a:close/>
              </a:path>
              <a:path w="76200" h="316864">
                <a:moveTo>
                  <a:pt x="48005" y="0"/>
                </a:moveTo>
                <a:lnTo>
                  <a:pt x="28194" y="0"/>
                </a:lnTo>
                <a:lnTo>
                  <a:pt x="28194" y="253111"/>
                </a:lnTo>
                <a:lnTo>
                  <a:pt x="48005" y="253111"/>
                </a:lnTo>
                <a:lnTo>
                  <a:pt x="48005" y="0"/>
                </a:lnTo>
                <a:close/>
              </a:path>
              <a:path w="76200" h="316864">
                <a:moveTo>
                  <a:pt x="76200" y="240411"/>
                </a:moveTo>
                <a:lnTo>
                  <a:pt x="48005" y="240411"/>
                </a:lnTo>
                <a:lnTo>
                  <a:pt x="48005" y="253111"/>
                </a:lnTo>
                <a:lnTo>
                  <a:pt x="69850" y="253111"/>
                </a:lnTo>
                <a:lnTo>
                  <a:pt x="76200" y="24041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290820" y="5031740"/>
            <a:ext cx="2513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손실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최소</a:t>
            </a:r>
            <a:r>
              <a:rPr dirty="0" sz="1200" spc="-155">
                <a:latin typeface="Malgun Gothic"/>
                <a:cs typeface="Malgun Gothic"/>
              </a:rPr>
              <a:t>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하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방향으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가중</a:t>
            </a:r>
            <a:r>
              <a:rPr dirty="0" sz="1200" spc="-155">
                <a:latin typeface="Malgun Gothic"/>
                <a:cs typeface="Malgun Gothic"/>
              </a:rPr>
              <a:t>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갱신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8047" y="4416044"/>
            <a:ext cx="14890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>
                <a:latin typeface="Malgun Gothic"/>
                <a:cs typeface="Malgun Gothic"/>
              </a:rPr>
              <a:t>학습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횟수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1000</a:t>
            </a:r>
            <a:r>
              <a:rPr dirty="0" sz="1600" spc="-210">
                <a:latin typeface="Malgun Gothic"/>
                <a:cs typeface="Malgun Gothic"/>
              </a:rPr>
              <a:t>번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173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0"/>
              <a:t>iris</a:t>
            </a:r>
            <a:r>
              <a:rPr dirty="0" sz="2800" spc="-175"/>
              <a:t> </a:t>
            </a:r>
            <a:r>
              <a:rPr dirty="0" sz="2800" spc="-370"/>
              <a:t>데이터</a:t>
            </a:r>
            <a:r>
              <a:rPr dirty="0" sz="2800" spc="-365"/>
              <a:t>셋</a:t>
            </a:r>
            <a:r>
              <a:rPr dirty="0" sz="2800" spc="-170"/>
              <a:t> </a:t>
            </a:r>
            <a:r>
              <a:rPr dirty="0" sz="2800" spc="-370"/>
              <a:t>불러오기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2327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50" b="1">
                <a:latin typeface="Malgun Gothic"/>
                <a:cs typeface="Malgun Gothic"/>
              </a:rPr>
              <a:t>i</a:t>
            </a:r>
            <a:r>
              <a:rPr dirty="0" sz="1000" spc="-60" b="1">
                <a:latin typeface="Malgun Gothic"/>
                <a:cs typeface="Malgun Gothic"/>
              </a:rPr>
              <a:t>r</a:t>
            </a:r>
            <a:r>
              <a:rPr dirty="0" sz="1000" spc="-50" b="1">
                <a:latin typeface="Malgun Gothic"/>
                <a:cs typeface="Malgun Gothic"/>
              </a:rPr>
              <a:t>i</a:t>
            </a:r>
            <a:r>
              <a:rPr dirty="0" sz="1000" spc="40" b="1">
                <a:latin typeface="Malgun Gothic"/>
                <a:cs typeface="Malgun Gothic"/>
              </a:rPr>
              <a:t>s</a:t>
            </a:r>
            <a:r>
              <a:rPr dirty="0" sz="1000" spc="-55" b="1">
                <a:latin typeface="Malgun Gothic"/>
                <a:cs typeface="Malgun Gothic"/>
              </a:rPr>
              <a:t> </a:t>
            </a:r>
            <a:r>
              <a:rPr dirty="0" sz="1000" spc="-140" b="1">
                <a:latin typeface="Malgun Gothic"/>
                <a:cs typeface="Malgun Gothic"/>
              </a:rPr>
              <a:t>데이터</a:t>
            </a:r>
            <a:r>
              <a:rPr dirty="0" sz="1000" spc="-135" b="1">
                <a:latin typeface="Malgun Gothic"/>
                <a:cs typeface="Malgun Gothic"/>
              </a:rPr>
              <a:t>셋</a:t>
            </a:r>
            <a:r>
              <a:rPr dirty="0" sz="1000" spc="-25" b="1">
                <a:latin typeface="Malgun Gothic"/>
                <a:cs typeface="Malgun Gothic"/>
              </a:rPr>
              <a:t> </a:t>
            </a:r>
            <a:r>
              <a:rPr dirty="0" sz="1000" spc="-140" b="1">
                <a:latin typeface="Malgun Gothic"/>
                <a:cs typeface="Malgun Gothic"/>
              </a:rPr>
              <a:t>불러오기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862" y="2087879"/>
            <a:ext cx="9124950" cy="40568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6051" y="1328927"/>
            <a:ext cx="9289415" cy="437515"/>
            <a:chOff x="416051" y="1328927"/>
            <a:chExt cx="9289415" cy="437515"/>
          </a:xfrm>
        </p:grpSpPr>
        <p:sp>
          <p:nvSpPr>
            <p:cNvPr id="6" name="object 6"/>
            <p:cNvSpPr/>
            <p:nvPr/>
          </p:nvSpPr>
          <p:spPr>
            <a:xfrm>
              <a:off x="416051" y="1759458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328927"/>
              <a:ext cx="9128760" cy="4328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5401" y="1354328"/>
            <a:ext cx="6701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1">
                <a:latin typeface="Malgun Gothic"/>
                <a:cs typeface="Malgun Gothic"/>
              </a:rPr>
              <a:t>iris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셋을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45" b="1">
                <a:latin typeface="Malgun Gothic"/>
                <a:cs typeface="Malgun Gothic"/>
              </a:rPr>
              <a:t>불러와서7:3의</a:t>
            </a:r>
            <a:r>
              <a:rPr dirty="0" sz="1800" spc="-6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비율로</a:t>
            </a:r>
            <a:r>
              <a:rPr dirty="0" sz="1800" spc="-85" b="1">
                <a:latin typeface="Malgun Gothic"/>
                <a:cs typeface="Malgun Gothic"/>
              </a:rPr>
              <a:t> train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0" b="1">
                <a:latin typeface="Malgun Gothic"/>
                <a:cs typeface="Malgun Gothic"/>
              </a:rPr>
              <a:t>test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나눔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007" y="1213078"/>
            <a:ext cx="609600" cy="768350"/>
            <a:chOff x="64007" y="1213078"/>
            <a:chExt cx="609600" cy="7683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213078"/>
              <a:ext cx="609587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239011"/>
              <a:ext cx="507492" cy="6659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7506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/>
              <a:t>MLPCla</a:t>
            </a:r>
            <a:r>
              <a:rPr dirty="0" sz="2800" spc="-40"/>
              <a:t>s</a:t>
            </a:r>
            <a:r>
              <a:rPr dirty="0" sz="2800" spc="-55"/>
              <a:t>sifier</a:t>
            </a:r>
            <a:r>
              <a:rPr dirty="0" sz="2800" spc="-180"/>
              <a:t> </a:t>
            </a:r>
            <a:r>
              <a:rPr dirty="0" sz="2800" spc="-370"/>
              <a:t>클래스</a:t>
            </a:r>
            <a:r>
              <a:rPr dirty="0" sz="2800" spc="-365"/>
              <a:t>를</a:t>
            </a:r>
            <a:r>
              <a:rPr dirty="0" sz="2800" spc="-170"/>
              <a:t> </a:t>
            </a:r>
            <a:r>
              <a:rPr dirty="0" sz="2800" spc="-370"/>
              <a:t>이용</a:t>
            </a:r>
            <a:r>
              <a:rPr dirty="0" sz="2800" spc="-365"/>
              <a:t>한</a:t>
            </a:r>
            <a:r>
              <a:rPr dirty="0" sz="2800" spc="-175"/>
              <a:t> </a:t>
            </a:r>
            <a:r>
              <a:rPr dirty="0" sz="2800" spc="-370"/>
              <a:t>분</a:t>
            </a:r>
            <a:r>
              <a:rPr dirty="0" sz="2800" spc="-365"/>
              <a:t>류</a:t>
            </a:r>
            <a:r>
              <a:rPr dirty="0" sz="2800" spc="-170"/>
              <a:t> </a:t>
            </a:r>
            <a:r>
              <a:rPr dirty="0" sz="2800" spc="-370"/>
              <a:t>모</a:t>
            </a:r>
            <a:r>
              <a:rPr dirty="0" sz="2800" spc="-365"/>
              <a:t>형</a:t>
            </a:r>
            <a:r>
              <a:rPr dirty="0" sz="2800" spc="-175"/>
              <a:t> </a:t>
            </a:r>
            <a:r>
              <a:rPr dirty="0" sz="2800" spc="-370"/>
              <a:t>생성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3290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962" y="1175003"/>
            <a:ext cx="9086850" cy="231495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955" y="3640835"/>
            <a:ext cx="9086088" cy="13441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004" y="5126735"/>
            <a:ext cx="9067039" cy="9631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19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11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5"/>
              <a:t>MLPClassifier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43203"/>
            <a:ext cx="8058150" cy="8788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35">
                <a:latin typeface="Malgun Gothic"/>
                <a:cs typeface="Malgun Gothic"/>
              </a:rPr>
              <a:t>Sci</a:t>
            </a:r>
            <a:r>
              <a:rPr dirty="0" sz="2000" spc="50">
                <a:latin typeface="Malgun Gothic"/>
                <a:cs typeface="Malgun Gothic"/>
              </a:rPr>
              <a:t>k</a:t>
            </a:r>
            <a:r>
              <a:rPr dirty="0" sz="2000" spc="-15">
                <a:latin typeface="Malgun Gothic"/>
                <a:cs typeface="Malgun Gothic"/>
              </a:rPr>
              <a:t>i</a:t>
            </a:r>
            <a:r>
              <a:rPr dirty="0" sz="2000" spc="-15">
                <a:latin typeface="Malgun Gothic"/>
                <a:cs typeface="Malgun Gothic"/>
              </a:rPr>
              <a:t>t</a:t>
            </a:r>
            <a:r>
              <a:rPr dirty="0" sz="2000" spc="315">
                <a:latin typeface="Malgun Gothic"/>
                <a:cs typeface="Malgun Gothic"/>
              </a:rPr>
              <a:t>-</a:t>
            </a:r>
            <a:r>
              <a:rPr dirty="0" sz="2000" spc="-75">
                <a:latin typeface="Malgun Gothic"/>
                <a:cs typeface="Malgun Gothic"/>
              </a:rPr>
              <a:t>l</a:t>
            </a:r>
            <a:r>
              <a:rPr dirty="0" sz="2000" spc="-10">
                <a:latin typeface="Malgun Gothic"/>
                <a:cs typeface="Malgun Gothic"/>
              </a:rPr>
              <a:t>earn</a:t>
            </a:r>
            <a:r>
              <a:rPr dirty="0" sz="2000" spc="-17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패키지에는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다층신경망을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구현</a:t>
            </a:r>
            <a:r>
              <a:rPr dirty="0" sz="2000" spc="-254">
                <a:latin typeface="Malgun Gothic"/>
                <a:cs typeface="Malgun Gothic"/>
              </a:rPr>
              <a:t>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클래스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9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145">
                <a:latin typeface="Malgun Gothic"/>
                <a:cs typeface="Malgun Gothic"/>
              </a:rPr>
              <a:t>LB</a:t>
            </a:r>
            <a:r>
              <a:rPr dirty="0" sz="2000" spc="140">
                <a:latin typeface="Malgun Gothic"/>
                <a:cs typeface="Malgun Gothic"/>
              </a:rPr>
              <a:t>F</a:t>
            </a:r>
            <a:r>
              <a:rPr dirty="0" sz="2000" spc="70">
                <a:latin typeface="Malgun Gothic"/>
                <a:cs typeface="Malgun Gothic"/>
              </a:rPr>
              <a:t>GS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또는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확률적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경사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하강법</a:t>
            </a:r>
            <a:r>
              <a:rPr dirty="0" sz="2000" spc="30">
                <a:latin typeface="Malgun Gothic"/>
                <a:cs typeface="Malgun Gothic"/>
              </a:rPr>
              <a:t>(SDG)</a:t>
            </a:r>
            <a:r>
              <a:rPr dirty="0" sz="2000" spc="-254">
                <a:latin typeface="Malgun Gothic"/>
                <a:cs typeface="Malgun Gothic"/>
              </a:rPr>
              <a:t>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사용하여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로그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손실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함수를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최적화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35634"/>
            <a:ext cx="39522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Malgun Gothic"/>
                <a:cs typeface="Malgun Gothic"/>
              </a:rPr>
              <a:t>3</a:t>
            </a:r>
            <a:r>
              <a:rPr dirty="0" sz="1200" spc="-160">
                <a:latin typeface="Malgun Gothic"/>
                <a:cs typeface="Malgun Gothic"/>
              </a:rPr>
              <a:t>절</a:t>
            </a:r>
            <a:r>
              <a:rPr dirty="0" sz="1200" spc="95">
                <a:latin typeface="Malgun Gothic"/>
                <a:cs typeface="Malgun Gothic"/>
              </a:rPr>
              <a:t>.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인공신경</a:t>
            </a:r>
            <a:r>
              <a:rPr dirty="0" sz="1200" spc="-155">
                <a:latin typeface="Malgun Gothic"/>
                <a:cs typeface="Malgun Gothic"/>
              </a:rPr>
              <a:t>망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딥러</a:t>
            </a:r>
            <a:r>
              <a:rPr dirty="0" sz="1200" spc="-155">
                <a:latin typeface="Malgun Gothic"/>
                <a:cs typeface="Malgun Gothic"/>
              </a:rPr>
              <a:t>닝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모델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</a:t>
            </a:r>
            <a:r>
              <a:rPr dirty="0" sz="1200" spc="-155">
                <a:latin typeface="Malgun Gothic"/>
                <a:cs typeface="Malgun Gothic"/>
              </a:rPr>
              <a:t>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335">
                <a:latin typeface="Malgun Gothic"/>
                <a:cs typeface="Malgun Gothic"/>
              </a:rPr>
              <a:t>&gt;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3</a:t>
            </a:r>
            <a:r>
              <a:rPr dirty="0" sz="1200" spc="30">
                <a:latin typeface="Malgun Gothic"/>
                <a:cs typeface="Malgun Gothic"/>
              </a:rPr>
              <a:t>.</a:t>
            </a:r>
            <a:r>
              <a:rPr dirty="0" sz="1200" spc="75">
                <a:latin typeface="Malgun Gothic"/>
                <a:cs typeface="Malgun Gothic"/>
              </a:rPr>
              <a:t>4</a:t>
            </a:r>
            <a:r>
              <a:rPr dirty="0" sz="1200" spc="95">
                <a:latin typeface="Malgun Gothic"/>
                <a:cs typeface="Malgun Gothic"/>
              </a:rPr>
              <a:t>.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싸이킷런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구현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638" y="2038733"/>
            <a:ext cx="9620626" cy="419137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8886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"/>
              <a:t>Scikit-learn</a:t>
            </a:r>
            <a:r>
              <a:rPr dirty="0" sz="2800" spc="-160"/>
              <a:t> </a:t>
            </a:r>
            <a:r>
              <a:rPr dirty="0" sz="2800" spc="-45"/>
              <a:t>MLPClassifier</a:t>
            </a:r>
            <a:r>
              <a:rPr dirty="0" sz="2800" spc="-175"/>
              <a:t> </a:t>
            </a:r>
            <a:r>
              <a:rPr dirty="0" sz="2800" spc="30"/>
              <a:t>vs.</a:t>
            </a:r>
            <a:r>
              <a:rPr dirty="0" sz="2800" spc="-165"/>
              <a:t> </a:t>
            </a:r>
            <a:r>
              <a:rPr dirty="0" sz="2800" spc="-110"/>
              <a:t>Tensorflow</a:t>
            </a:r>
            <a:r>
              <a:rPr dirty="0" sz="2800" spc="-155"/>
              <a:t> </a:t>
            </a:r>
            <a:r>
              <a:rPr dirty="0" sz="2800" spc="-75"/>
              <a:t>DNNClassifier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290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싸이킷런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214627"/>
            <a:ext cx="9745980" cy="2284730"/>
            <a:chOff x="0" y="1214627"/>
            <a:chExt cx="9745980" cy="2284730"/>
          </a:xfrm>
        </p:grpSpPr>
        <p:sp>
          <p:nvSpPr>
            <p:cNvPr id="5" name="object 5"/>
            <p:cNvSpPr/>
            <p:nvPr/>
          </p:nvSpPr>
          <p:spPr>
            <a:xfrm>
              <a:off x="1267967" y="2494788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0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39189" y="2064258"/>
              <a:ext cx="8021320" cy="1422400"/>
            </a:xfrm>
            <a:custGeom>
              <a:avLst/>
              <a:gdLst/>
              <a:ahLst/>
              <a:cxnLst/>
              <a:rect l="l" t="t" r="r" b="b"/>
              <a:pathLst>
                <a:path w="8021320" h="1422400">
                  <a:moveTo>
                    <a:pt x="0" y="59308"/>
                  </a:moveTo>
                  <a:lnTo>
                    <a:pt x="4661" y="36218"/>
                  </a:lnTo>
                  <a:lnTo>
                    <a:pt x="17372" y="17367"/>
                  </a:lnTo>
                  <a:lnTo>
                    <a:pt x="36224" y="4659"/>
                  </a:lnTo>
                  <a:lnTo>
                    <a:pt x="59309" y="0"/>
                  </a:lnTo>
                  <a:lnTo>
                    <a:pt x="7961503" y="0"/>
                  </a:lnTo>
                  <a:lnTo>
                    <a:pt x="7984593" y="4659"/>
                  </a:lnTo>
                  <a:lnTo>
                    <a:pt x="8003444" y="17367"/>
                  </a:lnTo>
                  <a:lnTo>
                    <a:pt x="8016152" y="36218"/>
                  </a:lnTo>
                  <a:lnTo>
                    <a:pt x="8020811" y="59308"/>
                  </a:lnTo>
                  <a:lnTo>
                    <a:pt x="8020811" y="1362582"/>
                  </a:lnTo>
                  <a:lnTo>
                    <a:pt x="8016152" y="1385673"/>
                  </a:lnTo>
                  <a:lnTo>
                    <a:pt x="8003444" y="1404524"/>
                  </a:lnTo>
                  <a:lnTo>
                    <a:pt x="7984593" y="1417232"/>
                  </a:lnTo>
                  <a:lnTo>
                    <a:pt x="7961503" y="1421891"/>
                  </a:lnTo>
                  <a:lnTo>
                    <a:pt x="59309" y="1421891"/>
                  </a:lnTo>
                  <a:lnTo>
                    <a:pt x="36224" y="1417232"/>
                  </a:lnTo>
                  <a:lnTo>
                    <a:pt x="17372" y="1404524"/>
                  </a:lnTo>
                  <a:lnTo>
                    <a:pt x="4661" y="1385673"/>
                  </a:lnTo>
                  <a:lnTo>
                    <a:pt x="0" y="1362582"/>
                  </a:lnTo>
                  <a:lnTo>
                    <a:pt x="0" y="59308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1496" y="2740151"/>
              <a:ext cx="94615" cy="638810"/>
            </a:xfrm>
            <a:custGeom>
              <a:avLst/>
              <a:gdLst/>
              <a:ahLst/>
              <a:cxnLst/>
              <a:rect l="l" t="t" r="r" b="b"/>
              <a:pathLst>
                <a:path w="94615" h="638810">
                  <a:moveTo>
                    <a:pt x="94488" y="583692"/>
                  </a:moveTo>
                  <a:lnTo>
                    <a:pt x="0" y="528828"/>
                  </a:lnTo>
                  <a:lnTo>
                    <a:pt x="0" y="638556"/>
                  </a:lnTo>
                  <a:lnTo>
                    <a:pt x="94488" y="583692"/>
                  </a:lnTo>
                  <a:close/>
                </a:path>
                <a:path w="94615" h="638810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" y="2246375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2955"/>
              <a:ext cx="1578228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4277" y="1834816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9" y="0"/>
                  </a:moveTo>
                  <a:lnTo>
                    <a:pt x="499814" y="676"/>
                  </a:lnTo>
                  <a:lnTo>
                    <a:pt x="454708" y="5196"/>
                  </a:lnTo>
                  <a:lnTo>
                    <a:pt x="410027" y="13569"/>
                  </a:lnTo>
                  <a:lnTo>
                    <a:pt x="366035" y="25801"/>
                  </a:lnTo>
                  <a:lnTo>
                    <a:pt x="322998" y="41900"/>
                  </a:lnTo>
                  <a:lnTo>
                    <a:pt x="281179" y="61873"/>
                  </a:lnTo>
                  <a:lnTo>
                    <a:pt x="240844" y="85728"/>
                  </a:lnTo>
                  <a:lnTo>
                    <a:pt x="202258" y="113472"/>
                  </a:lnTo>
                  <a:lnTo>
                    <a:pt x="165685" y="145113"/>
                  </a:lnTo>
                  <a:lnTo>
                    <a:pt x="132095" y="179903"/>
                  </a:lnTo>
                  <a:lnTo>
                    <a:pt x="102282" y="216915"/>
                  </a:lnTo>
                  <a:lnTo>
                    <a:pt x="76255" y="255884"/>
                  </a:lnTo>
                  <a:lnTo>
                    <a:pt x="54021" y="296545"/>
                  </a:lnTo>
                  <a:lnTo>
                    <a:pt x="35587" y="338635"/>
                  </a:lnTo>
                  <a:lnTo>
                    <a:pt x="20961" y="381888"/>
                  </a:lnTo>
                  <a:lnTo>
                    <a:pt x="10149" y="426040"/>
                  </a:lnTo>
                  <a:lnTo>
                    <a:pt x="3160" y="470827"/>
                  </a:lnTo>
                  <a:lnTo>
                    <a:pt x="0" y="515985"/>
                  </a:lnTo>
                  <a:lnTo>
                    <a:pt x="676" y="561248"/>
                  </a:lnTo>
                  <a:lnTo>
                    <a:pt x="5197" y="606352"/>
                  </a:lnTo>
                  <a:lnTo>
                    <a:pt x="13568" y="651034"/>
                  </a:lnTo>
                  <a:lnTo>
                    <a:pt x="25799" y="695028"/>
                  </a:lnTo>
                  <a:lnTo>
                    <a:pt x="41895" y="738070"/>
                  </a:lnTo>
                  <a:lnTo>
                    <a:pt x="61865" y="779895"/>
                  </a:lnTo>
                  <a:lnTo>
                    <a:pt x="85715" y="820240"/>
                  </a:lnTo>
                  <a:lnTo>
                    <a:pt x="113453" y="858839"/>
                  </a:lnTo>
                  <a:lnTo>
                    <a:pt x="145086" y="895429"/>
                  </a:lnTo>
                  <a:lnTo>
                    <a:pt x="187307" y="925208"/>
                  </a:lnTo>
                  <a:lnTo>
                    <a:pt x="241263" y="943967"/>
                  </a:lnTo>
                  <a:lnTo>
                    <a:pt x="302125" y="955889"/>
                  </a:lnTo>
                  <a:lnTo>
                    <a:pt x="365063" y="965159"/>
                  </a:lnTo>
                  <a:lnTo>
                    <a:pt x="395802" y="970107"/>
                  </a:lnTo>
                  <a:lnTo>
                    <a:pt x="452802" y="983245"/>
                  </a:lnTo>
                  <a:lnTo>
                    <a:pt x="499805" y="1004192"/>
                  </a:lnTo>
                  <a:lnTo>
                    <a:pt x="531983" y="1037132"/>
                  </a:lnTo>
                  <a:lnTo>
                    <a:pt x="544507" y="1086250"/>
                  </a:lnTo>
                  <a:lnTo>
                    <a:pt x="541890" y="1118184"/>
                  </a:lnTo>
                  <a:lnTo>
                    <a:pt x="532547" y="1155731"/>
                  </a:lnTo>
                  <a:lnTo>
                    <a:pt x="515877" y="1199415"/>
                  </a:lnTo>
                  <a:lnTo>
                    <a:pt x="491275" y="1249759"/>
                  </a:lnTo>
                  <a:lnTo>
                    <a:pt x="895351" y="916003"/>
                  </a:lnTo>
                  <a:lnTo>
                    <a:pt x="928936" y="881211"/>
                  </a:lnTo>
                  <a:lnTo>
                    <a:pt x="958744" y="844196"/>
                  </a:lnTo>
                  <a:lnTo>
                    <a:pt x="984768" y="805223"/>
                  </a:lnTo>
                  <a:lnTo>
                    <a:pt x="1007000" y="764556"/>
                  </a:lnTo>
                  <a:lnTo>
                    <a:pt x="1025432" y="722460"/>
                  </a:lnTo>
                  <a:lnTo>
                    <a:pt x="1040058" y="679200"/>
                  </a:lnTo>
                  <a:lnTo>
                    <a:pt x="1050870" y="635040"/>
                  </a:lnTo>
                  <a:lnTo>
                    <a:pt x="1057860" y="590247"/>
                  </a:lnTo>
                  <a:lnTo>
                    <a:pt x="1061021" y="545083"/>
                  </a:lnTo>
                  <a:lnTo>
                    <a:pt x="1060346" y="499816"/>
                  </a:lnTo>
                  <a:lnTo>
                    <a:pt x="1055826" y="454708"/>
                  </a:lnTo>
                  <a:lnTo>
                    <a:pt x="1047456" y="410025"/>
                  </a:lnTo>
                  <a:lnTo>
                    <a:pt x="1035226" y="366033"/>
                  </a:lnTo>
                  <a:lnTo>
                    <a:pt x="1019131" y="322995"/>
                  </a:lnTo>
                  <a:lnTo>
                    <a:pt x="999162" y="281176"/>
                  </a:lnTo>
                  <a:lnTo>
                    <a:pt x="975311" y="240842"/>
                  </a:lnTo>
                  <a:lnTo>
                    <a:pt x="947572" y="202258"/>
                  </a:lnTo>
                  <a:lnTo>
                    <a:pt x="915938" y="165687"/>
                  </a:lnTo>
                  <a:lnTo>
                    <a:pt x="881156" y="132098"/>
                  </a:lnTo>
                  <a:lnTo>
                    <a:pt x="844151" y="102286"/>
                  </a:lnTo>
                  <a:lnTo>
                    <a:pt x="805186" y="76259"/>
                  </a:lnTo>
                  <a:lnTo>
                    <a:pt x="764526" y="54025"/>
                  </a:lnTo>
                  <a:lnTo>
                    <a:pt x="722436" y="35591"/>
                  </a:lnTo>
                  <a:lnTo>
                    <a:pt x="679182" y="20963"/>
                  </a:lnTo>
                  <a:lnTo>
                    <a:pt x="635028" y="10151"/>
                  </a:lnTo>
                  <a:lnTo>
                    <a:pt x="590238" y="3160"/>
                  </a:lnTo>
                  <a:lnTo>
                    <a:pt x="5450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4277" y="1834816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38" y="165687"/>
                  </a:moveTo>
                  <a:lnTo>
                    <a:pt x="947572" y="202258"/>
                  </a:lnTo>
                  <a:lnTo>
                    <a:pt x="975311" y="240842"/>
                  </a:lnTo>
                  <a:lnTo>
                    <a:pt x="999162" y="281176"/>
                  </a:lnTo>
                  <a:lnTo>
                    <a:pt x="1019131" y="322995"/>
                  </a:lnTo>
                  <a:lnTo>
                    <a:pt x="1035226" y="366033"/>
                  </a:lnTo>
                  <a:lnTo>
                    <a:pt x="1047456" y="410025"/>
                  </a:lnTo>
                  <a:lnTo>
                    <a:pt x="1055826" y="454708"/>
                  </a:lnTo>
                  <a:lnTo>
                    <a:pt x="1060346" y="499816"/>
                  </a:lnTo>
                  <a:lnTo>
                    <a:pt x="1061021" y="545083"/>
                  </a:lnTo>
                  <a:lnTo>
                    <a:pt x="1057860" y="590247"/>
                  </a:lnTo>
                  <a:lnTo>
                    <a:pt x="1050870" y="635040"/>
                  </a:lnTo>
                  <a:lnTo>
                    <a:pt x="1040058" y="679200"/>
                  </a:lnTo>
                  <a:lnTo>
                    <a:pt x="1025432" y="722460"/>
                  </a:lnTo>
                  <a:lnTo>
                    <a:pt x="1007000" y="764556"/>
                  </a:lnTo>
                  <a:lnTo>
                    <a:pt x="984768" y="805223"/>
                  </a:lnTo>
                  <a:lnTo>
                    <a:pt x="958744" y="844196"/>
                  </a:lnTo>
                  <a:lnTo>
                    <a:pt x="928936" y="881211"/>
                  </a:lnTo>
                  <a:lnTo>
                    <a:pt x="895351" y="916003"/>
                  </a:lnTo>
                  <a:lnTo>
                    <a:pt x="491275" y="1249759"/>
                  </a:lnTo>
                  <a:lnTo>
                    <a:pt x="515877" y="1199415"/>
                  </a:lnTo>
                  <a:lnTo>
                    <a:pt x="532547" y="1155731"/>
                  </a:lnTo>
                  <a:lnTo>
                    <a:pt x="541890" y="1118184"/>
                  </a:lnTo>
                  <a:lnTo>
                    <a:pt x="544507" y="1086250"/>
                  </a:lnTo>
                  <a:lnTo>
                    <a:pt x="541004" y="1059407"/>
                  </a:lnTo>
                  <a:lnTo>
                    <a:pt x="518049" y="1018901"/>
                  </a:lnTo>
                  <a:lnTo>
                    <a:pt x="477855" y="992481"/>
                  </a:lnTo>
                  <a:lnTo>
                    <a:pt x="425250" y="975961"/>
                  </a:lnTo>
                  <a:lnTo>
                    <a:pt x="365063" y="965159"/>
                  </a:lnTo>
                  <a:lnTo>
                    <a:pt x="333636" y="960594"/>
                  </a:lnTo>
                  <a:lnTo>
                    <a:pt x="302125" y="955889"/>
                  </a:lnTo>
                  <a:lnTo>
                    <a:pt x="241263" y="943967"/>
                  </a:lnTo>
                  <a:lnTo>
                    <a:pt x="187307" y="925208"/>
                  </a:lnTo>
                  <a:lnTo>
                    <a:pt x="145086" y="895429"/>
                  </a:lnTo>
                  <a:lnTo>
                    <a:pt x="113453" y="858839"/>
                  </a:lnTo>
                  <a:lnTo>
                    <a:pt x="85715" y="820240"/>
                  </a:lnTo>
                  <a:lnTo>
                    <a:pt x="61865" y="779895"/>
                  </a:lnTo>
                  <a:lnTo>
                    <a:pt x="41895" y="738070"/>
                  </a:lnTo>
                  <a:lnTo>
                    <a:pt x="25799" y="695028"/>
                  </a:lnTo>
                  <a:lnTo>
                    <a:pt x="13568" y="651034"/>
                  </a:lnTo>
                  <a:lnTo>
                    <a:pt x="5197" y="606352"/>
                  </a:lnTo>
                  <a:lnTo>
                    <a:pt x="676" y="561248"/>
                  </a:lnTo>
                  <a:lnTo>
                    <a:pt x="0" y="515985"/>
                  </a:lnTo>
                  <a:lnTo>
                    <a:pt x="3160" y="470827"/>
                  </a:lnTo>
                  <a:lnTo>
                    <a:pt x="10149" y="426040"/>
                  </a:lnTo>
                  <a:lnTo>
                    <a:pt x="20961" y="381888"/>
                  </a:lnTo>
                  <a:lnTo>
                    <a:pt x="35587" y="338635"/>
                  </a:lnTo>
                  <a:lnTo>
                    <a:pt x="54021" y="296545"/>
                  </a:lnTo>
                  <a:lnTo>
                    <a:pt x="76255" y="255884"/>
                  </a:lnTo>
                  <a:lnTo>
                    <a:pt x="102282" y="216915"/>
                  </a:lnTo>
                  <a:lnTo>
                    <a:pt x="132095" y="179903"/>
                  </a:lnTo>
                  <a:lnTo>
                    <a:pt x="165685" y="145113"/>
                  </a:lnTo>
                  <a:lnTo>
                    <a:pt x="202258" y="113472"/>
                  </a:lnTo>
                  <a:lnTo>
                    <a:pt x="240844" y="85728"/>
                  </a:lnTo>
                  <a:lnTo>
                    <a:pt x="281179" y="61873"/>
                  </a:lnTo>
                  <a:lnTo>
                    <a:pt x="322998" y="41900"/>
                  </a:lnTo>
                  <a:lnTo>
                    <a:pt x="366035" y="25801"/>
                  </a:lnTo>
                  <a:lnTo>
                    <a:pt x="410027" y="13569"/>
                  </a:lnTo>
                  <a:lnTo>
                    <a:pt x="454708" y="5196"/>
                  </a:lnTo>
                  <a:lnTo>
                    <a:pt x="499814" y="676"/>
                  </a:lnTo>
                  <a:lnTo>
                    <a:pt x="545079" y="0"/>
                  </a:lnTo>
                  <a:lnTo>
                    <a:pt x="590238" y="3160"/>
                  </a:lnTo>
                  <a:lnTo>
                    <a:pt x="635028" y="10151"/>
                  </a:lnTo>
                  <a:lnTo>
                    <a:pt x="679182" y="20963"/>
                  </a:lnTo>
                  <a:lnTo>
                    <a:pt x="722436" y="35591"/>
                  </a:lnTo>
                  <a:lnTo>
                    <a:pt x="764526" y="54025"/>
                  </a:lnTo>
                  <a:lnTo>
                    <a:pt x="805186" y="76259"/>
                  </a:lnTo>
                  <a:lnTo>
                    <a:pt x="844151" y="102286"/>
                  </a:lnTo>
                  <a:lnTo>
                    <a:pt x="881156" y="132098"/>
                  </a:lnTo>
                  <a:lnTo>
                    <a:pt x="915938" y="1656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852" y="1889759"/>
              <a:ext cx="890778" cy="8907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0614" y="1890522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212" y="2157983"/>
              <a:ext cx="414528" cy="4145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1214627"/>
              <a:ext cx="9288780" cy="4754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5635" y="1240282"/>
            <a:ext cx="7914640" cy="21996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단순한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피드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포워드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신경망의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구현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따라서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원칙적으로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동일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Malgun Gothic"/>
              <a:cs typeface="Malgun Gothic"/>
            </a:endParaRPr>
          </a:p>
          <a:p>
            <a:pPr marL="823594">
              <a:lnSpc>
                <a:spcPct val="100000"/>
              </a:lnSpc>
            </a:pPr>
            <a:r>
              <a:rPr dirty="0" sz="2000" spc="-20" b="1">
                <a:latin typeface="Malgun Gothic"/>
                <a:cs typeface="Malgun Gothic"/>
              </a:rPr>
              <a:t>Sci</a:t>
            </a:r>
            <a:r>
              <a:rPr dirty="0" sz="2000" spc="-20" b="1">
                <a:latin typeface="Malgun Gothic"/>
                <a:cs typeface="Malgun Gothic"/>
              </a:rPr>
              <a:t>k</a:t>
            </a:r>
            <a:r>
              <a:rPr dirty="0" sz="2000" spc="-75" b="1">
                <a:latin typeface="Malgun Gothic"/>
                <a:cs typeface="Malgun Gothic"/>
              </a:rPr>
              <a:t>i</a:t>
            </a:r>
            <a:r>
              <a:rPr dirty="0" sz="2000" spc="-95" b="1">
                <a:latin typeface="Malgun Gothic"/>
                <a:cs typeface="Malgun Gothic"/>
              </a:rPr>
              <a:t>t</a:t>
            </a:r>
            <a:r>
              <a:rPr dirty="0" sz="2000" spc="315" b="1">
                <a:latin typeface="Malgun Gothic"/>
                <a:cs typeface="Malgun Gothic"/>
              </a:rPr>
              <a:t>-</a:t>
            </a:r>
            <a:r>
              <a:rPr dirty="0" sz="2000" spc="-130" b="1">
                <a:latin typeface="Malgun Gothic"/>
                <a:cs typeface="Malgun Gothic"/>
              </a:rPr>
              <a:t>l</a:t>
            </a:r>
            <a:r>
              <a:rPr dirty="0" sz="2000" spc="-60" b="1">
                <a:latin typeface="Malgun Gothic"/>
                <a:cs typeface="Malgun Gothic"/>
              </a:rPr>
              <a:t>earn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65" b="1">
                <a:latin typeface="Malgun Gothic"/>
                <a:cs typeface="Malgun Gothic"/>
              </a:rPr>
              <a:t>M</a:t>
            </a:r>
            <a:r>
              <a:rPr dirty="0" sz="2000" spc="-30" b="1">
                <a:latin typeface="Malgun Gothic"/>
                <a:cs typeface="Malgun Gothic"/>
              </a:rPr>
              <a:t>L</a:t>
            </a:r>
            <a:r>
              <a:rPr dirty="0" sz="2000" spc="-20" b="1">
                <a:latin typeface="Malgun Gothic"/>
                <a:cs typeface="Malgun Gothic"/>
              </a:rPr>
              <a:t>PC</a:t>
            </a:r>
            <a:r>
              <a:rPr dirty="0" sz="2000" spc="-5" b="1">
                <a:latin typeface="Malgun Gothic"/>
                <a:cs typeface="Malgun Gothic"/>
              </a:rPr>
              <a:t>l</a:t>
            </a:r>
            <a:r>
              <a:rPr dirty="0" sz="2000" spc="35" b="1">
                <a:latin typeface="Malgun Gothic"/>
                <a:cs typeface="Malgun Gothic"/>
              </a:rPr>
              <a:t>as</a:t>
            </a:r>
            <a:r>
              <a:rPr dirty="0" sz="2000" spc="20" b="1">
                <a:latin typeface="Malgun Gothic"/>
                <a:cs typeface="Malgun Gothic"/>
              </a:rPr>
              <a:t>s</a:t>
            </a:r>
            <a:r>
              <a:rPr dirty="0" sz="2000" spc="-65" b="1">
                <a:latin typeface="Malgun Gothic"/>
                <a:cs typeface="Malgun Gothic"/>
              </a:rPr>
              <a:t>ifier</a:t>
            </a:r>
            <a:endParaRPr sz="2000">
              <a:latin typeface="Malgun Gothic"/>
              <a:cs typeface="Malgun Gothic"/>
            </a:endParaRPr>
          </a:p>
          <a:p>
            <a:pPr marL="986155" marR="5080">
              <a:lnSpc>
                <a:spcPct val="100000"/>
              </a:lnSpc>
              <a:spcBef>
                <a:spcPts val="2010"/>
              </a:spcBef>
            </a:pPr>
            <a:r>
              <a:rPr dirty="0" sz="1600" spc="-40" b="1">
                <a:latin typeface="Malgun Gothic"/>
                <a:cs typeface="Malgun Gothic"/>
              </a:rPr>
              <a:t>Sciki</a:t>
            </a:r>
            <a:r>
              <a:rPr dirty="0" sz="1600" spc="-45" b="1">
                <a:latin typeface="Malgun Gothic"/>
                <a:cs typeface="Malgun Gothic"/>
              </a:rPr>
              <a:t>t</a:t>
            </a:r>
            <a:r>
              <a:rPr dirty="0" sz="1600" spc="245" b="1">
                <a:latin typeface="Malgun Gothic"/>
                <a:cs typeface="Malgun Gothic"/>
              </a:rPr>
              <a:t>-</a:t>
            </a:r>
            <a:r>
              <a:rPr dirty="0" sz="1600" spc="-105" b="1">
                <a:latin typeface="Malgun Gothic"/>
                <a:cs typeface="Malgun Gothic"/>
              </a:rPr>
              <a:t>l</a:t>
            </a:r>
            <a:r>
              <a:rPr dirty="0" sz="1600" spc="-50" b="1">
                <a:latin typeface="Malgun Gothic"/>
                <a:cs typeface="Malgun Gothic"/>
              </a:rPr>
              <a:t>ear</a:t>
            </a:r>
            <a:r>
              <a:rPr dirty="0" sz="1600" spc="-65" b="1">
                <a:latin typeface="Malgun Gothic"/>
                <a:cs typeface="Malgun Gothic"/>
              </a:rPr>
              <a:t>n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개발자들은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보다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전통적인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머신러닝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영역에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초점을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맞추고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딥러닝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65" b="1">
                <a:latin typeface="Malgun Gothic"/>
                <a:cs typeface="Malgun Gothic"/>
              </a:rPr>
              <a:t>영역  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너무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많이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확장하지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않도록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신중하게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선택했음</a:t>
            </a:r>
            <a:endParaRPr sz="1600">
              <a:latin typeface="Malgun Gothic"/>
              <a:cs typeface="Malgun Gothic"/>
            </a:endParaRPr>
          </a:p>
          <a:p>
            <a:pPr marL="986155">
              <a:lnSpc>
                <a:spcPct val="100000"/>
              </a:lnSpc>
              <a:spcBef>
                <a:spcPts val="325"/>
              </a:spcBef>
            </a:pPr>
            <a:r>
              <a:rPr dirty="0" sz="1600" spc="-210" b="1">
                <a:latin typeface="Malgun Gothic"/>
                <a:cs typeface="Malgun Gothic"/>
              </a:rPr>
              <a:t>작은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크기의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데이터를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이용해서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만들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있지만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그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이상은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쉽지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않음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47508" y="4056824"/>
            <a:ext cx="8045450" cy="1570355"/>
            <a:chOff x="1147508" y="4056824"/>
            <a:chExt cx="8045450" cy="1570355"/>
          </a:xfrm>
        </p:grpSpPr>
        <p:sp>
          <p:nvSpPr>
            <p:cNvPr id="18" name="object 18"/>
            <p:cNvSpPr/>
            <p:nvPr/>
          </p:nvSpPr>
          <p:spPr>
            <a:xfrm>
              <a:off x="1287780" y="4500371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60526" y="4069841"/>
              <a:ext cx="8019415" cy="1544320"/>
            </a:xfrm>
            <a:custGeom>
              <a:avLst/>
              <a:gdLst/>
              <a:ahLst/>
              <a:cxnLst/>
              <a:rect l="l" t="t" r="r" b="b"/>
              <a:pathLst>
                <a:path w="8019415" h="1544320">
                  <a:moveTo>
                    <a:pt x="0" y="64388"/>
                  </a:moveTo>
                  <a:lnTo>
                    <a:pt x="5060" y="39326"/>
                  </a:lnTo>
                  <a:lnTo>
                    <a:pt x="18859" y="18859"/>
                  </a:lnTo>
                  <a:lnTo>
                    <a:pt x="39326" y="5060"/>
                  </a:lnTo>
                  <a:lnTo>
                    <a:pt x="64389" y="0"/>
                  </a:lnTo>
                  <a:lnTo>
                    <a:pt x="7954899" y="0"/>
                  </a:lnTo>
                  <a:lnTo>
                    <a:pt x="7979961" y="5060"/>
                  </a:lnTo>
                  <a:lnTo>
                    <a:pt x="8000428" y="18859"/>
                  </a:lnTo>
                  <a:lnTo>
                    <a:pt x="8014227" y="39326"/>
                  </a:lnTo>
                  <a:lnTo>
                    <a:pt x="8019288" y="64388"/>
                  </a:lnTo>
                  <a:lnTo>
                    <a:pt x="8019288" y="1479422"/>
                  </a:lnTo>
                  <a:lnTo>
                    <a:pt x="8014227" y="1504485"/>
                  </a:lnTo>
                  <a:lnTo>
                    <a:pt x="8000428" y="1524952"/>
                  </a:lnTo>
                  <a:lnTo>
                    <a:pt x="7979961" y="1538751"/>
                  </a:lnTo>
                  <a:lnTo>
                    <a:pt x="7954899" y="1543811"/>
                  </a:lnTo>
                  <a:lnTo>
                    <a:pt x="64389" y="1543811"/>
                  </a:lnTo>
                  <a:lnTo>
                    <a:pt x="39326" y="1538751"/>
                  </a:lnTo>
                  <a:lnTo>
                    <a:pt x="18859" y="1524952"/>
                  </a:lnTo>
                  <a:lnTo>
                    <a:pt x="5060" y="1504485"/>
                  </a:lnTo>
                  <a:lnTo>
                    <a:pt x="0" y="1479422"/>
                  </a:lnTo>
                  <a:lnTo>
                    <a:pt x="0" y="64388"/>
                  </a:lnTo>
                  <a:close/>
                </a:path>
              </a:pathLst>
            </a:custGeom>
            <a:ln w="25907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1308" y="4745735"/>
              <a:ext cx="94615" cy="109855"/>
            </a:xfrm>
            <a:custGeom>
              <a:avLst/>
              <a:gdLst/>
              <a:ahLst/>
              <a:cxnLst/>
              <a:rect l="l" t="t" r="r" b="b"/>
              <a:pathLst>
                <a:path w="94615" h="109854">
                  <a:moveTo>
                    <a:pt x="0" y="0"/>
                  </a:moveTo>
                  <a:lnTo>
                    <a:pt x="0" y="109727"/>
                  </a:lnTo>
                  <a:lnTo>
                    <a:pt x="94487" y="5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67155" y="4086555"/>
            <a:ext cx="7147559" cy="1407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0" b="1">
                <a:latin typeface="Malgun Gothic"/>
                <a:cs typeface="Malgun Gothic"/>
              </a:rPr>
              <a:t>T</a:t>
            </a:r>
            <a:r>
              <a:rPr dirty="0" sz="2000" spc="-30" b="1">
                <a:latin typeface="Malgun Gothic"/>
                <a:cs typeface="Malgun Gothic"/>
              </a:rPr>
              <a:t>ens</a:t>
            </a:r>
            <a:r>
              <a:rPr dirty="0" sz="2000" spc="-25" b="1">
                <a:latin typeface="Malgun Gothic"/>
                <a:cs typeface="Malgun Gothic"/>
              </a:rPr>
              <a:t>o</a:t>
            </a:r>
            <a:r>
              <a:rPr dirty="0" sz="2000" spc="-95" b="1">
                <a:latin typeface="Malgun Gothic"/>
                <a:cs typeface="Malgun Gothic"/>
              </a:rPr>
              <a:t>rf</a:t>
            </a:r>
            <a:r>
              <a:rPr dirty="0" sz="2000" spc="-105" b="1">
                <a:latin typeface="Malgun Gothic"/>
                <a:cs typeface="Malgun Gothic"/>
              </a:rPr>
              <a:t>l</a:t>
            </a:r>
            <a:r>
              <a:rPr dirty="0" sz="2000" spc="-150" b="1">
                <a:latin typeface="Malgun Gothic"/>
                <a:cs typeface="Malgun Gothic"/>
              </a:rPr>
              <a:t>o</a:t>
            </a:r>
            <a:r>
              <a:rPr dirty="0" sz="2000" spc="15" b="1">
                <a:latin typeface="Malgun Gothic"/>
                <a:cs typeface="Malgun Gothic"/>
              </a:rPr>
              <a:t>w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DNNClas</a:t>
            </a:r>
            <a:r>
              <a:rPr dirty="0" sz="2000" spc="-45" b="1">
                <a:latin typeface="Malgun Gothic"/>
                <a:cs typeface="Malgun Gothic"/>
              </a:rPr>
              <a:t>s</a:t>
            </a:r>
            <a:r>
              <a:rPr dirty="0" sz="2000" spc="-65" b="1">
                <a:latin typeface="Malgun Gothic"/>
                <a:cs typeface="Malgun Gothic"/>
              </a:rPr>
              <a:t>ifier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5"/>
              </a:spcBef>
            </a:pPr>
            <a:r>
              <a:rPr dirty="0" sz="1600" spc="-160" b="1">
                <a:latin typeface="Malgun Gothic"/>
                <a:cs typeface="Malgun Gothic"/>
              </a:rPr>
              <a:t>T</a:t>
            </a:r>
            <a:r>
              <a:rPr dirty="0" sz="1600" spc="-30" b="1">
                <a:latin typeface="Malgun Gothic"/>
                <a:cs typeface="Malgun Gothic"/>
              </a:rPr>
              <a:t>en</a:t>
            </a:r>
            <a:r>
              <a:rPr dirty="0" sz="1600" spc="-50" b="1">
                <a:latin typeface="Malgun Gothic"/>
                <a:cs typeface="Malgun Gothic"/>
              </a:rPr>
              <a:t>so</a:t>
            </a:r>
            <a:r>
              <a:rPr dirty="0" sz="1600" spc="-50" b="1">
                <a:latin typeface="Malgun Gothic"/>
                <a:cs typeface="Malgun Gothic"/>
              </a:rPr>
              <a:t>r</a:t>
            </a:r>
            <a:r>
              <a:rPr dirty="0" sz="1600" spc="-70" b="1">
                <a:latin typeface="Malgun Gothic"/>
                <a:cs typeface="Malgun Gothic"/>
              </a:rPr>
              <a:t>f</a:t>
            </a:r>
            <a:r>
              <a:rPr dirty="0" sz="1600" spc="-95" b="1">
                <a:latin typeface="Malgun Gothic"/>
                <a:cs typeface="Malgun Gothic"/>
              </a:rPr>
              <a:t>l</a:t>
            </a:r>
            <a:r>
              <a:rPr dirty="0" sz="1600" spc="-135" b="1">
                <a:latin typeface="Malgun Gothic"/>
                <a:cs typeface="Malgun Gothic"/>
              </a:rPr>
              <a:t>o</a:t>
            </a:r>
            <a:r>
              <a:rPr dirty="0" sz="1600" spc="10" b="1">
                <a:latin typeface="Malgun Gothic"/>
                <a:cs typeface="Malgun Gothic"/>
              </a:rPr>
              <a:t>w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딥러닝에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전념하므로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매우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복잡한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딥러닝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모델을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구성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있음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00"/>
              </a:spcBef>
            </a:pPr>
            <a:r>
              <a:rPr dirty="0" sz="1600" spc="-80" b="1">
                <a:latin typeface="Malgun Gothic"/>
                <a:cs typeface="Malgun Gothic"/>
              </a:rPr>
              <a:t>Tensorflow는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15" b="1">
                <a:latin typeface="Malgun Gothic"/>
                <a:cs typeface="Malgun Gothic"/>
              </a:rPr>
              <a:t>LeakyReLU,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30" b="1">
                <a:latin typeface="Malgun Gothic"/>
                <a:cs typeface="Malgun Gothic"/>
              </a:rPr>
              <a:t>ELU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등의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보다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복잡한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사용하거나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배치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 </a:t>
            </a:r>
            <a:r>
              <a:rPr dirty="0" sz="1600" spc="-5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규화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등을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추가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558540"/>
            <a:ext cx="1616710" cy="1797685"/>
            <a:chOff x="0" y="3558540"/>
            <a:chExt cx="1616710" cy="1797685"/>
          </a:xfrm>
        </p:grpSpPr>
        <p:sp>
          <p:nvSpPr>
            <p:cNvPr id="23" name="object 23"/>
            <p:cNvSpPr/>
            <p:nvPr/>
          </p:nvSpPr>
          <p:spPr>
            <a:xfrm>
              <a:off x="1321308" y="5077968"/>
              <a:ext cx="94615" cy="109855"/>
            </a:xfrm>
            <a:custGeom>
              <a:avLst/>
              <a:gdLst/>
              <a:ahLst/>
              <a:cxnLst/>
              <a:rect l="l" t="t" r="r" b="b"/>
              <a:pathLst>
                <a:path w="94615" h="109854">
                  <a:moveTo>
                    <a:pt x="0" y="0"/>
                  </a:moveTo>
                  <a:lnTo>
                    <a:pt x="0" y="109727"/>
                  </a:lnTo>
                  <a:lnTo>
                    <a:pt x="94487" y="5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68" y="4251960"/>
              <a:ext cx="1300734" cy="8694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558540"/>
              <a:ext cx="1598040" cy="17976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4412" y="3840019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76"/>
                  </a:lnTo>
                  <a:lnTo>
                    <a:pt x="454704" y="5196"/>
                  </a:lnTo>
                  <a:lnTo>
                    <a:pt x="410023" y="13569"/>
                  </a:lnTo>
                  <a:lnTo>
                    <a:pt x="366031" y="25801"/>
                  </a:lnTo>
                  <a:lnTo>
                    <a:pt x="322993" y="41900"/>
                  </a:lnTo>
                  <a:lnTo>
                    <a:pt x="281174" y="61873"/>
                  </a:lnTo>
                  <a:lnTo>
                    <a:pt x="240839" y="85728"/>
                  </a:lnTo>
                  <a:lnTo>
                    <a:pt x="202253" y="113472"/>
                  </a:lnTo>
                  <a:lnTo>
                    <a:pt x="165681" y="145113"/>
                  </a:lnTo>
                  <a:lnTo>
                    <a:pt x="132090" y="179884"/>
                  </a:lnTo>
                  <a:lnTo>
                    <a:pt x="102278" y="216881"/>
                  </a:lnTo>
                  <a:lnTo>
                    <a:pt x="76251" y="255839"/>
                  </a:lnTo>
                  <a:lnTo>
                    <a:pt x="54018" y="296493"/>
                  </a:lnTo>
                  <a:lnTo>
                    <a:pt x="35585" y="338577"/>
                  </a:lnTo>
                  <a:lnTo>
                    <a:pt x="20959" y="381827"/>
                  </a:lnTo>
                  <a:lnTo>
                    <a:pt x="10148" y="425977"/>
                  </a:lnTo>
                  <a:lnTo>
                    <a:pt x="3159" y="470764"/>
                  </a:lnTo>
                  <a:lnTo>
                    <a:pt x="0" y="515921"/>
                  </a:lnTo>
                  <a:lnTo>
                    <a:pt x="677" y="561184"/>
                  </a:lnTo>
                  <a:lnTo>
                    <a:pt x="5197" y="606288"/>
                  </a:lnTo>
                  <a:lnTo>
                    <a:pt x="13569" y="650968"/>
                  </a:lnTo>
                  <a:lnTo>
                    <a:pt x="25800" y="694959"/>
                  </a:lnTo>
                  <a:lnTo>
                    <a:pt x="41896" y="737995"/>
                  </a:lnTo>
                  <a:lnTo>
                    <a:pt x="61864" y="779813"/>
                  </a:lnTo>
                  <a:lnTo>
                    <a:pt x="85714" y="820147"/>
                  </a:lnTo>
                  <a:lnTo>
                    <a:pt x="113450" y="858731"/>
                  </a:lnTo>
                  <a:lnTo>
                    <a:pt x="145081" y="895302"/>
                  </a:lnTo>
                  <a:lnTo>
                    <a:pt x="187305" y="925114"/>
                  </a:lnTo>
                  <a:lnTo>
                    <a:pt x="241263" y="943900"/>
                  </a:lnTo>
                  <a:lnTo>
                    <a:pt x="302126" y="955843"/>
                  </a:lnTo>
                  <a:lnTo>
                    <a:pt x="365065" y="965129"/>
                  </a:lnTo>
                  <a:lnTo>
                    <a:pt x="395804" y="970083"/>
                  </a:lnTo>
                  <a:lnTo>
                    <a:pt x="452803" y="983231"/>
                  </a:lnTo>
                  <a:lnTo>
                    <a:pt x="499807" y="1004185"/>
                  </a:lnTo>
                  <a:lnTo>
                    <a:pt x="531985" y="1037129"/>
                  </a:lnTo>
                  <a:lnTo>
                    <a:pt x="544510" y="1086249"/>
                  </a:lnTo>
                  <a:lnTo>
                    <a:pt x="541893" y="1118184"/>
                  </a:lnTo>
                  <a:lnTo>
                    <a:pt x="532552" y="1155731"/>
                  </a:lnTo>
                  <a:lnTo>
                    <a:pt x="515883" y="1199415"/>
                  </a:lnTo>
                  <a:lnTo>
                    <a:pt x="491283" y="1249759"/>
                  </a:lnTo>
                  <a:lnTo>
                    <a:pt x="895346" y="916003"/>
                  </a:lnTo>
                  <a:lnTo>
                    <a:pt x="928940" y="881211"/>
                  </a:lnTo>
                  <a:lnTo>
                    <a:pt x="958754" y="844196"/>
                  </a:lnTo>
                  <a:lnTo>
                    <a:pt x="984781" y="805223"/>
                  </a:lnTo>
                  <a:lnTo>
                    <a:pt x="1007013" y="764556"/>
                  </a:lnTo>
                  <a:lnTo>
                    <a:pt x="1025445" y="722460"/>
                  </a:lnTo>
                  <a:lnTo>
                    <a:pt x="1040068" y="679200"/>
                  </a:lnTo>
                  <a:lnTo>
                    <a:pt x="1050876" y="635040"/>
                  </a:lnTo>
                  <a:lnTo>
                    <a:pt x="1057862" y="590247"/>
                  </a:lnTo>
                  <a:lnTo>
                    <a:pt x="1061018" y="545083"/>
                  </a:lnTo>
                  <a:lnTo>
                    <a:pt x="1060338" y="499816"/>
                  </a:lnTo>
                  <a:lnTo>
                    <a:pt x="1055814" y="454708"/>
                  </a:lnTo>
                  <a:lnTo>
                    <a:pt x="1047441" y="410025"/>
                  </a:lnTo>
                  <a:lnTo>
                    <a:pt x="1035209" y="366033"/>
                  </a:lnTo>
                  <a:lnTo>
                    <a:pt x="1019114" y="322995"/>
                  </a:lnTo>
                  <a:lnTo>
                    <a:pt x="999146" y="281176"/>
                  </a:lnTo>
                  <a:lnTo>
                    <a:pt x="975301" y="240842"/>
                  </a:lnTo>
                  <a:lnTo>
                    <a:pt x="947570" y="202258"/>
                  </a:lnTo>
                  <a:lnTo>
                    <a:pt x="915946" y="165687"/>
                  </a:lnTo>
                  <a:lnTo>
                    <a:pt x="881162" y="132098"/>
                  </a:lnTo>
                  <a:lnTo>
                    <a:pt x="844155" y="102286"/>
                  </a:lnTo>
                  <a:lnTo>
                    <a:pt x="805188" y="76259"/>
                  </a:lnTo>
                  <a:lnTo>
                    <a:pt x="764527" y="54025"/>
                  </a:lnTo>
                  <a:lnTo>
                    <a:pt x="722436" y="35591"/>
                  </a:lnTo>
                  <a:lnTo>
                    <a:pt x="679181" y="20963"/>
                  </a:lnTo>
                  <a:lnTo>
                    <a:pt x="635026" y="10151"/>
                  </a:lnTo>
                  <a:lnTo>
                    <a:pt x="590236" y="3160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4412" y="3840019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87"/>
                  </a:moveTo>
                  <a:lnTo>
                    <a:pt x="947570" y="202258"/>
                  </a:lnTo>
                  <a:lnTo>
                    <a:pt x="975301" y="240842"/>
                  </a:lnTo>
                  <a:lnTo>
                    <a:pt x="999146" y="281176"/>
                  </a:lnTo>
                  <a:lnTo>
                    <a:pt x="1019114" y="322995"/>
                  </a:lnTo>
                  <a:lnTo>
                    <a:pt x="1035209" y="366033"/>
                  </a:lnTo>
                  <a:lnTo>
                    <a:pt x="1047441" y="410025"/>
                  </a:lnTo>
                  <a:lnTo>
                    <a:pt x="1055814" y="454708"/>
                  </a:lnTo>
                  <a:lnTo>
                    <a:pt x="1060338" y="499816"/>
                  </a:lnTo>
                  <a:lnTo>
                    <a:pt x="1061018" y="545083"/>
                  </a:lnTo>
                  <a:lnTo>
                    <a:pt x="1057862" y="590247"/>
                  </a:lnTo>
                  <a:lnTo>
                    <a:pt x="1050876" y="635040"/>
                  </a:lnTo>
                  <a:lnTo>
                    <a:pt x="1040068" y="679200"/>
                  </a:lnTo>
                  <a:lnTo>
                    <a:pt x="1025445" y="722460"/>
                  </a:lnTo>
                  <a:lnTo>
                    <a:pt x="1007013" y="764556"/>
                  </a:lnTo>
                  <a:lnTo>
                    <a:pt x="984781" y="805223"/>
                  </a:lnTo>
                  <a:lnTo>
                    <a:pt x="958754" y="844196"/>
                  </a:lnTo>
                  <a:lnTo>
                    <a:pt x="928940" y="881211"/>
                  </a:lnTo>
                  <a:lnTo>
                    <a:pt x="895346" y="916003"/>
                  </a:lnTo>
                  <a:lnTo>
                    <a:pt x="491283" y="1249759"/>
                  </a:lnTo>
                  <a:lnTo>
                    <a:pt x="515883" y="1199415"/>
                  </a:lnTo>
                  <a:lnTo>
                    <a:pt x="532552" y="1155731"/>
                  </a:lnTo>
                  <a:lnTo>
                    <a:pt x="541893" y="1118184"/>
                  </a:lnTo>
                  <a:lnTo>
                    <a:pt x="544510" y="1086249"/>
                  </a:lnTo>
                  <a:lnTo>
                    <a:pt x="541006" y="1059406"/>
                  </a:lnTo>
                  <a:lnTo>
                    <a:pt x="518051" y="1018896"/>
                  </a:lnTo>
                  <a:lnTo>
                    <a:pt x="477856" y="992471"/>
                  </a:lnTo>
                  <a:lnTo>
                    <a:pt x="425251" y="975943"/>
                  </a:lnTo>
                  <a:lnTo>
                    <a:pt x="365065" y="965129"/>
                  </a:lnTo>
                  <a:lnTo>
                    <a:pt x="333638" y="960556"/>
                  </a:lnTo>
                  <a:lnTo>
                    <a:pt x="302126" y="955843"/>
                  </a:lnTo>
                  <a:lnTo>
                    <a:pt x="241263" y="943900"/>
                  </a:lnTo>
                  <a:lnTo>
                    <a:pt x="187305" y="925114"/>
                  </a:lnTo>
                  <a:lnTo>
                    <a:pt x="145081" y="895302"/>
                  </a:lnTo>
                  <a:lnTo>
                    <a:pt x="113450" y="858731"/>
                  </a:lnTo>
                  <a:lnTo>
                    <a:pt x="85714" y="820147"/>
                  </a:lnTo>
                  <a:lnTo>
                    <a:pt x="61864" y="779813"/>
                  </a:lnTo>
                  <a:lnTo>
                    <a:pt x="41896" y="737995"/>
                  </a:lnTo>
                  <a:lnTo>
                    <a:pt x="25800" y="694959"/>
                  </a:lnTo>
                  <a:lnTo>
                    <a:pt x="13569" y="650968"/>
                  </a:lnTo>
                  <a:lnTo>
                    <a:pt x="5197" y="606288"/>
                  </a:lnTo>
                  <a:lnTo>
                    <a:pt x="677" y="561184"/>
                  </a:lnTo>
                  <a:lnTo>
                    <a:pt x="0" y="515921"/>
                  </a:lnTo>
                  <a:lnTo>
                    <a:pt x="3159" y="470764"/>
                  </a:lnTo>
                  <a:lnTo>
                    <a:pt x="10148" y="425977"/>
                  </a:lnTo>
                  <a:lnTo>
                    <a:pt x="20959" y="381827"/>
                  </a:lnTo>
                  <a:lnTo>
                    <a:pt x="35585" y="338577"/>
                  </a:lnTo>
                  <a:lnTo>
                    <a:pt x="54018" y="296493"/>
                  </a:lnTo>
                  <a:lnTo>
                    <a:pt x="76251" y="255839"/>
                  </a:lnTo>
                  <a:lnTo>
                    <a:pt x="102278" y="216881"/>
                  </a:lnTo>
                  <a:lnTo>
                    <a:pt x="132090" y="179884"/>
                  </a:lnTo>
                  <a:lnTo>
                    <a:pt x="165681" y="145113"/>
                  </a:lnTo>
                  <a:lnTo>
                    <a:pt x="202253" y="113472"/>
                  </a:lnTo>
                  <a:lnTo>
                    <a:pt x="240839" y="85728"/>
                  </a:lnTo>
                  <a:lnTo>
                    <a:pt x="281174" y="61873"/>
                  </a:lnTo>
                  <a:lnTo>
                    <a:pt x="322993" y="41900"/>
                  </a:lnTo>
                  <a:lnTo>
                    <a:pt x="366031" y="25801"/>
                  </a:lnTo>
                  <a:lnTo>
                    <a:pt x="410023" y="13569"/>
                  </a:lnTo>
                  <a:lnTo>
                    <a:pt x="454704" y="5196"/>
                  </a:lnTo>
                  <a:lnTo>
                    <a:pt x="499810" y="676"/>
                  </a:lnTo>
                  <a:lnTo>
                    <a:pt x="545076" y="0"/>
                  </a:lnTo>
                  <a:lnTo>
                    <a:pt x="590236" y="3160"/>
                  </a:lnTo>
                  <a:lnTo>
                    <a:pt x="635026" y="10151"/>
                  </a:lnTo>
                  <a:lnTo>
                    <a:pt x="679181" y="20963"/>
                  </a:lnTo>
                  <a:lnTo>
                    <a:pt x="722436" y="35591"/>
                  </a:lnTo>
                  <a:lnTo>
                    <a:pt x="764527" y="54025"/>
                  </a:lnTo>
                  <a:lnTo>
                    <a:pt x="805188" y="76259"/>
                  </a:lnTo>
                  <a:lnTo>
                    <a:pt x="844155" y="102286"/>
                  </a:lnTo>
                  <a:lnTo>
                    <a:pt x="881162" y="132098"/>
                  </a:lnTo>
                  <a:lnTo>
                    <a:pt x="915946" y="165687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664" y="3893820"/>
              <a:ext cx="890777" cy="89077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0425" y="3894582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70">
                  <a:moveTo>
                    <a:pt x="0" y="445008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8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6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23" y="4163568"/>
              <a:ext cx="416052" cy="4145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03631" y="1098778"/>
            <a:ext cx="9643110" cy="768350"/>
            <a:chOff x="103631" y="1098778"/>
            <a:chExt cx="9643110" cy="768350"/>
          </a:xfrm>
        </p:grpSpPr>
        <p:sp>
          <p:nvSpPr>
            <p:cNvPr id="32" name="object 32"/>
            <p:cNvSpPr/>
            <p:nvPr/>
          </p:nvSpPr>
          <p:spPr>
            <a:xfrm>
              <a:off x="457200" y="1690115"/>
              <a:ext cx="9289415" cy="0"/>
            </a:xfrm>
            <a:custGeom>
              <a:avLst/>
              <a:gdLst/>
              <a:ahLst/>
              <a:cxnLst/>
              <a:rect l="l" t="t" r="r" b="b"/>
              <a:pathLst>
                <a:path w="9289415" h="0">
                  <a:moveTo>
                    <a:pt x="0" y="0"/>
                  </a:moveTo>
                  <a:lnTo>
                    <a:pt x="9289034" y="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31" y="1098778"/>
              <a:ext cx="611098" cy="7681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539" y="1124711"/>
              <a:ext cx="509016" cy="6659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25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5722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텐서플로우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 b="1">
                <a:latin typeface="Malgun Gothic"/>
                <a:cs typeface="Malgun Gothic"/>
              </a:rPr>
              <a:t>텐서플로우</a:t>
            </a:r>
            <a:r>
              <a:rPr dirty="0" sz="1000" spc="-135" b="1">
                <a:latin typeface="Malgun Gothic"/>
                <a:cs typeface="Malgun Gothic"/>
              </a:rPr>
              <a:t>를</a:t>
            </a:r>
            <a:r>
              <a:rPr dirty="0" sz="1000" spc="-10" b="1">
                <a:latin typeface="Malgun Gothic"/>
                <a:cs typeface="Malgun Gothic"/>
              </a:rPr>
              <a:t> </a:t>
            </a:r>
            <a:r>
              <a:rPr dirty="0" sz="1000" spc="-140" b="1">
                <a:latin typeface="Malgun Gothic"/>
                <a:cs typeface="Malgun Gothic"/>
              </a:rPr>
              <a:t>이용</a:t>
            </a:r>
            <a:r>
              <a:rPr dirty="0" sz="1000" spc="-135" b="1">
                <a:latin typeface="Malgun Gothic"/>
                <a:cs typeface="Malgun Gothic"/>
              </a:rPr>
              <a:t>한</a:t>
            </a:r>
            <a:r>
              <a:rPr dirty="0" sz="1000" spc="-35" b="1">
                <a:latin typeface="Malgun Gothic"/>
                <a:cs typeface="Malgun Gothic"/>
              </a:rPr>
              <a:t> </a:t>
            </a:r>
            <a:r>
              <a:rPr dirty="0" sz="1000" spc="-140" b="1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4087" y="2011965"/>
            <a:ext cx="8498205" cy="3714115"/>
            <a:chOff x="704087" y="2011965"/>
            <a:chExt cx="8498205" cy="371411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3540" y="5245607"/>
              <a:ext cx="261378" cy="2491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140" y="5172468"/>
              <a:ext cx="201942" cy="2049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5876" y="5064264"/>
              <a:ext cx="154660" cy="1866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5687" y="4965191"/>
              <a:ext cx="200393" cy="2034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8567" y="4974361"/>
              <a:ext cx="136372" cy="131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7147" y="4882895"/>
              <a:ext cx="125729" cy="1440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9340" y="4805146"/>
              <a:ext cx="168376" cy="1470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9923" y="4764049"/>
              <a:ext cx="136372" cy="1272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39255" y="4646675"/>
              <a:ext cx="206514" cy="1394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7835" y="4547641"/>
              <a:ext cx="192798" cy="131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2991" y="4492721"/>
              <a:ext cx="125730" cy="1105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52616" y="4405883"/>
              <a:ext cx="125730" cy="1074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94703" y="4328129"/>
              <a:ext cx="223253" cy="1105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8240" y="3904488"/>
              <a:ext cx="4233671" cy="17846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9764" y="3936491"/>
              <a:ext cx="1879091" cy="17891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087" y="3898391"/>
              <a:ext cx="4214622" cy="18089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55285" y="3899154"/>
              <a:ext cx="1866899" cy="17994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62143" y="2016251"/>
              <a:ext cx="4239767" cy="18181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69764" y="2026919"/>
              <a:ext cx="1879091" cy="17891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55285" y="2026570"/>
              <a:ext cx="1866899" cy="17994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55285" y="2026570"/>
              <a:ext cx="1866900" cy="1799589"/>
            </a:xfrm>
            <a:custGeom>
              <a:avLst/>
              <a:gdLst/>
              <a:ahLst/>
              <a:cxnLst/>
              <a:rect l="l" t="t" r="r" b="b"/>
              <a:pathLst>
                <a:path w="1866900" h="1799589">
                  <a:moveTo>
                    <a:pt x="9016" y="2381"/>
                  </a:moveTo>
                  <a:lnTo>
                    <a:pt x="5732" y="440823"/>
                  </a:lnTo>
                  <a:lnTo>
                    <a:pt x="2841" y="823293"/>
                  </a:lnTo>
                  <a:lnTo>
                    <a:pt x="783" y="1093821"/>
                  </a:lnTo>
                  <a:lnTo>
                    <a:pt x="0" y="1196435"/>
                  </a:lnTo>
                  <a:lnTo>
                    <a:pt x="30492" y="1202080"/>
                  </a:lnTo>
                  <a:lnTo>
                    <a:pt x="97240" y="1216701"/>
                  </a:lnTo>
                  <a:lnTo>
                    <a:pt x="169568" y="1237095"/>
                  </a:lnTo>
                  <a:lnTo>
                    <a:pt x="207033" y="1249954"/>
                  </a:lnTo>
                  <a:lnTo>
                    <a:pt x="244945" y="1264855"/>
                  </a:lnTo>
                  <a:lnTo>
                    <a:pt x="282987" y="1281997"/>
                  </a:lnTo>
                  <a:lnTo>
                    <a:pt x="320843" y="1301578"/>
                  </a:lnTo>
                  <a:lnTo>
                    <a:pt x="358196" y="1323798"/>
                  </a:lnTo>
                  <a:lnTo>
                    <a:pt x="394732" y="1348857"/>
                  </a:lnTo>
                  <a:lnTo>
                    <a:pt x="430133" y="1376954"/>
                  </a:lnTo>
                  <a:lnTo>
                    <a:pt x="464084" y="1408289"/>
                  </a:lnTo>
                  <a:lnTo>
                    <a:pt x="496268" y="1443060"/>
                  </a:lnTo>
                  <a:lnTo>
                    <a:pt x="526370" y="1481467"/>
                  </a:lnTo>
                  <a:lnTo>
                    <a:pt x="554073" y="1523709"/>
                  </a:lnTo>
                  <a:lnTo>
                    <a:pt x="579061" y="1569987"/>
                  </a:lnTo>
                  <a:lnTo>
                    <a:pt x="601018" y="1620498"/>
                  </a:lnTo>
                  <a:lnTo>
                    <a:pt x="619627" y="1675443"/>
                  </a:lnTo>
                  <a:lnTo>
                    <a:pt x="634574" y="1735021"/>
                  </a:lnTo>
                  <a:lnTo>
                    <a:pt x="645540" y="1799431"/>
                  </a:lnTo>
                  <a:lnTo>
                    <a:pt x="1866899" y="1799431"/>
                  </a:lnTo>
                  <a:lnTo>
                    <a:pt x="1863929" y="1735360"/>
                  </a:lnTo>
                  <a:lnTo>
                    <a:pt x="1859231" y="1672654"/>
                  </a:lnTo>
                  <a:lnTo>
                    <a:pt x="1852850" y="1611305"/>
                  </a:lnTo>
                  <a:lnTo>
                    <a:pt x="1844831" y="1551300"/>
                  </a:lnTo>
                  <a:lnTo>
                    <a:pt x="1835217" y="1492628"/>
                  </a:lnTo>
                  <a:lnTo>
                    <a:pt x="1824053" y="1435280"/>
                  </a:lnTo>
                  <a:lnTo>
                    <a:pt x="1811382" y="1379243"/>
                  </a:lnTo>
                  <a:lnTo>
                    <a:pt x="1797249" y="1324508"/>
                  </a:lnTo>
                  <a:lnTo>
                    <a:pt x="1781698" y="1271063"/>
                  </a:lnTo>
                  <a:lnTo>
                    <a:pt x="1764773" y="1218898"/>
                  </a:lnTo>
                  <a:lnTo>
                    <a:pt x="1746519" y="1168001"/>
                  </a:lnTo>
                  <a:lnTo>
                    <a:pt x="1726978" y="1118362"/>
                  </a:lnTo>
                  <a:lnTo>
                    <a:pt x="1706196" y="1069970"/>
                  </a:lnTo>
                  <a:lnTo>
                    <a:pt x="1684216" y="1022813"/>
                  </a:lnTo>
                  <a:lnTo>
                    <a:pt x="1661083" y="976882"/>
                  </a:lnTo>
                  <a:lnTo>
                    <a:pt x="1636841" y="932165"/>
                  </a:lnTo>
                  <a:lnTo>
                    <a:pt x="1611533" y="888652"/>
                  </a:lnTo>
                  <a:lnTo>
                    <a:pt x="1585205" y="846331"/>
                  </a:lnTo>
                  <a:lnTo>
                    <a:pt x="1557900" y="805192"/>
                  </a:lnTo>
                  <a:lnTo>
                    <a:pt x="1529662" y="765224"/>
                  </a:lnTo>
                  <a:lnTo>
                    <a:pt x="1500535" y="726415"/>
                  </a:lnTo>
                  <a:lnTo>
                    <a:pt x="1470564" y="688756"/>
                  </a:lnTo>
                  <a:lnTo>
                    <a:pt x="1439792" y="652235"/>
                  </a:lnTo>
                  <a:lnTo>
                    <a:pt x="1408265" y="616842"/>
                  </a:lnTo>
                  <a:lnTo>
                    <a:pt x="1376025" y="582565"/>
                  </a:lnTo>
                  <a:lnTo>
                    <a:pt x="1343117" y="549393"/>
                  </a:lnTo>
                  <a:lnTo>
                    <a:pt x="1309585" y="517317"/>
                  </a:lnTo>
                  <a:lnTo>
                    <a:pt x="1275474" y="486325"/>
                  </a:lnTo>
                  <a:lnTo>
                    <a:pt x="1240826" y="456405"/>
                  </a:lnTo>
                  <a:lnTo>
                    <a:pt x="1205688" y="427548"/>
                  </a:lnTo>
                  <a:lnTo>
                    <a:pt x="1170102" y="399742"/>
                  </a:lnTo>
                  <a:lnTo>
                    <a:pt x="1134112" y="372977"/>
                  </a:lnTo>
                  <a:lnTo>
                    <a:pt x="1097764" y="347242"/>
                  </a:lnTo>
                  <a:lnTo>
                    <a:pt x="1061100" y="322525"/>
                  </a:lnTo>
                  <a:lnTo>
                    <a:pt x="1024166" y="298816"/>
                  </a:lnTo>
                  <a:lnTo>
                    <a:pt x="987005" y="276104"/>
                  </a:lnTo>
                  <a:lnTo>
                    <a:pt x="949661" y="254379"/>
                  </a:lnTo>
                  <a:lnTo>
                    <a:pt x="912179" y="233629"/>
                  </a:lnTo>
                  <a:lnTo>
                    <a:pt x="874602" y="213843"/>
                  </a:lnTo>
                  <a:lnTo>
                    <a:pt x="836975" y="195011"/>
                  </a:lnTo>
                  <a:lnTo>
                    <a:pt x="799341" y="177122"/>
                  </a:lnTo>
                  <a:lnTo>
                    <a:pt x="761746" y="160165"/>
                  </a:lnTo>
                  <a:lnTo>
                    <a:pt x="724233" y="144129"/>
                  </a:lnTo>
                  <a:lnTo>
                    <a:pt x="686846" y="129003"/>
                  </a:lnTo>
                  <a:lnTo>
                    <a:pt x="649629" y="114776"/>
                  </a:lnTo>
                  <a:lnTo>
                    <a:pt x="612627" y="101438"/>
                  </a:lnTo>
                  <a:lnTo>
                    <a:pt x="575884" y="88977"/>
                  </a:lnTo>
                  <a:lnTo>
                    <a:pt x="539443" y="77384"/>
                  </a:lnTo>
                  <a:lnTo>
                    <a:pt x="467646" y="56753"/>
                  </a:lnTo>
                  <a:lnTo>
                    <a:pt x="397589" y="39459"/>
                  </a:lnTo>
                  <a:lnTo>
                    <a:pt x="329625" y="25415"/>
                  </a:lnTo>
                  <a:lnTo>
                    <a:pt x="264108" y="14534"/>
                  </a:lnTo>
                  <a:lnTo>
                    <a:pt x="201390" y="6729"/>
                  </a:lnTo>
                  <a:lnTo>
                    <a:pt x="141824" y="1913"/>
                  </a:lnTo>
                  <a:lnTo>
                    <a:pt x="85763" y="0"/>
                  </a:lnTo>
                  <a:lnTo>
                    <a:pt x="59158" y="104"/>
                  </a:lnTo>
                  <a:lnTo>
                    <a:pt x="33561" y="901"/>
                  </a:lnTo>
                  <a:lnTo>
                    <a:pt x="9016" y="238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73852" y="2312034"/>
              <a:ext cx="217550" cy="2551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36920" y="2450579"/>
              <a:ext cx="235458" cy="2293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4087" y="2025395"/>
              <a:ext cx="4216146" cy="180060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60541" y="2437637"/>
              <a:ext cx="227965" cy="222885"/>
            </a:xfrm>
            <a:custGeom>
              <a:avLst/>
              <a:gdLst/>
              <a:ahLst/>
              <a:cxnLst/>
              <a:rect l="l" t="t" r="r" b="b"/>
              <a:pathLst>
                <a:path w="227964" h="222885">
                  <a:moveTo>
                    <a:pt x="123698" y="67310"/>
                  </a:moveTo>
                  <a:lnTo>
                    <a:pt x="121031" y="81534"/>
                  </a:lnTo>
                  <a:lnTo>
                    <a:pt x="123952" y="82803"/>
                  </a:lnTo>
                  <a:lnTo>
                    <a:pt x="130810" y="86106"/>
                  </a:lnTo>
                  <a:lnTo>
                    <a:pt x="134493" y="88011"/>
                  </a:lnTo>
                  <a:lnTo>
                    <a:pt x="138303" y="90170"/>
                  </a:lnTo>
                  <a:lnTo>
                    <a:pt x="146431" y="94996"/>
                  </a:lnTo>
                  <a:lnTo>
                    <a:pt x="150622" y="97409"/>
                  </a:lnTo>
                  <a:lnTo>
                    <a:pt x="154940" y="100075"/>
                  </a:lnTo>
                  <a:lnTo>
                    <a:pt x="163575" y="105283"/>
                  </a:lnTo>
                  <a:lnTo>
                    <a:pt x="167767" y="108076"/>
                  </a:lnTo>
                  <a:lnTo>
                    <a:pt x="121158" y="176149"/>
                  </a:lnTo>
                  <a:lnTo>
                    <a:pt x="118745" y="179832"/>
                  </a:lnTo>
                  <a:lnTo>
                    <a:pt x="116205" y="183514"/>
                  </a:lnTo>
                  <a:lnTo>
                    <a:pt x="113537" y="187451"/>
                  </a:lnTo>
                  <a:lnTo>
                    <a:pt x="110998" y="191388"/>
                  </a:lnTo>
                  <a:lnTo>
                    <a:pt x="106172" y="199009"/>
                  </a:lnTo>
                  <a:lnTo>
                    <a:pt x="103759" y="202691"/>
                  </a:lnTo>
                  <a:lnTo>
                    <a:pt x="101600" y="206248"/>
                  </a:lnTo>
                  <a:lnTo>
                    <a:pt x="97536" y="212851"/>
                  </a:lnTo>
                  <a:lnTo>
                    <a:pt x="94742" y="217932"/>
                  </a:lnTo>
                  <a:lnTo>
                    <a:pt x="103250" y="222376"/>
                  </a:lnTo>
                  <a:lnTo>
                    <a:pt x="105663" y="219963"/>
                  </a:lnTo>
                  <a:lnTo>
                    <a:pt x="108712" y="216535"/>
                  </a:lnTo>
                  <a:lnTo>
                    <a:pt x="112141" y="212344"/>
                  </a:lnTo>
                  <a:lnTo>
                    <a:pt x="119125" y="203581"/>
                  </a:lnTo>
                  <a:lnTo>
                    <a:pt x="126492" y="193928"/>
                  </a:lnTo>
                  <a:lnTo>
                    <a:pt x="130048" y="189102"/>
                  </a:lnTo>
                  <a:lnTo>
                    <a:pt x="133731" y="184150"/>
                  </a:lnTo>
                  <a:lnTo>
                    <a:pt x="140462" y="175006"/>
                  </a:lnTo>
                  <a:lnTo>
                    <a:pt x="143129" y="171069"/>
                  </a:lnTo>
                  <a:lnTo>
                    <a:pt x="190533" y="101726"/>
                  </a:lnTo>
                  <a:lnTo>
                    <a:pt x="172212" y="101726"/>
                  </a:lnTo>
                  <a:lnTo>
                    <a:pt x="170053" y="100457"/>
                  </a:lnTo>
                  <a:lnTo>
                    <a:pt x="167767" y="99060"/>
                  </a:lnTo>
                  <a:lnTo>
                    <a:pt x="165354" y="97409"/>
                  </a:lnTo>
                  <a:lnTo>
                    <a:pt x="162813" y="95758"/>
                  </a:lnTo>
                  <a:lnTo>
                    <a:pt x="160400" y="94107"/>
                  </a:lnTo>
                  <a:lnTo>
                    <a:pt x="157861" y="92456"/>
                  </a:lnTo>
                  <a:lnTo>
                    <a:pt x="155448" y="90677"/>
                  </a:lnTo>
                  <a:lnTo>
                    <a:pt x="152908" y="89153"/>
                  </a:lnTo>
                  <a:lnTo>
                    <a:pt x="150495" y="87502"/>
                  </a:lnTo>
                  <a:lnTo>
                    <a:pt x="148082" y="85978"/>
                  </a:lnTo>
                  <a:lnTo>
                    <a:pt x="146050" y="84582"/>
                  </a:lnTo>
                  <a:lnTo>
                    <a:pt x="143319" y="82803"/>
                  </a:lnTo>
                  <a:lnTo>
                    <a:pt x="140462" y="80899"/>
                  </a:lnTo>
                  <a:lnTo>
                    <a:pt x="136652" y="78232"/>
                  </a:lnTo>
                  <a:lnTo>
                    <a:pt x="128778" y="72136"/>
                  </a:lnTo>
                  <a:lnTo>
                    <a:pt x="125857" y="69596"/>
                  </a:lnTo>
                  <a:lnTo>
                    <a:pt x="123698" y="67310"/>
                  </a:lnTo>
                  <a:close/>
                </a:path>
                <a:path w="227964" h="222885">
                  <a:moveTo>
                    <a:pt x="95694" y="59309"/>
                  </a:moveTo>
                  <a:lnTo>
                    <a:pt x="87757" y="59309"/>
                  </a:lnTo>
                  <a:lnTo>
                    <a:pt x="89931" y="78549"/>
                  </a:lnTo>
                  <a:lnTo>
                    <a:pt x="93630" y="115125"/>
                  </a:lnTo>
                  <a:lnTo>
                    <a:pt x="94607" y="124317"/>
                  </a:lnTo>
                  <a:lnTo>
                    <a:pt x="95631" y="133603"/>
                  </a:lnTo>
                  <a:lnTo>
                    <a:pt x="113792" y="130428"/>
                  </a:lnTo>
                  <a:lnTo>
                    <a:pt x="110454" y="120687"/>
                  </a:lnTo>
                  <a:lnTo>
                    <a:pt x="107473" y="111077"/>
                  </a:lnTo>
                  <a:lnTo>
                    <a:pt x="98268" y="73207"/>
                  </a:lnTo>
                  <a:lnTo>
                    <a:pt x="96223" y="62362"/>
                  </a:lnTo>
                  <a:lnTo>
                    <a:pt x="95694" y="59309"/>
                  </a:lnTo>
                  <a:close/>
                </a:path>
                <a:path w="227964" h="222885">
                  <a:moveTo>
                    <a:pt x="195961" y="21209"/>
                  </a:moveTo>
                  <a:lnTo>
                    <a:pt x="190373" y="24891"/>
                  </a:lnTo>
                  <a:lnTo>
                    <a:pt x="196977" y="32385"/>
                  </a:lnTo>
                  <a:lnTo>
                    <a:pt x="201422" y="38608"/>
                  </a:lnTo>
                  <a:lnTo>
                    <a:pt x="203507" y="43814"/>
                  </a:lnTo>
                  <a:lnTo>
                    <a:pt x="205437" y="48355"/>
                  </a:lnTo>
                  <a:lnTo>
                    <a:pt x="205489" y="50291"/>
                  </a:lnTo>
                  <a:lnTo>
                    <a:pt x="205232" y="53466"/>
                  </a:lnTo>
                  <a:lnTo>
                    <a:pt x="202311" y="57658"/>
                  </a:lnTo>
                  <a:lnTo>
                    <a:pt x="172212" y="101726"/>
                  </a:lnTo>
                  <a:lnTo>
                    <a:pt x="190533" y="101726"/>
                  </a:lnTo>
                  <a:lnTo>
                    <a:pt x="214873" y="66127"/>
                  </a:lnTo>
                  <a:lnTo>
                    <a:pt x="216535" y="63753"/>
                  </a:lnTo>
                  <a:lnTo>
                    <a:pt x="218567" y="61213"/>
                  </a:lnTo>
                  <a:lnTo>
                    <a:pt x="220853" y="58547"/>
                  </a:lnTo>
                  <a:lnTo>
                    <a:pt x="225425" y="53721"/>
                  </a:lnTo>
                  <a:lnTo>
                    <a:pt x="227584" y="51942"/>
                  </a:lnTo>
                  <a:lnTo>
                    <a:pt x="218440" y="42545"/>
                  </a:lnTo>
                  <a:lnTo>
                    <a:pt x="212914" y="37020"/>
                  </a:lnTo>
                  <a:lnTo>
                    <a:pt x="207391" y="31623"/>
                  </a:lnTo>
                  <a:lnTo>
                    <a:pt x="201803" y="26288"/>
                  </a:lnTo>
                  <a:lnTo>
                    <a:pt x="195961" y="21209"/>
                  </a:lnTo>
                  <a:close/>
                </a:path>
                <a:path w="227964" h="222885">
                  <a:moveTo>
                    <a:pt x="118363" y="0"/>
                  </a:moveTo>
                  <a:lnTo>
                    <a:pt x="112649" y="1904"/>
                  </a:lnTo>
                  <a:lnTo>
                    <a:pt x="114554" y="5079"/>
                  </a:lnTo>
                  <a:lnTo>
                    <a:pt x="115950" y="8000"/>
                  </a:lnTo>
                  <a:lnTo>
                    <a:pt x="117094" y="10287"/>
                  </a:lnTo>
                  <a:lnTo>
                    <a:pt x="118110" y="12700"/>
                  </a:lnTo>
                  <a:lnTo>
                    <a:pt x="118999" y="14732"/>
                  </a:lnTo>
                  <a:lnTo>
                    <a:pt x="119634" y="16256"/>
                  </a:lnTo>
                  <a:lnTo>
                    <a:pt x="120523" y="18287"/>
                  </a:lnTo>
                  <a:lnTo>
                    <a:pt x="120650" y="19812"/>
                  </a:lnTo>
                  <a:lnTo>
                    <a:pt x="119761" y="20574"/>
                  </a:lnTo>
                  <a:lnTo>
                    <a:pt x="118999" y="21462"/>
                  </a:lnTo>
                  <a:lnTo>
                    <a:pt x="115950" y="23875"/>
                  </a:lnTo>
                  <a:lnTo>
                    <a:pt x="78978" y="48355"/>
                  </a:lnTo>
                  <a:lnTo>
                    <a:pt x="41675" y="62362"/>
                  </a:lnTo>
                  <a:lnTo>
                    <a:pt x="0" y="69341"/>
                  </a:lnTo>
                  <a:lnTo>
                    <a:pt x="1143" y="75564"/>
                  </a:lnTo>
                  <a:lnTo>
                    <a:pt x="45974" y="71374"/>
                  </a:lnTo>
                  <a:lnTo>
                    <a:pt x="87757" y="59309"/>
                  </a:lnTo>
                  <a:lnTo>
                    <a:pt x="95694" y="59309"/>
                  </a:lnTo>
                  <a:lnTo>
                    <a:pt x="95123" y="56007"/>
                  </a:lnTo>
                  <a:lnTo>
                    <a:pt x="101338" y="53244"/>
                  </a:lnTo>
                  <a:lnTo>
                    <a:pt x="107410" y="50291"/>
                  </a:lnTo>
                  <a:lnTo>
                    <a:pt x="141605" y="28701"/>
                  </a:lnTo>
                  <a:lnTo>
                    <a:pt x="138049" y="23495"/>
                  </a:lnTo>
                  <a:lnTo>
                    <a:pt x="134366" y="18541"/>
                  </a:lnTo>
                  <a:lnTo>
                    <a:pt x="130429" y="14097"/>
                  </a:lnTo>
                  <a:lnTo>
                    <a:pt x="126619" y="9525"/>
                  </a:lnTo>
                  <a:lnTo>
                    <a:pt x="11836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0541" y="2437637"/>
              <a:ext cx="227965" cy="222885"/>
            </a:xfrm>
            <a:custGeom>
              <a:avLst/>
              <a:gdLst/>
              <a:ahLst/>
              <a:cxnLst/>
              <a:rect l="l" t="t" r="r" b="b"/>
              <a:pathLst>
                <a:path w="227964" h="222885">
                  <a:moveTo>
                    <a:pt x="118363" y="0"/>
                  </a:moveTo>
                  <a:lnTo>
                    <a:pt x="122555" y="4825"/>
                  </a:lnTo>
                  <a:lnTo>
                    <a:pt x="126619" y="9525"/>
                  </a:lnTo>
                  <a:lnTo>
                    <a:pt x="130429" y="14097"/>
                  </a:lnTo>
                  <a:lnTo>
                    <a:pt x="134366" y="18541"/>
                  </a:lnTo>
                  <a:lnTo>
                    <a:pt x="138049" y="23495"/>
                  </a:lnTo>
                  <a:lnTo>
                    <a:pt x="141605" y="28701"/>
                  </a:lnTo>
                  <a:lnTo>
                    <a:pt x="136128" y="32777"/>
                  </a:lnTo>
                  <a:lnTo>
                    <a:pt x="101338" y="53244"/>
                  </a:lnTo>
                  <a:lnTo>
                    <a:pt x="95123" y="56007"/>
                  </a:lnTo>
                  <a:lnTo>
                    <a:pt x="96648" y="64823"/>
                  </a:lnTo>
                  <a:lnTo>
                    <a:pt x="107473" y="111077"/>
                  </a:lnTo>
                  <a:lnTo>
                    <a:pt x="113792" y="130428"/>
                  </a:lnTo>
                  <a:lnTo>
                    <a:pt x="95631" y="133603"/>
                  </a:lnTo>
                  <a:lnTo>
                    <a:pt x="94607" y="124317"/>
                  </a:lnTo>
                  <a:lnTo>
                    <a:pt x="93630" y="115125"/>
                  </a:lnTo>
                  <a:lnTo>
                    <a:pt x="92702" y="106029"/>
                  </a:lnTo>
                  <a:lnTo>
                    <a:pt x="91821" y="97027"/>
                  </a:lnTo>
                  <a:lnTo>
                    <a:pt x="90918" y="87884"/>
                  </a:lnTo>
                  <a:lnTo>
                    <a:pt x="89931" y="78549"/>
                  </a:lnTo>
                  <a:lnTo>
                    <a:pt x="88874" y="69024"/>
                  </a:lnTo>
                  <a:lnTo>
                    <a:pt x="87757" y="59309"/>
                  </a:lnTo>
                  <a:lnTo>
                    <a:pt x="77513" y="62980"/>
                  </a:lnTo>
                  <a:lnTo>
                    <a:pt x="67151" y="66198"/>
                  </a:lnTo>
                  <a:lnTo>
                    <a:pt x="23939" y="74517"/>
                  </a:lnTo>
                  <a:lnTo>
                    <a:pt x="1143" y="75564"/>
                  </a:lnTo>
                  <a:lnTo>
                    <a:pt x="0" y="69341"/>
                  </a:lnTo>
                  <a:lnTo>
                    <a:pt x="8598" y="68603"/>
                  </a:lnTo>
                  <a:lnTo>
                    <a:pt x="17065" y="67532"/>
                  </a:lnTo>
                  <a:lnTo>
                    <a:pt x="57193" y="57548"/>
                  </a:lnTo>
                  <a:lnTo>
                    <a:pt x="92456" y="41021"/>
                  </a:lnTo>
                  <a:lnTo>
                    <a:pt x="115950" y="23875"/>
                  </a:lnTo>
                  <a:lnTo>
                    <a:pt x="117729" y="22478"/>
                  </a:lnTo>
                  <a:lnTo>
                    <a:pt x="118999" y="21462"/>
                  </a:lnTo>
                  <a:lnTo>
                    <a:pt x="119761" y="20574"/>
                  </a:lnTo>
                  <a:lnTo>
                    <a:pt x="120650" y="19812"/>
                  </a:lnTo>
                  <a:lnTo>
                    <a:pt x="120523" y="18287"/>
                  </a:lnTo>
                  <a:lnTo>
                    <a:pt x="119634" y="16256"/>
                  </a:lnTo>
                  <a:lnTo>
                    <a:pt x="118999" y="14732"/>
                  </a:lnTo>
                  <a:lnTo>
                    <a:pt x="118110" y="12700"/>
                  </a:lnTo>
                  <a:lnTo>
                    <a:pt x="117094" y="10287"/>
                  </a:lnTo>
                  <a:lnTo>
                    <a:pt x="115950" y="8000"/>
                  </a:lnTo>
                  <a:lnTo>
                    <a:pt x="114554" y="5079"/>
                  </a:lnTo>
                  <a:lnTo>
                    <a:pt x="112649" y="1904"/>
                  </a:lnTo>
                  <a:lnTo>
                    <a:pt x="118363" y="0"/>
                  </a:lnTo>
                  <a:close/>
                </a:path>
                <a:path w="227964" h="222885">
                  <a:moveTo>
                    <a:pt x="195961" y="21209"/>
                  </a:moveTo>
                  <a:lnTo>
                    <a:pt x="227584" y="51942"/>
                  </a:lnTo>
                  <a:lnTo>
                    <a:pt x="225425" y="53721"/>
                  </a:lnTo>
                  <a:lnTo>
                    <a:pt x="223266" y="56007"/>
                  </a:lnTo>
                  <a:lnTo>
                    <a:pt x="143129" y="171069"/>
                  </a:lnTo>
                  <a:lnTo>
                    <a:pt x="140462" y="175006"/>
                  </a:lnTo>
                  <a:lnTo>
                    <a:pt x="137287" y="179324"/>
                  </a:lnTo>
                  <a:lnTo>
                    <a:pt x="133731" y="184150"/>
                  </a:lnTo>
                  <a:lnTo>
                    <a:pt x="130048" y="189102"/>
                  </a:lnTo>
                  <a:lnTo>
                    <a:pt x="126492" y="193928"/>
                  </a:lnTo>
                  <a:lnTo>
                    <a:pt x="122809" y="198754"/>
                  </a:lnTo>
                  <a:lnTo>
                    <a:pt x="119125" y="203581"/>
                  </a:lnTo>
                  <a:lnTo>
                    <a:pt x="115570" y="208025"/>
                  </a:lnTo>
                  <a:lnTo>
                    <a:pt x="112141" y="212344"/>
                  </a:lnTo>
                  <a:lnTo>
                    <a:pt x="108712" y="216535"/>
                  </a:lnTo>
                  <a:lnTo>
                    <a:pt x="105663" y="219963"/>
                  </a:lnTo>
                  <a:lnTo>
                    <a:pt x="103250" y="222376"/>
                  </a:lnTo>
                  <a:lnTo>
                    <a:pt x="94742" y="217932"/>
                  </a:lnTo>
                  <a:lnTo>
                    <a:pt x="96012" y="215646"/>
                  </a:lnTo>
                  <a:lnTo>
                    <a:pt x="97536" y="212851"/>
                  </a:lnTo>
                  <a:lnTo>
                    <a:pt x="99568" y="209550"/>
                  </a:lnTo>
                  <a:lnTo>
                    <a:pt x="101600" y="206248"/>
                  </a:lnTo>
                  <a:lnTo>
                    <a:pt x="103759" y="202691"/>
                  </a:lnTo>
                  <a:lnTo>
                    <a:pt x="106172" y="199009"/>
                  </a:lnTo>
                  <a:lnTo>
                    <a:pt x="108585" y="195199"/>
                  </a:lnTo>
                  <a:lnTo>
                    <a:pt x="110998" y="191388"/>
                  </a:lnTo>
                  <a:lnTo>
                    <a:pt x="113537" y="187451"/>
                  </a:lnTo>
                  <a:lnTo>
                    <a:pt x="116205" y="183514"/>
                  </a:lnTo>
                  <a:lnTo>
                    <a:pt x="118745" y="179832"/>
                  </a:lnTo>
                  <a:lnTo>
                    <a:pt x="121158" y="176149"/>
                  </a:lnTo>
                  <a:lnTo>
                    <a:pt x="167767" y="108076"/>
                  </a:lnTo>
                  <a:lnTo>
                    <a:pt x="163575" y="105283"/>
                  </a:lnTo>
                  <a:lnTo>
                    <a:pt x="159385" y="102742"/>
                  </a:lnTo>
                  <a:lnTo>
                    <a:pt x="154940" y="100075"/>
                  </a:lnTo>
                  <a:lnTo>
                    <a:pt x="150622" y="97409"/>
                  </a:lnTo>
                  <a:lnTo>
                    <a:pt x="146431" y="94996"/>
                  </a:lnTo>
                  <a:lnTo>
                    <a:pt x="142367" y="92583"/>
                  </a:lnTo>
                  <a:lnTo>
                    <a:pt x="138303" y="90170"/>
                  </a:lnTo>
                  <a:lnTo>
                    <a:pt x="121031" y="81534"/>
                  </a:lnTo>
                  <a:lnTo>
                    <a:pt x="123698" y="67310"/>
                  </a:lnTo>
                  <a:lnTo>
                    <a:pt x="125857" y="69596"/>
                  </a:lnTo>
                  <a:lnTo>
                    <a:pt x="128778" y="72136"/>
                  </a:lnTo>
                  <a:lnTo>
                    <a:pt x="132715" y="75184"/>
                  </a:lnTo>
                  <a:lnTo>
                    <a:pt x="136652" y="78232"/>
                  </a:lnTo>
                  <a:lnTo>
                    <a:pt x="140462" y="80899"/>
                  </a:lnTo>
                  <a:lnTo>
                    <a:pt x="144272" y="83438"/>
                  </a:lnTo>
                  <a:lnTo>
                    <a:pt x="146050" y="84582"/>
                  </a:lnTo>
                  <a:lnTo>
                    <a:pt x="148082" y="85978"/>
                  </a:lnTo>
                  <a:lnTo>
                    <a:pt x="150495" y="87502"/>
                  </a:lnTo>
                  <a:lnTo>
                    <a:pt x="152908" y="89153"/>
                  </a:lnTo>
                  <a:lnTo>
                    <a:pt x="155448" y="90677"/>
                  </a:lnTo>
                  <a:lnTo>
                    <a:pt x="157861" y="92456"/>
                  </a:lnTo>
                  <a:lnTo>
                    <a:pt x="160400" y="94107"/>
                  </a:lnTo>
                  <a:lnTo>
                    <a:pt x="162813" y="95758"/>
                  </a:lnTo>
                  <a:lnTo>
                    <a:pt x="165354" y="97409"/>
                  </a:lnTo>
                  <a:lnTo>
                    <a:pt x="167767" y="99060"/>
                  </a:lnTo>
                  <a:lnTo>
                    <a:pt x="170053" y="100457"/>
                  </a:lnTo>
                  <a:lnTo>
                    <a:pt x="172212" y="101726"/>
                  </a:lnTo>
                  <a:lnTo>
                    <a:pt x="202311" y="57658"/>
                  </a:lnTo>
                  <a:lnTo>
                    <a:pt x="205232" y="53466"/>
                  </a:lnTo>
                  <a:lnTo>
                    <a:pt x="205612" y="48767"/>
                  </a:lnTo>
                  <a:lnTo>
                    <a:pt x="203454" y="43687"/>
                  </a:lnTo>
                  <a:lnTo>
                    <a:pt x="201422" y="38608"/>
                  </a:lnTo>
                  <a:lnTo>
                    <a:pt x="196977" y="32385"/>
                  </a:lnTo>
                  <a:lnTo>
                    <a:pt x="190373" y="24891"/>
                  </a:lnTo>
                  <a:lnTo>
                    <a:pt x="195961" y="2120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22847" y="2575534"/>
              <a:ext cx="147091" cy="1699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45358" y="2562316"/>
              <a:ext cx="140335" cy="164465"/>
            </a:xfrm>
            <a:custGeom>
              <a:avLst/>
              <a:gdLst/>
              <a:ahLst/>
              <a:cxnLst/>
              <a:rect l="l" t="t" r="r" b="b"/>
              <a:pathLst>
                <a:path w="140335" h="164464">
                  <a:moveTo>
                    <a:pt x="124015" y="0"/>
                  </a:moveTo>
                  <a:lnTo>
                    <a:pt x="78581" y="10322"/>
                  </a:lnTo>
                  <a:lnTo>
                    <a:pt x="40612" y="35218"/>
                  </a:lnTo>
                  <a:lnTo>
                    <a:pt x="14065" y="70377"/>
                  </a:lnTo>
                  <a:lnTo>
                    <a:pt x="972" y="112752"/>
                  </a:lnTo>
                  <a:lnTo>
                    <a:pt x="0" y="128781"/>
                  </a:lnTo>
                  <a:lnTo>
                    <a:pt x="885" y="145811"/>
                  </a:lnTo>
                  <a:lnTo>
                    <a:pt x="3651" y="163865"/>
                  </a:lnTo>
                  <a:lnTo>
                    <a:pt x="9747" y="162468"/>
                  </a:lnTo>
                  <a:lnTo>
                    <a:pt x="8514" y="146942"/>
                  </a:lnTo>
                  <a:lnTo>
                    <a:pt x="8842" y="131988"/>
                  </a:lnTo>
                  <a:lnTo>
                    <a:pt x="19272" y="90699"/>
                  </a:lnTo>
                  <a:lnTo>
                    <a:pt x="40989" y="55534"/>
                  </a:lnTo>
                  <a:lnTo>
                    <a:pt x="72913" y="27610"/>
                  </a:lnTo>
                  <a:lnTo>
                    <a:pt x="112109" y="9814"/>
                  </a:lnTo>
                  <a:lnTo>
                    <a:pt x="140303" y="6131"/>
                  </a:lnTo>
                  <a:lnTo>
                    <a:pt x="140303" y="162"/>
                  </a:lnTo>
                  <a:lnTo>
                    <a:pt x="12401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42310" y="2559268"/>
              <a:ext cx="232771" cy="24412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00191" y="2592196"/>
              <a:ext cx="191770" cy="191770"/>
            </a:xfrm>
            <a:custGeom>
              <a:avLst/>
              <a:gdLst/>
              <a:ahLst/>
              <a:cxnLst/>
              <a:rect l="l" t="t" r="r" b="b"/>
              <a:pathLst>
                <a:path w="191770" h="191769">
                  <a:moveTo>
                    <a:pt x="88646" y="0"/>
                  </a:moveTo>
                  <a:lnTo>
                    <a:pt x="65024" y="20827"/>
                  </a:lnTo>
                  <a:lnTo>
                    <a:pt x="69469" y="25018"/>
                  </a:lnTo>
                  <a:lnTo>
                    <a:pt x="73406" y="22478"/>
                  </a:lnTo>
                  <a:lnTo>
                    <a:pt x="76835" y="20700"/>
                  </a:lnTo>
                  <a:lnTo>
                    <a:pt x="82676" y="18287"/>
                  </a:lnTo>
                  <a:lnTo>
                    <a:pt x="85471" y="17906"/>
                  </a:lnTo>
                  <a:lnTo>
                    <a:pt x="91059" y="18668"/>
                  </a:lnTo>
                  <a:lnTo>
                    <a:pt x="93980" y="19812"/>
                  </a:lnTo>
                  <a:lnTo>
                    <a:pt x="100075" y="23875"/>
                  </a:lnTo>
                  <a:lnTo>
                    <a:pt x="103632" y="26797"/>
                  </a:lnTo>
                  <a:lnTo>
                    <a:pt x="127508" y="49911"/>
                  </a:lnTo>
                  <a:lnTo>
                    <a:pt x="29972" y="150749"/>
                  </a:lnTo>
                  <a:lnTo>
                    <a:pt x="24257" y="154431"/>
                  </a:lnTo>
                  <a:lnTo>
                    <a:pt x="15494" y="154812"/>
                  </a:lnTo>
                  <a:lnTo>
                    <a:pt x="10160" y="151891"/>
                  </a:lnTo>
                  <a:lnTo>
                    <a:pt x="3937" y="145923"/>
                  </a:lnTo>
                  <a:lnTo>
                    <a:pt x="0" y="149987"/>
                  </a:lnTo>
                  <a:lnTo>
                    <a:pt x="42799" y="191388"/>
                  </a:lnTo>
                  <a:lnTo>
                    <a:pt x="46736" y="187198"/>
                  </a:lnTo>
                  <a:lnTo>
                    <a:pt x="43434" y="184150"/>
                  </a:lnTo>
                  <a:lnTo>
                    <a:pt x="41021" y="181228"/>
                  </a:lnTo>
                  <a:lnTo>
                    <a:pt x="37846" y="176275"/>
                  </a:lnTo>
                  <a:lnTo>
                    <a:pt x="37084" y="173862"/>
                  </a:lnTo>
                  <a:lnTo>
                    <a:pt x="37211" y="168910"/>
                  </a:lnTo>
                  <a:lnTo>
                    <a:pt x="38100" y="166369"/>
                  </a:lnTo>
                  <a:lnTo>
                    <a:pt x="41656" y="160908"/>
                  </a:lnTo>
                  <a:lnTo>
                    <a:pt x="44323" y="157733"/>
                  </a:lnTo>
                  <a:lnTo>
                    <a:pt x="138430" y="60451"/>
                  </a:lnTo>
                  <a:lnTo>
                    <a:pt x="165481" y="86613"/>
                  </a:lnTo>
                  <a:lnTo>
                    <a:pt x="168275" y="89915"/>
                  </a:lnTo>
                  <a:lnTo>
                    <a:pt x="171958" y="95250"/>
                  </a:lnTo>
                  <a:lnTo>
                    <a:pt x="172847" y="97916"/>
                  </a:lnTo>
                  <a:lnTo>
                    <a:pt x="172974" y="102869"/>
                  </a:lnTo>
                  <a:lnTo>
                    <a:pt x="172212" y="105155"/>
                  </a:lnTo>
                  <a:lnTo>
                    <a:pt x="168910" y="110108"/>
                  </a:lnTo>
                  <a:lnTo>
                    <a:pt x="163703" y="116204"/>
                  </a:lnTo>
                  <a:lnTo>
                    <a:pt x="168148" y="120395"/>
                  </a:lnTo>
                  <a:lnTo>
                    <a:pt x="191388" y="99313"/>
                  </a:lnTo>
                  <a:lnTo>
                    <a:pt x="166624" y="76707"/>
                  </a:lnTo>
                  <a:lnTo>
                    <a:pt x="112013" y="23875"/>
                  </a:lnTo>
                  <a:lnTo>
                    <a:pt x="8864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100191" y="2592196"/>
              <a:ext cx="191770" cy="191770"/>
            </a:xfrm>
            <a:custGeom>
              <a:avLst/>
              <a:gdLst/>
              <a:ahLst/>
              <a:cxnLst/>
              <a:rect l="l" t="t" r="r" b="b"/>
              <a:pathLst>
                <a:path w="191770" h="191769">
                  <a:moveTo>
                    <a:pt x="88646" y="0"/>
                  </a:moveTo>
                  <a:lnTo>
                    <a:pt x="118633" y="30396"/>
                  </a:lnTo>
                  <a:lnTo>
                    <a:pt x="139064" y="50291"/>
                  </a:lnTo>
                  <a:lnTo>
                    <a:pt x="146014" y="57080"/>
                  </a:lnTo>
                  <a:lnTo>
                    <a:pt x="179577" y="88725"/>
                  </a:lnTo>
                  <a:lnTo>
                    <a:pt x="191388" y="99313"/>
                  </a:lnTo>
                  <a:lnTo>
                    <a:pt x="168148" y="120395"/>
                  </a:lnTo>
                  <a:lnTo>
                    <a:pt x="163703" y="116204"/>
                  </a:lnTo>
                  <a:lnTo>
                    <a:pt x="166624" y="112902"/>
                  </a:lnTo>
                  <a:lnTo>
                    <a:pt x="168910" y="110108"/>
                  </a:lnTo>
                  <a:lnTo>
                    <a:pt x="170561" y="107695"/>
                  </a:lnTo>
                  <a:lnTo>
                    <a:pt x="172212" y="105155"/>
                  </a:lnTo>
                  <a:lnTo>
                    <a:pt x="172974" y="102869"/>
                  </a:lnTo>
                  <a:lnTo>
                    <a:pt x="172974" y="100456"/>
                  </a:lnTo>
                  <a:lnTo>
                    <a:pt x="138430" y="60451"/>
                  </a:lnTo>
                  <a:lnTo>
                    <a:pt x="47879" y="154050"/>
                  </a:lnTo>
                  <a:lnTo>
                    <a:pt x="37084" y="171323"/>
                  </a:lnTo>
                  <a:lnTo>
                    <a:pt x="37084" y="173862"/>
                  </a:lnTo>
                  <a:lnTo>
                    <a:pt x="46736" y="187198"/>
                  </a:lnTo>
                  <a:lnTo>
                    <a:pt x="42799" y="191388"/>
                  </a:lnTo>
                  <a:lnTo>
                    <a:pt x="39878" y="188594"/>
                  </a:lnTo>
                  <a:lnTo>
                    <a:pt x="36703" y="185419"/>
                  </a:lnTo>
                  <a:lnTo>
                    <a:pt x="33020" y="181737"/>
                  </a:lnTo>
                  <a:lnTo>
                    <a:pt x="29210" y="178053"/>
                  </a:lnTo>
                  <a:lnTo>
                    <a:pt x="25400" y="174243"/>
                  </a:lnTo>
                  <a:lnTo>
                    <a:pt x="21589" y="170561"/>
                  </a:lnTo>
                  <a:lnTo>
                    <a:pt x="17525" y="166624"/>
                  </a:lnTo>
                  <a:lnTo>
                    <a:pt x="13588" y="162813"/>
                  </a:lnTo>
                  <a:lnTo>
                    <a:pt x="9906" y="159257"/>
                  </a:lnTo>
                  <a:lnTo>
                    <a:pt x="6096" y="155575"/>
                  </a:lnTo>
                  <a:lnTo>
                    <a:pt x="2794" y="152526"/>
                  </a:lnTo>
                  <a:lnTo>
                    <a:pt x="0" y="149987"/>
                  </a:lnTo>
                  <a:lnTo>
                    <a:pt x="3937" y="145923"/>
                  </a:lnTo>
                  <a:lnTo>
                    <a:pt x="10160" y="151891"/>
                  </a:lnTo>
                  <a:lnTo>
                    <a:pt x="15494" y="154812"/>
                  </a:lnTo>
                  <a:lnTo>
                    <a:pt x="19812" y="154686"/>
                  </a:lnTo>
                  <a:lnTo>
                    <a:pt x="24257" y="154431"/>
                  </a:lnTo>
                  <a:lnTo>
                    <a:pt x="29972" y="150749"/>
                  </a:lnTo>
                  <a:lnTo>
                    <a:pt x="36957" y="143510"/>
                  </a:lnTo>
                  <a:lnTo>
                    <a:pt x="127508" y="49911"/>
                  </a:lnTo>
                  <a:lnTo>
                    <a:pt x="97028" y="21843"/>
                  </a:lnTo>
                  <a:lnTo>
                    <a:pt x="88264" y="18287"/>
                  </a:lnTo>
                  <a:lnTo>
                    <a:pt x="85471" y="17906"/>
                  </a:lnTo>
                  <a:lnTo>
                    <a:pt x="69469" y="25018"/>
                  </a:lnTo>
                  <a:lnTo>
                    <a:pt x="65024" y="20827"/>
                  </a:lnTo>
                  <a:lnTo>
                    <a:pt x="88646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8484" y="2766029"/>
              <a:ext cx="113507" cy="11052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81090" y="2752470"/>
              <a:ext cx="107950" cy="104775"/>
            </a:xfrm>
            <a:custGeom>
              <a:avLst/>
              <a:gdLst/>
              <a:ahLst/>
              <a:cxnLst/>
              <a:rect l="l" t="t" r="r" b="b"/>
              <a:pathLst>
                <a:path w="107950" h="104775">
                  <a:moveTo>
                    <a:pt x="69596" y="0"/>
                  </a:moveTo>
                  <a:lnTo>
                    <a:pt x="31384" y="11890"/>
                  </a:lnTo>
                  <a:lnTo>
                    <a:pt x="3810" y="43179"/>
                  </a:lnTo>
                  <a:lnTo>
                    <a:pt x="0" y="61849"/>
                  </a:lnTo>
                  <a:lnTo>
                    <a:pt x="381" y="67944"/>
                  </a:lnTo>
                  <a:lnTo>
                    <a:pt x="3683" y="79882"/>
                  </a:lnTo>
                  <a:lnTo>
                    <a:pt x="6731" y="85216"/>
                  </a:lnTo>
                  <a:lnTo>
                    <a:pt x="11049" y="90042"/>
                  </a:lnTo>
                  <a:lnTo>
                    <a:pt x="17018" y="96774"/>
                  </a:lnTo>
                  <a:lnTo>
                    <a:pt x="24257" y="101091"/>
                  </a:lnTo>
                  <a:lnTo>
                    <a:pt x="32893" y="102996"/>
                  </a:lnTo>
                  <a:lnTo>
                    <a:pt x="39274" y="104141"/>
                  </a:lnTo>
                  <a:lnTo>
                    <a:pt x="45656" y="104536"/>
                  </a:lnTo>
                  <a:lnTo>
                    <a:pt x="52038" y="104193"/>
                  </a:lnTo>
                  <a:lnTo>
                    <a:pt x="58420" y="103124"/>
                  </a:lnTo>
                  <a:lnTo>
                    <a:pt x="57806" y="99567"/>
                  </a:lnTo>
                  <a:lnTo>
                    <a:pt x="52070" y="99567"/>
                  </a:lnTo>
                  <a:lnTo>
                    <a:pt x="46355" y="98678"/>
                  </a:lnTo>
                  <a:lnTo>
                    <a:pt x="16303" y="71866"/>
                  </a:lnTo>
                  <a:lnTo>
                    <a:pt x="14984" y="64922"/>
                  </a:lnTo>
                  <a:lnTo>
                    <a:pt x="15367" y="57657"/>
                  </a:lnTo>
                  <a:lnTo>
                    <a:pt x="36830" y="23367"/>
                  </a:lnTo>
                  <a:lnTo>
                    <a:pt x="42799" y="19050"/>
                  </a:lnTo>
                  <a:lnTo>
                    <a:pt x="52498" y="19050"/>
                  </a:lnTo>
                  <a:lnTo>
                    <a:pt x="48640" y="14731"/>
                  </a:lnTo>
                  <a:lnTo>
                    <a:pt x="56134" y="10159"/>
                  </a:lnTo>
                  <a:lnTo>
                    <a:pt x="63626" y="8127"/>
                  </a:lnTo>
                  <a:lnTo>
                    <a:pt x="90656" y="8127"/>
                  </a:lnTo>
                  <a:lnTo>
                    <a:pt x="87502" y="5841"/>
                  </a:lnTo>
                  <a:lnTo>
                    <a:pt x="75946" y="1015"/>
                  </a:lnTo>
                  <a:lnTo>
                    <a:pt x="69596" y="0"/>
                  </a:lnTo>
                  <a:close/>
                </a:path>
                <a:path w="107950" h="104775">
                  <a:moveTo>
                    <a:pt x="57785" y="99440"/>
                  </a:moveTo>
                  <a:lnTo>
                    <a:pt x="52070" y="99567"/>
                  </a:lnTo>
                  <a:lnTo>
                    <a:pt x="57806" y="99567"/>
                  </a:lnTo>
                  <a:close/>
                </a:path>
                <a:path w="107950" h="104775">
                  <a:moveTo>
                    <a:pt x="52498" y="19050"/>
                  </a:moveTo>
                  <a:lnTo>
                    <a:pt x="42799" y="19050"/>
                  </a:lnTo>
                  <a:lnTo>
                    <a:pt x="87375" y="68961"/>
                  </a:lnTo>
                  <a:lnTo>
                    <a:pt x="88773" y="70103"/>
                  </a:lnTo>
                  <a:lnTo>
                    <a:pt x="90043" y="70484"/>
                  </a:lnTo>
                  <a:lnTo>
                    <a:pt x="90932" y="70357"/>
                  </a:lnTo>
                  <a:lnTo>
                    <a:pt x="104521" y="54228"/>
                  </a:lnTo>
                  <a:lnTo>
                    <a:pt x="86868" y="54228"/>
                  </a:lnTo>
                  <a:lnTo>
                    <a:pt x="85344" y="53975"/>
                  </a:lnTo>
                  <a:lnTo>
                    <a:pt x="83947" y="53593"/>
                  </a:lnTo>
                  <a:lnTo>
                    <a:pt x="82296" y="52450"/>
                  </a:lnTo>
                  <a:lnTo>
                    <a:pt x="79497" y="49275"/>
                  </a:lnTo>
                  <a:lnTo>
                    <a:pt x="52498" y="19050"/>
                  </a:lnTo>
                  <a:close/>
                </a:path>
                <a:path w="107950" h="104775">
                  <a:moveTo>
                    <a:pt x="90656" y="8127"/>
                  </a:moveTo>
                  <a:lnTo>
                    <a:pt x="63626" y="8127"/>
                  </a:lnTo>
                  <a:lnTo>
                    <a:pt x="71120" y="8381"/>
                  </a:lnTo>
                  <a:lnTo>
                    <a:pt x="78612" y="8762"/>
                  </a:lnTo>
                  <a:lnTo>
                    <a:pt x="85217" y="12064"/>
                  </a:lnTo>
                  <a:lnTo>
                    <a:pt x="90932" y="18541"/>
                  </a:lnTo>
                  <a:lnTo>
                    <a:pt x="93599" y="21462"/>
                  </a:lnTo>
                  <a:lnTo>
                    <a:pt x="95376" y="24511"/>
                  </a:lnTo>
                  <a:lnTo>
                    <a:pt x="96265" y="27812"/>
                  </a:lnTo>
                  <a:lnTo>
                    <a:pt x="97155" y="30987"/>
                  </a:lnTo>
                  <a:lnTo>
                    <a:pt x="97409" y="34162"/>
                  </a:lnTo>
                  <a:lnTo>
                    <a:pt x="97155" y="37337"/>
                  </a:lnTo>
                  <a:lnTo>
                    <a:pt x="96774" y="40258"/>
                  </a:lnTo>
                  <a:lnTo>
                    <a:pt x="86868" y="54228"/>
                  </a:lnTo>
                  <a:lnTo>
                    <a:pt x="104521" y="54228"/>
                  </a:lnTo>
                  <a:lnTo>
                    <a:pt x="106552" y="49275"/>
                  </a:lnTo>
                  <a:lnTo>
                    <a:pt x="107569" y="44450"/>
                  </a:lnTo>
                  <a:lnTo>
                    <a:pt x="107314" y="34925"/>
                  </a:lnTo>
                  <a:lnTo>
                    <a:pt x="106299" y="30352"/>
                  </a:lnTo>
                  <a:lnTo>
                    <a:pt x="104012" y="25145"/>
                  </a:lnTo>
                  <a:lnTo>
                    <a:pt x="102488" y="21589"/>
                  </a:lnTo>
                  <a:lnTo>
                    <a:pt x="99949" y="17652"/>
                  </a:lnTo>
                  <a:lnTo>
                    <a:pt x="97027" y="14350"/>
                  </a:lnTo>
                  <a:lnTo>
                    <a:pt x="92583" y="9525"/>
                  </a:lnTo>
                  <a:lnTo>
                    <a:pt x="90656" y="812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181090" y="2752470"/>
              <a:ext cx="107950" cy="104775"/>
            </a:xfrm>
            <a:custGeom>
              <a:avLst/>
              <a:gdLst/>
              <a:ahLst/>
              <a:cxnLst/>
              <a:rect l="l" t="t" r="r" b="b"/>
              <a:pathLst>
                <a:path w="107950" h="104775">
                  <a:moveTo>
                    <a:pt x="90932" y="18541"/>
                  </a:moveTo>
                  <a:lnTo>
                    <a:pt x="85217" y="12064"/>
                  </a:lnTo>
                  <a:lnTo>
                    <a:pt x="78612" y="8762"/>
                  </a:lnTo>
                  <a:lnTo>
                    <a:pt x="71120" y="8381"/>
                  </a:lnTo>
                  <a:lnTo>
                    <a:pt x="63626" y="8127"/>
                  </a:lnTo>
                  <a:lnTo>
                    <a:pt x="56134" y="10159"/>
                  </a:lnTo>
                  <a:lnTo>
                    <a:pt x="48640" y="14731"/>
                  </a:lnTo>
                  <a:lnTo>
                    <a:pt x="80518" y="50418"/>
                  </a:lnTo>
                  <a:lnTo>
                    <a:pt x="82296" y="52450"/>
                  </a:lnTo>
                  <a:lnTo>
                    <a:pt x="83947" y="53593"/>
                  </a:lnTo>
                  <a:lnTo>
                    <a:pt x="85344" y="53975"/>
                  </a:lnTo>
                  <a:lnTo>
                    <a:pt x="86868" y="54228"/>
                  </a:lnTo>
                  <a:lnTo>
                    <a:pt x="88392" y="53720"/>
                  </a:lnTo>
                  <a:lnTo>
                    <a:pt x="97409" y="34162"/>
                  </a:lnTo>
                  <a:lnTo>
                    <a:pt x="97155" y="30987"/>
                  </a:lnTo>
                  <a:lnTo>
                    <a:pt x="96265" y="27812"/>
                  </a:lnTo>
                  <a:lnTo>
                    <a:pt x="95376" y="24511"/>
                  </a:lnTo>
                  <a:lnTo>
                    <a:pt x="93599" y="21462"/>
                  </a:lnTo>
                  <a:lnTo>
                    <a:pt x="90932" y="18541"/>
                  </a:lnTo>
                  <a:close/>
                </a:path>
                <a:path w="107950" h="104775">
                  <a:moveTo>
                    <a:pt x="97027" y="14350"/>
                  </a:moveTo>
                  <a:lnTo>
                    <a:pt x="99949" y="17652"/>
                  </a:lnTo>
                  <a:lnTo>
                    <a:pt x="102488" y="21589"/>
                  </a:lnTo>
                  <a:lnTo>
                    <a:pt x="104394" y="26034"/>
                  </a:lnTo>
                  <a:lnTo>
                    <a:pt x="106299" y="30352"/>
                  </a:lnTo>
                  <a:lnTo>
                    <a:pt x="107314" y="34925"/>
                  </a:lnTo>
                  <a:lnTo>
                    <a:pt x="107442" y="39624"/>
                  </a:lnTo>
                  <a:lnTo>
                    <a:pt x="107569" y="44450"/>
                  </a:lnTo>
                  <a:lnTo>
                    <a:pt x="106552" y="49275"/>
                  </a:lnTo>
                  <a:lnTo>
                    <a:pt x="90043" y="70484"/>
                  </a:lnTo>
                  <a:lnTo>
                    <a:pt x="88773" y="70103"/>
                  </a:lnTo>
                  <a:lnTo>
                    <a:pt x="87375" y="68961"/>
                  </a:lnTo>
                  <a:lnTo>
                    <a:pt x="42799" y="19050"/>
                  </a:lnTo>
                  <a:lnTo>
                    <a:pt x="40767" y="20192"/>
                  </a:lnTo>
                  <a:lnTo>
                    <a:pt x="17127" y="50373"/>
                  </a:lnTo>
                  <a:lnTo>
                    <a:pt x="14984" y="64922"/>
                  </a:lnTo>
                  <a:lnTo>
                    <a:pt x="16303" y="71866"/>
                  </a:lnTo>
                  <a:lnTo>
                    <a:pt x="46355" y="98678"/>
                  </a:lnTo>
                  <a:lnTo>
                    <a:pt x="52070" y="99567"/>
                  </a:lnTo>
                  <a:lnTo>
                    <a:pt x="57785" y="99440"/>
                  </a:lnTo>
                  <a:lnTo>
                    <a:pt x="58420" y="103124"/>
                  </a:lnTo>
                  <a:lnTo>
                    <a:pt x="52038" y="104193"/>
                  </a:lnTo>
                  <a:lnTo>
                    <a:pt x="45656" y="104536"/>
                  </a:lnTo>
                  <a:lnTo>
                    <a:pt x="39274" y="104141"/>
                  </a:lnTo>
                  <a:lnTo>
                    <a:pt x="32893" y="102996"/>
                  </a:lnTo>
                  <a:lnTo>
                    <a:pt x="24257" y="101091"/>
                  </a:lnTo>
                  <a:lnTo>
                    <a:pt x="17018" y="96774"/>
                  </a:lnTo>
                  <a:lnTo>
                    <a:pt x="11049" y="90042"/>
                  </a:lnTo>
                  <a:lnTo>
                    <a:pt x="6731" y="85216"/>
                  </a:lnTo>
                  <a:lnTo>
                    <a:pt x="3683" y="79882"/>
                  </a:lnTo>
                  <a:lnTo>
                    <a:pt x="2032" y="73913"/>
                  </a:lnTo>
                  <a:lnTo>
                    <a:pt x="381" y="67944"/>
                  </a:lnTo>
                  <a:lnTo>
                    <a:pt x="0" y="61849"/>
                  </a:lnTo>
                  <a:lnTo>
                    <a:pt x="888" y="55625"/>
                  </a:lnTo>
                  <a:lnTo>
                    <a:pt x="1777" y="49402"/>
                  </a:lnTo>
                  <a:lnTo>
                    <a:pt x="26036" y="15789"/>
                  </a:lnTo>
                  <a:lnTo>
                    <a:pt x="62864" y="380"/>
                  </a:lnTo>
                  <a:lnTo>
                    <a:pt x="69596" y="0"/>
                  </a:lnTo>
                  <a:lnTo>
                    <a:pt x="75946" y="1015"/>
                  </a:lnTo>
                  <a:lnTo>
                    <a:pt x="81787" y="3428"/>
                  </a:lnTo>
                  <a:lnTo>
                    <a:pt x="87502" y="5841"/>
                  </a:lnTo>
                  <a:lnTo>
                    <a:pt x="92583" y="9525"/>
                  </a:lnTo>
                  <a:lnTo>
                    <a:pt x="97027" y="1435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05728" y="2831591"/>
              <a:ext cx="145516" cy="15773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228715" y="2818256"/>
              <a:ext cx="140335" cy="151765"/>
            </a:xfrm>
            <a:custGeom>
              <a:avLst/>
              <a:gdLst/>
              <a:ahLst/>
              <a:cxnLst/>
              <a:rect l="l" t="t" r="r" b="b"/>
              <a:pathLst>
                <a:path w="140335" h="151764">
                  <a:moveTo>
                    <a:pt x="80645" y="0"/>
                  </a:moveTo>
                  <a:lnTo>
                    <a:pt x="76962" y="2920"/>
                  </a:lnTo>
                  <a:lnTo>
                    <a:pt x="80263" y="7492"/>
                  </a:lnTo>
                  <a:lnTo>
                    <a:pt x="81661" y="10921"/>
                  </a:lnTo>
                  <a:lnTo>
                    <a:pt x="23240" y="61721"/>
                  </a:lnTo>
                  <a:lnTo>
                    <a:pt x="19050" y="63626"/>
                  </a:lnTo>
                  <a:lnTo>
                    <a:pt x="12319" y="63626"/>
                  </a:lnTo>
                  <a:lnTo>
                    <a:pt x="8636" y="60959"/>
                  </a:lnTo>
                  <a:lnTo>
                    <a:pt x="4572" y="55752"/>
                  </a:lnTo>
                  <a:lnTo>
                    <a:pt x="0" y="59181"/>
                  </a:lnTo>
                  <a:lnTo>
                    <a:pt x="12192" y="74167"/>
                  </a:lnTo>
                  <a:lnTo>
                    <a:pt x="28701" y="96138"/>
                  </a:lnTo>
                  <a:lnTo>
                    <a:pt x="33147" y="92709"/>
                  </a:lnTo>
                  <a:lnTo>
                    <a:pt x="28956" y="87375"/>
                  </a:lnTo>
                  <a:lnTo>
                    <a:pt x="27305" y="82930"/>
                  </a:lnTo>
                  <a:lnTo>
                    <a:pt x="28829" y="76453"/>
                  </a:lnTo>
                  <a:lnTo>
                    <a:pt x="31750" y="72770"/>
                  </a:lnTo>
                  <a:lnTo>
                    <a:pt x="83947" y="32384"/>
                  </a:lnTo>
                  <a:lnTo>
                    <a:pt x="86740" y="33019"/>
                  </a:lnTo>
                  <a:lnTo>
                    <a:pt x="121920" y="55879"/>
                  </a:lnTo>
                  <a:lnTo>
                    <a:pt x="124206" y="61467"/>
                  </a:lnTo>
                  <a:lnTo>
                    <a:pt x="123189" y="70992"/>
                  </a:lnTo>
                  <a:lnTo>
                    <a:pt x="119887" y="75691"/>
                  </a:lnTo>
                  <a:lnTo>
                    <a:pt x="66167" y="117347"/>
                  </a:lnTo>
                  <a:lnTo>
                    <a:pt x="61975" y="119252"/>
                  </a:lnTo>
                  <a:lnTo>
                    <a:pt x="55245" y="119125"/>
                  </a:lnTo>
                  <a:lnTo>
                    <a:pt x="51562" y="116458"/>
                  </a:lnTo>
                  <a:lnTo>
                    <a:pt x="47625" y="111378"/>
                  </a:lnTo>
                  <a:lnTo>
                    <a:pt x="43052" y="114807"/>
                  </a:lnTo>
                  <a:lnTo>
                    <a:pt x="56387" y="131190"/>
                  </a:lnTo>
                  <a:lnTo>
                    <a:pt x="71500" y="151637"/>
                  </a:lnTo>
                  <a:lnTo>
                    <a:pt x="76073" y="148081"/>
                  </a:lnTo>
                  <a:lnTo>
                    <a:pt x="71882" y="142747"/>
                  </a:lnTo>
                  <a:lnTo>
                    <a:pt x="70231" y="138429"/>
                  </a:lnTo>
                  <a:lnTo>
                    <a:pt x="71755" y="131825"/>
                  </a:lnTo>
                  <a:lnTo>
                    <a:pt x="74675" y="128269"/>
                  </a:lnTo>
                  <a:lnTo>
                    <a:pt x="129667" y="85725"/>
                  </a:lnTo>
                  <a:lnTo>
                    <a:pt x="134747" y="79247"/>
                  </a:lnTo>
                  <a:lnTo>
                    <a:pt x="140335" y="65023"/>
                  </a:lnTo>
                  <a:lnTo>
                    <a:pt x="138937" y="57912"/>
                  </a:lnTo>
                  <a:lnTo>
                    <a:pt x="133350" y="50672"/>
                  </a:lnTo>
                  <a:lnTo>
                    <a:pt x="128905" y="44957"/>
                  </a:lnTo>
                  <a:lnTo>
                    <a:pt x="122555" y="40385"/>
                  </a:lnTo>
                  <a:lnTo>
                    <a:pt x="101695" y="32146"/>
                  </a:lnTo>
                  <a:lnTo>
                    <a:pt x="89408" y="28193"/>
                  </a:lnTo>
                  <a:lnTo>
                    <a:pt x="102870" y="18287"/>
                  </a:lnTo>
                  <a:lnTo>
                    <a:pt x="106425" y="16255"/>
                  </a:lnTo>
                  <a:lnTo>
                    <a:pt x="103759" y="12826"/>
                  </a:lnTo>
                  <a:lnTo>
                    <a:pt x="99187" y="12064"/>
                  </a:lnTo>
                  <a:lnTo>
                    <a:pt x="95123" y="10667"/>
                  </a:lnTo>
                  <a:lnTo>
                    <a:pt x="87884" y="6095"/>
                  </a:lnTo>
                  <a:lnTo>
                    <a:pt x="84200" y="3301"/>
                  </a:lnTo>
                  <a:lnTo>
                    <a:pt x="8064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28715" y="2818256"/>
              <a:ext cx="140335" cy="151765"/>
            </a:xfrm>
            <a:custGeom>
              <a:avLst/>
              <a:gdLst/>
              <a:ahLst/>
              <a:cxnLst/>
              <a:rect l="l" t="t" r="r" b="b"/>
              <a:pathLst>
                <a:path w="140335" h="151764">
                  <a:moveTo>
                    <a:pt x="133350" y="50672"/>
                  </a:moveTo>
                  <a:lnTo>
                    <a:pt x="138937" y="57912"/>
                  </a:lnTo>
                  <a:lnTo>
                    <a:pt x="140335" y="65023"/>
                  </a:lnTo>
                  <a:lnTo>
                    <a:pt x="137540" y="72135"/>
                  </a:lnTo>
                  <a:lnTo>
                    <a:pt x="134747" y="79247"/>
                  </a:lnTo>
                  <a:lnTo>
                    <a:pt x="129667" y="85725"/>
                  </a:lnTo>
                  <a:lnTo>
                    <a:pt x="122174" y="91439"/>
                  </a:lnTo>
                  <a:lnTo>
                    <a:pt x="79756" y="124332"/>
                  </a:lnTo>
                  <a:lnTo>
                    <a:pt x="74675" y="128269"/>
                  </a:lnTo>
                  <a:lnTo>
                    <a:pt x="71755" y="131825"/>
                  </a:lnTo>
                  <a:lnTo>
                    <a:pt x="70993" y="135127"/>
                  </a:lnTo>
                  <a:lnTo>
                    <a:pt x="70231" y="138429"/>
                  </a:lnTo>
                  <a:lnTo>
                    <a:pt x="71882" y="142747"/>
                  </a:lnTo>
                  <a:lnTo>
                    <a:pt x="76073" y="148081"/>
                  </a:lnTo>
                  <a:lnTo>
                    <a:pt x="71500" y="151637"/>
                  </a:lnTo>
                  <a:lnTo>
                    <a:pt x="70231" y="149859"/>
                  </a:lnTo>
                  <a:lnTo>
                    <a:pt x="68961" y="148335"/>
                  </a:lnTo>
                  <a:lnTo>
                    <a:pt x="67818" y="146812"/>
                  </a:lnTo>
                  <a:lnTo>
                    <a:pt x="66675" y="145287"/>
                  </a:lnTo>
                  <a:lnTo>
                    <a:pt x="65659" y="143890"/>
                  </a:lnTo>
                  <a:lnTo>
                    <a:pt x="64643" y="142366"/>
                  </a:lnTo>
                  <a:lnTo>
                    <a:pt x="63500" y="140842"/>
                  </a:lnTo>
                  <a:lnTo>
                    <a:pt x="62484" y="139318"/>
                  </a:lnTo>
                  <a:lnTo>
                    <a:pt x="61340" y="137794"/>
                  </a:lnTo>
                  <a:lnTo>
                    <a:pt x="60198" y="136270"/>
                  </a:lnTo>
                  <a:lnTo>
                    <a:pt x="59055" y="134746"/>
                  </a:lnTo>
                  <a:lnTo>
                    <a:pt x="57785" y="132968"/>
                  </a:lnTo>
                  <a:lnTo>
                    <a:pt x="56387" y="131190"/>
                  </a:lnTo>
                  <a:lnTo>
                    <a:pt x="54990" y="129539"/>
                  </a:lnTo>
                  <a:lnTo>
                    <a:pt x="53848" y="128142"/>
                  </a:lnTo>
                  <a:lnTo>
                    <a:pt x="52577" y="126745"/>
                  </a:lnTo>
                  <a:lnTo>
                    <a:pt x="51435" y="125221"/>
                  </a:lnTo>
                  <a:lnTo>
                    <a:pt x="50292" y="123825"/>
                  </a:lnTo>
                  <a:lnTo>
                    <a:pt x="49275" y="122427"/>
                  </a:lnTo>
                  <a:lnTo>
                    <a:pt x="48133" y="120903"/>
                  </a:lnTo>
                  <a:lnTo>
                    <a:pt x="46862" y="119506"/>
                  </a:lnTo>
                  <a:lnTo>
                    <a:pt x="45593" y="118109"/>
                  </a:lnTo>
                  <a:lnTo>
                    <a:pt x="44323" y="116458"/>
                  </a:lnTo>
                  <a:lnTo>
                    <a:pt x="43052" y="114807"/>
                  </a:lnTo>
                  <a:lnTo>
                    <a:pt x="47625" y="111378"/>
                  </a:lnTo>
                  <a:lnTo>
                    <a:pt x="51562" y="116458"/>
                  </a:lnTo>
                  <a:lnTo>
                    <a:pt x="55245" y="119125"/>
                  </a:lnTo>
                  <a:lnTo>
                    <a:pt x="58674" y="119125"/>
                  </a:lnTo>
                  <a:lnTo>
                    <a:pt x="61975" y="119252"/>
                  </a:lnTo>
                  <a:lnTo>
                    <a:pt x="66167" y="117347"/>
                  </a:lnTo>
                  <a:lnTo>
                    <a:pt x="71247" y="113410"/>
                  </a:lnTo>
                  <a:lnTo>
                    <a:pt x="113919" y="80390"/>
                  </a:lnTo>
                  <a:lnTo>
                    <a:pt x="119887" y="75691"/>
                  </a:lnTo>
                  <a:lnTo>
                    <a:pt x="123189" y="70992"/>
                  </a:lnTo>
                  <a:lnTo>
                    <a:pt x="123698" y="66293"/>
                  </a:lnTo>
                  <a:lnTo>
                    <a:pt x="124206" y="61467"/>
                  </a:lnTo>
                  <a:lnTo>
                    <a:pt x="121920" y="55879"/>
                  </a:lnTo>
                  <a:lnTo>
                    <a:pt x="89662" y="33908"/>
                  </a:lnTo>
                  <a:lnTo>
                    <a:pt x="83947" y="32384"/>
                  </a:lnTo>
                  <a:lnTo>
                    <a:pt x="36830" y="68960"/>
                  </a:lnTo>
                  <a:lnTo>
                    <a:pt x="31750" y="72770"/>
                  </a:lnTo>
                  <a:lnTo>
                    <a:pt x="28829" y="76453"/>
                  </a:lnTo>
                  <a:lnTo>
                    <a:pt x="28067" y="79628"/>
                  </a:lnTo>
                  <a:lnTo>
                    <a:pt x="27305" y="82930"/>
                  </a:lnTo>
                  <a:lnTo>
                    <a:pt x="28956" y="87375"/>
                  </a:lnTo>
                  <a:lnTo>
                    <a:pt x="33147" y="92709"/>
                  </a:lnTo>
                  <a:lnTo>
                    <a:pt x="28701" y="96138"/>
                  </a:lnTo>
                  <a:lnTo>
                    <a:pt x="27305" y="94360"/>
                  </a:lnTo>
                  <a:lnTo>
                    <a:pt x="26035" y="92709"/>
                  </a:lnTo>
                  <a:lnTo>
                    <a:pt x="24892" y="91312"/>
                  </a:lnTo>
                  <a:lnTo>
                    <a:pt x="23749" y="89915"/>
                  </a:lnTo>
                  <a:lnTo>
                    <a:pt x="22733" y="88391"/>
                  </a:lnTo>
                  <a:lnTo>
                    <a:pt x="21717" y="86867"/>
                  </a:lnTo>
                  <a:lnTo>
                    <a:pt x="20700" y="85470"/>
                  </a:lnTo>
                  <a:lnTo>
                    <a:pt x="19558" y="83946"/>
                  </a:lnTo>
                  <a:lnTo>
                    <a:pt x="18414" y="82422"/>
                  </a:lnTo>
                  <a:lnTo>
                    <a:pt x="17399" y="80898"/>
                  </a:lnTo>
                  <a:lnTo>
                    <a:pt x="16129" y="79247"/>
                  </a:lnTo>
                  <a:lnTo>
                    <a:pt x="14859" y="77596"/>
                  </a:lnTo>
                  <a:lnTo>
                    <a:pt x="13462" y="75818"/>
                  </a:lnTo>
                  <a:lnTo>
                    <a:pt x="12192" y="74167"/>
                  </a:lnTo>
                  <a:lnTo>
                    <a:pt x="10922" y="72770"/>
                  </a:lnTo>
                  <a:lnTo>
                    <a:pt x="9779" y="71246"/>
                  </a:lnTo>
                  <a:lnTo>
                    <a:pt x="8509" y="69850"/>
                  </a:lnTo>
                  <a:lnTo>
                    <a:pt x="7493" y="68452"/>
                  </a:lnTo>
                  <a:lnTo>
                    <a:pt x="6223" y="66801"/>
                  </a:lnTo>
                  <a:lnTo>
                    <a:pt x="5080" y="65404"/>
                  </a:lnTo>
                  <a:lnTo>
                    <a:pt x="3810" y="63880"/>
                  </a:lnTo>
                  <a:lnTo>
                    <a:pt x="2667" y="62483"/>
                  </a:lnTo>
                  <a:lnTo>
                    <a:pt x="1397" y="60832"/>
                  </a:lnTo>
                  <a:lnTo>
                    <a:pt x="0" y="59181"/>
                  </a:lnTo>
                  <a:lnTo>
                    <a:pt x="4572" y="55752"/>
                  </a:lnTo>
                  <a:lnTo>
                    <a:pt x="8636" y="60959"/>
                  </a:lnTo>
                  <a:lnTo>
                    <a:pt x="12319" y="63626"/>
                  </a:lnTo>
                  <a:lnTo>
                    <a:pt x="15621" y="63626"/>
                  </a:lnTo>
                  <a:lnTo>
                    <a:pt x="19050" y="63626"/>
                  </a:lnTo>
                  <a:lnTo>
                    <a:pt x="23240" y="61721"/>
                  </a:lnTo>
                  <a:lnTo>
                    <a:pt x="28194" y="57784"/>
                  </a:lnTo>
                  <a:lnTo>
                    <a:pt x="70358" y="25145"/>
                  </a:lnTo>
                  <a:lnTo>
                    <a:pt x="73533" y="22732"/>
                  </a:lnTo>
                  <a:lnTo>
                    <a:pt x="76073" y="20573"/>
                  </a:lnTo>
                  <a:lnTo>
                    <a:pt x="77850" y="18922"/>
                  </a:lnTo>
                  <a:lnTo>
                    <a:pt x="79629" y="17271"/>
                  </a:lnTo>
                  <a:lnTo>
                    <a:pt x="80772" y="15620"/>
                  </a:lnTo>
                  <a:lnTo>
                    <a:pt x="81280" y="14096"/>
                  </a:lnTo>
                  <a:lnTo>
                    <a:pt x="81787" y="12572"/>
                  </a:lnTo>
                  <a:lnTo>
                    <a:pt x="81661" y="10921"/>
                  </a:lnTo>
                  <a:lnTo>
                    <a:pt x="81025" y="9270"/>
                  </a:lnTo>
                  <a:lnTo>
                    <a:pt x="80263" y="7492"/>
                  </a:lnTo>
                  <a:lnTo>
                    <a:pt x="78867" y="5460"/>
                  </a:lnTo>
                  <a:lnTo>
                    <a:pt x="76962" y="2920"/>
                  </a:lnTo>
                  <a:lnTo>
                    <a:pt x="80645" y="0"/>
                  </a:lnTo>
                  <a:lnTo>
                    <a:pt x="103759" y="12826"/>
                  </a:lnTo>
                  <a:lnTo>
                    <a:pt x="106425" y="16255"/>
                  </a:lnTo>
                  <a:lnTo>
                    <a:pt x="102870" y="18287"/>
                  </a:lnTo>
                  <a:lnTo>
                    <a:pt x="99568" y="20573"/>
                  </a:lnTo>
                  <a:lnTo>
                    <a:pt x="96393" y="22987"/>
                  </a:lnTo>
                  <a:lnTo>
                    <a:pt x="93218" y="25272"/>
                  </a:lnTo>
                  <a:lnTo>
                    <a:pt x="90932" y="27050"/>
                  </a:lnTo>
                  <a:lnTo>
                    <a:pt x="89408" y="28193"/>
                  </a:lnTo>
                  <a:lnTo>
                    <a:pt x="95527" y="30081"/>
                  </a:lnTo>
                  <a:lnTo>
                    <a:pt x="128905" y="44957"/>
                  </a:lnTo>
                  <a:lnTo>
                    <a:pt x="133350" y="5067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8023" y="2945858"/>
              <a:ext cx="122654" cy="10137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311010" y="2932175"/>
              <a:ext cx="116839" cy="95250"/>
            </a:xfrm>
            <a:custGeom>
              <a:avLst/>
              <a:gdLst/>
              <a:ahLst/>
              <a:cxnLst/>
              <a:rect l="l" t="t" r="r" b="b"/>
              <a:pathLst>
                <a:path w="116839" h="95250">
                  <a:moveTo>
                    <a:pt x="77977" y="0"/>
                  </a:moveTo>
                  <a:lnTo>
                    <a:pt x="50546" y="30099"/>
                  </a:lnTo>
                  <a:lnTo>
                    <a:pt x="50291" y="38226"/>
                  </a:lnTo>
                  <a:lnTo>
                    <a:pt x="52577" y="60706"/>
                  </a:lnTo>
                  <a:lnTo>
                    <a:pt x="52577" y="63881"/>
                  </a:lnTo>
                  <a:lnTo>
                    <a:pt x="35305" y="85471"/>
                  </a:lnTo>
                  <a:lnTo>
                    <a:pt x="25526" y="84074"/>
                  </a:lnTo>
                  <a:lnTo>
                    <a:pt x="20700" y="80137"/>
                  </a:lnTo>
                  <a:lnTo>
                    <a:pt x="13208" y="68707"/>
                  </a:lnTo>
                  <a:lnTo>
                    <a:pt x="11556" y="64770"/>
                  </a:lnTo>
                  <a:lnTo>
                    <a:pt x="11049" y="57276"/>
                  </a:lnTo>
                  <a:lnTo>
                    <a:pt x="11556" y="53848"/>
                  </a:lnTo>
                  <a:lnTo>
                    <a:pt x="14097" y="47371"/>
                  </a:lnTo>
                  <a:lnTo>
                    <a:pt x="16001" y="44450"/>
                  </a:lnTo>
                  <a:lnTo>
                    <a:pt x="22987" y="36449"/>
                  </a:lnTo>
                  <a:lnTo>
                    <a:pt x="25400" y="34289"/>
                  </a:lnTo>
                  <a:lnTo>
                    <a:pt x="22478" y="29972"/>
                  </a:lnTo>
                  <a:lnTo>
                    <a:pt x="0" y="48260"/>
                  </a:lnTo>
                  <a:lnTo>
                    <a:pt x="126" y="52450"/>
                  </a:lnTo>
                  <a:lnTo>
                    <a:pt x="1142" y="57150"/>
                  </a:lnTo>
                  <a:lnTo>
                    <a:pt x="25018" y="91059"/>
                  </a:lnTo>
                  <a:lnTo>
                    <a:pt x="37973" y="94869"/>
                  </a:lnTo>
                  <a:lnTo>
                    <a:pt x="42163" y="94869"/>
                  </a:lnTo>
                  <a:lnTo>
                    <a:pt x="70103" y="67818"/>
                  </a:lnTo>
                  <a:lnTo>
                    <a:pt x="70230" y="64135"/>
                  </a:lnTo>
                  <a:lnTo>
                    <a:pt x="69214" y="52704"/>
                  </a:lnTo>
                  <a:lnTo>
                    <a:pt x="67817" y="45085"/>
                  </a:lnTo>
                  <a:lnTo>
                    <a:pt x="66166" y="33654"/>
                  </a:lnTo>
                  <a:lnTo>
                    <a:pt x="83565" y="6858"/>
                  </a:lnTo>
                  <a:lnTo>
                    <a:pt x="93217" y="10795"/>
                  </a:lnTo>
                  <a:lnTo>
                    <a:pt x="97409" y="14350"/>
                  </a:lnTo>
                  <a:lnTo>
                    <a:pt x="104901" y="25653"/>
                  </a:lnTo>
                  <a:lnTo>
                    <a:pt x="106299" y="31623"/>
                  </a:lnTo>
                  <a:lnTo>
                    <a:pt x="103631" y="42545"/>
                  </a:lnTo>
                  <a:lnTo>
                    <a:pt x="99949" y="47751"/>
                  </a:lnTo>
                  <a:lnTo>
                    <a:pt x="94106" y="52959"/>
                  </a:lnTo>
                  <a:lnTo>
                    <a:pt x="96774" y="56896"/>
                  </a:lnTo>
                  <a:lnTo>
                    <a:pt x="116586" y="41528"/>
                  </a:lnTo>
                  <a:lnTo>
                    <a:pt x="116204" y="36957"/>
                  </a:lnTo>
                  <a:lnTo>
                    <a:pt x="115188" y="32512"/>
                  </a:lnTo>
                  <a:lnTo>
                    <a:pt x="111887" y="24002"/>
                  </a:lnTo>
                  <a:lnTo>
                    <a:pt x="110109" y="20320"/>
                  </a:lnTo>
                  <a:lnTo>
                    <a:pt x="108076" y="17272"/>
                  </a:lnTo>
                  <a:lnTo>
                    <a:pt x="105028" y="12700"/>
                  </a:lnTo>
                  <a:lnTo>
                    <a:pt x="101600" y="9144"/>
                  </a:lnTo>
                  <a:lnTo>
                    <a:pt x="93979" y="3937"/>
                  </a:lnTo>
                  <a:lnTo>
                    <a:pt x="90042" y="2159"/>
                  </a:lnTo>
                  <a:lnTo>
                    <a:pt x="82041" y="126"/>
                  </a:lnTo>
                  <a:lnTo>
                    <a:pt x="7797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311010" y="2932175"/>
              <a:ext cx="116839" cy="95250"/>
            </a:xfrm>
            <a:custGeom>
              <a:avLst/>
              <a:gdLst/>
              <a:ahLst/>
              <a:cxnLst/>
              <a:rect l="l" t="t" r="r" b="b"/>
              <a:pathLst>
                <a:path w="116839" h="95250">
                  <a:moveTo>
                    <a:pt x="108076" y="17272"/>
                  </a:moveTo>
                  <a:lnTo>
                    <a:pt x="116586" y="41528"/>
                  </a:lnTo>
                  <a:lnTo>
                    <a:pt x="96774" y="56896"/>
                  </a:lnTo>
                  <a:lnTo>
                    <a:pt x="94106" y="52959"/>
                  </a:lnTo>
                  <a:lnTo>
                    <a:pt x="99949" y="47751"/>
                  </a:lnTo>
                  <a:lnTo>
                    <a:pt x="103631" y="42545"/>
                  </a:lnTo>
                  <a:lnTo>
                    <a:pt x="104901" y="37084"/>
                  </a:lnTo>
                  <a:lnTo>
                    <a:pt x="106299" y="31623"/>
                  </a:lnTo>
                  <a:lnTo>
                    <a:pt x="104901" y="25653"/>
                  </a:lnTo>
                  <a:lnTo>
                    <a:pt x="100584" y="19176"/>
                  </a:lnTo>
                  <a:lnTo>
                    <a:pt x="97409" y="14350"/>
                  </a:lnTo>
                  <a:lnTo>
                    <a:pt x="93217" y="10795"/>
                  </a:lnTo>
                  <a:lnTo>
                    <a:pt x="88391" y="8889"/>
                  </a:lnTo>
                  <a:lnTo>
                    <a:pt x="83565" y="6858"/>
                  </a:lnTo>
                  <a:lnTo>
                    <a:pt x="78993" y="7238"/>
                  </a:lnTo>
                  <a:lnTo>
                    <a:pt x="65912" y="29972"/>
                  </a:lnTo>
                  <a:lnTo>
                    <a:pt x="66166" y="33654"/>
                  </a:lnTo>
                  <a:lnTo>
                    <a:pt x="66675" y="37464"/>
                  </a:lnTo>
                  <a:lnTo>
                    <a:pt x="67183" y="41275"/>
                  </a:lnTo>
                  <a:lnTo>
                    <a:pt x="67817" y="45085"/>
                  </a:lnTo>
                  <a:lnTo>
                    <a:pt x="68579" y="48895"/>
                  </a:lnTo>
                  <a:lnTo>
                    <a:pt x="69214" y="52704"/>
                  </a:lnTo>
                  <a:lnTo>
                    <a:pt x="69596" y="56514"/>
                  </a:lnTo>
                  <a:lnTo>
                    <a:pt x="69976" y="60325"/>
                  </a:lnTo>
                  <a:lnTo>
                    <a:pt x="70230" y="64135"/>
                  </a:lnTo>
                  <a:lnTo>
                    <a:pt x="70103" y="67818"/>
                  </a:lnTo>
                  <a:lnTo>
                    <a:pt x="69341" y="71374"/>
                  </a:lnTo>
                  <a:lnTo>
                    <a:pt x="68706" y="74675"/>
                  </a:lnTo>
                  <a:lnTo>
                    <a:pt x="67437" y="77977"/>
                  </a:lnTo>
                  <a:lnTo>
                    <a:pt x="65531" y="81025"/>
                  </a:lnTo>
                  <a:lnTo>
                    <a:pt x="63753" y="84200"/>
                  </a:lnTo>
                  <a:lnTo>
                    <a:pt x="46227" y="93979"/>
                  </a:lnTo>
                  <a:lnTo>
                    <a:pt x="42163" y="94869"/>
                  </a:lnTo>
                  <a:lnTo>
                    <a:pt x="37973" y="94869"/>
                  </a:lnTo>
                  <a:lnTo>
                    <a:pt x="33654" y="93979"/>
                  </a:lnTo>
                  <a:lnTo>
                    <a:pt x="29337" y="93090"/>
                  </a:lnTo>
                  <a:lnTo>
                    <a:pt x="25018" y="91059"/>
                  </a:lnTo>
                  <a:lnTo>
                    <a:pt x="20827" y="88011"/>
                  </a:lnTo>
                  <a:lnTo>
                    <a:pt x="16637" y="85089"/>
                  </a:lnTo>
                  <a:lnTo>
                    <a:pt x="0" y="48260"/>
                  </a:lnTo>
                  <a:lnTo>
                    <a:pt x="22478" y="29972"/>
                  </a:lnTo>
                  <a:lnTo>
                    <a:pt x="25400" y="34289"/>
                  </a:lnTo>
                  <a:lnTo>
                    <a:pt x="22987" y="36449"/>
                  </a:lnTo>
                  <a:lnTo>
                    <a:pt x="20700" y="38862"/>
                  </a:lnTo>
                  <a:lnTo>
                    <a:pt x="18287" y="41656"/>
                  </a:lnTo>
                  <a:lnTo>
                    <a:pt x="16001" y="44450"/>
                  </a:lnTo>
                  <a:lnTo>
                    <a:pt x="14097" y="47371"/>
                  </a:lnTo>
                  <a:lnTo>
                    <a:pt x="12826" y="50673"/>
                  </a:lnTo>
                  <a:lnTo>
                    <a:pt x="11556" y="53848"/>
                  </a:lnTo>
                  <a:lnTo>
                    <a:pt x="11049" y="57276"/>
                  </a:lnTo>
                  <a:lnTo>
                    <a:pt x="11302" y="60960"/>
                  </a:lnTo>
                  <a:lnTo>
                    <a:pt x="11556" y="64770"/>
                  </a:lnTo>
                  <a:lnTo>
                    <a:pt x="30479" y="84709"/>
                  </a:lnTo>
                  <a:lnTo>
                    <a:pt x="35305" y="85471"/>
                  </a:lnTo>
                  <a:lnTo>
                    <a:pt x="49784" y="75184"/>
                  </a:lnTo>
                  <a:lnTo>
                    <a:pt x="51053" y="72644"/>
                  </a:lnTo>
                  <a:lnTo>
                    <a:pt x="51815" y="69850"/>
                  </a:lnTo>
                  <a:lnTo>
                    <a:pt x="52197" y="66928"/>
                  </a:lnTo>
                  <a:lnTo>
                    <a:pt x="52577" y="63881"/>
                  </a:lnTo>
                  <a:lnTo>
                    <a:pt x="52577" y="60706"/>
                  </a:lnTo>
                  <a:lnTo>
                    <a:pt x="52324" y="57403"/>
                  </a:lnTo>
                  <a:lnTo>
                    <a:pt x="51942" y="53975"/>
                  </a:lnTo>
                  <a:lnTo>
                    <a:pt x="51562" y="50419"/>
                  </a:lnTo>
                  <a:lnTo>
                    <a:pt x="51180" y="46862"/>
                  </a:lnTo>
                  <a:lnTo>
                    <a:pt x="50291" y="38226"/>
                  </a:lnTo>
                  <a:lnTo>
                    <a:pt x="50546" y="30099"/>
                  </a:lnTo>
                  <a:lnTo>
                    <a:pt x="51815" y="22606"/>
                  </a:lnTo>
                  <a:lnTo>
                    <a:pt x="52959" y="14986"/>
                  </a:lnTo>
                  <a:lnTo>
                    <a:pt x="74040" y="635"/>
                  </a:lnTo>
                  <a:lnTo>
                    <a:pt x="77977" y="0"/>
                  </a:lnTo>
                  <a:lnTo>
                    <a:pt x="97789" y="6603"/>
                  </a:lnTo>
                  <a:lnTo>
                    <a:pt x="101600" y="9144"/>
                  </a:lnTo>
                  <a:lnTo>
                    <a:pt x="105028" y="12700"/>
                  </a:lnTo>
                  <a:lnTo>
                    <a:pt x="108076" y="1727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45935" y="3029741"/>
              <a:ext cx="121158" cy="1180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369177" y="3015995"/>
              <a:ext cx="115570" cy="111760"/>
            </a:xfrm>
            <a:custGeom>
              <a:avLst/>
              <a:gdLst/>
              <a:ahLst/>
              <a:cxnLst/>
              <a:rect l="l" t="t" r="r" b="b"/>
              <a:pathLst>
                <a:path w="115570" h="111760">
                  <a:moveTo>
                    <a:pt x="59182" y="0"/>
                  </a:moveTo>
                  <a:lnTo>
                    <a:pt x="51815" y="1142"/>
                  </a:lnTo>
                  <a:lnTo>
                    <a:pt x="44323" y="2158"/>
                  </a:lnTo>
                  <a:lnTo>
                    <a:pt x="37211" y="4699"/>
                  </a:lnTo>
                  <a:lnTo>
                    <a:pt x="7238" y="29971"/>
                  </a:lnTo>
                  <a:lnTo>
                    <a:pt x="2286" y="43306"/>
                  </a:lnTo>
                  <a:lnTo>
                    <a:pt x="381" y="50291"/>
                  </a:lnTo>
                  <a:lnTo>
                    <a:pt x="11684" y="91566"/>
                  </a:lnTo>
                  <a:lnTo>
                    <a:pt x="41275" y="109600"/>
                  </a:lnTo>
                  <a:lnTo>
                    <a:pt x="48006" y="111378"/>
                  </a:lnTo>
                  <a:lnTo>
                    <a:pt x="55245" y="111759"/>
                  </a:lnTo>
                  <a:lnTo>
                    <a:pt x="70358" y="109981"/>
                  </a:lnTo>
                  <a:lnTo>
                    <a:pt x="77597" y="107568"/>
                  </a:lnTo>
                  <a:lnTo>
                    <a:pt x="84582" y="103631"/>
                  </a:lnTo>
                  <a:lnTo>
                    <a:pt x="92201" y="99440"/>
                  </a:lnTo>
                  <a:lnTo>
                    <a:pt x="92659" y="99059"/>
                  </a:lnTo>
                  <a:lnTo>
                    <a:pt x="47244" y="99059"/>
                  </a:lnTo>
                  <a:lnTo>
                    <a:pt x="36068" y="98551"/>
                  </a:lnTo>
                  <a:lnTo>
                    <a:pt x="13462" y="81661"/>
                  </a:lnTo>
                  <a:lnTo>
                    <a:pt x="9906" y="75437"/>
                  </a:lnTo>
                  <a:lnTo>
                    <a:pt x="22098" y="36449"/>
                  </a:lnTo>
                  <a:lnTo>
                    <a:pt x="62484" y="13842"/>
                  </a:lnTo>
                  <a:lnTo>
                    <a:pt x="68072" y="12953"/>
                  </a:lnTo>
                  <a:lnTo>
                    <a:pt x="95765" y="12953"/>
                  </a:lnTo>
                  <a:lnTo>
                    <a:pt x="92328" y="10540"/>
                  </a:lnTo>
                  <a:lnTo>
                    <a:pt x="86487" y="6350"/>
                  </a:lnTo>
                  <a:lnTo>
                    <a:pt x="80137" y="3428"/>
                  </a:lnTo>
                  <a:lnTo>
                    <a:pt x="73278" y="1777"/>
                  </a:lnTo>
                  <a:lnTo>
                    <a:pt x="66421" y="253"/>
                  </a:lnTo>
                  <a:lnTo>
                    <a:pt x="59182" y="0"/>
                  </a:lnTo>
                  <a:close/>
                </a:path>
                <a:path w="115570" h="111760">
                  <a:moveTo>
                    <a:pt x="95765" y="12953"/>
                  </a:moveTo>
                  <a:lnTo>
                    <a:pt x="68072" y="12953"/>
                  </a:lnTo>
                  <a:lnTo>
                    <a:pt x="79248" y="13462"/>
                  </a:lnTo>
                  <a:lnTo>
                    <a:pt x="84455" y="14858"/>
                  </a:lnTo>
                  <a:lnTo>
                    <a:pt x="106680" y="42799"/>
                  </a:lnTo>
                  <a:lnTo>
                    <a:pt x="106045" y="48767"/>
                  </a:lnTo>
                  <a:lnTo>
                    <a:pt x="105537" y="54737"/>
                  </a:lnTo>
                  <a:lnTo>
                    <a:pt x="88773" y="79755"/>
                  </a:lnTo>
                  <a:lnTo>
                    <a:pt x="84074" y="83946"/>
                  </a:lnTo>
                  <a:lnTo>
                    <a:pt x="47244" y="99059"/>
                  </a:lnTo>
                  <a:lnTo>
                    <a:pt x="92659" y="99059"/>
                  </a:lnTo>
                  <a:lnTo>
                    <a:pt x="98298" y="94361"/>
                  </a:lnTo>
                  <a:lnTo>
                    <a:pt x="107696" y="82423"/>
                  </a:lnTo>
                  <a:lnTo>
                    <a:pt x="110998" y="76073"/>
                  </a:lnTo>
                  <a:lnTo>
                    <a:pt x="112811" y="69214"/>
                  </a:lnTo>
                  <a:lnTo>
                    <a:pt x="114681" y="62483"/>
                  </a:lnTo>
                  <a:lnTo>
                    <a:pt x="115068" y="57150"/>
                  </a:lnTo>
                  <a:lnTo>
                    <a:pt x="115068" y="54737"/>
                  </a:lnTo>
                  <a:lnTo>
                    <a:pt x="114046" y="48259"/>
                  </a:lnTo>
                  <a:lnTo>
                    <a:pt x="113030" y="40893"/>
                  </a:lnTo>
                  <a:lnTo>
                    <a:pt x="110617" y="33781"/>
                  </a:lnTo>
                  <a:lnTo>
                    <a:pt x="106807" y="26924"/>
                  </a:lnTo>
                  <a:lnTo>
                    <a:pt x="103124" y="20192"/>
                  </a:lnTo>
                  <a:lnTo>
                    <a:pt x="98298" y="14731"/>
                  </a:lnTo>
                  <a:lnTo>
                    <a:pt x="95765" y="1295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369177" y="3015995"/>
              <a:ext cx="115570" cy="111760"/>
            </a:xfrm>
            <a:custGeom>
              <a:avLst/>
              <a:gdLst/>
              <a:ahLst/>
              <a:cxnLst/>
              <a:rect l="l" t="t" r="r" b="b"/>
              <a:pathLst>
                <a:path w="115570" h="111760">
                  <a:moveTo>
                    <a:pt x="101853" y="30479"/>
                  </a:moveTo>
                  <a:lnTo>
                    <a:pt x="98425" y="24511"/>
                  </a:lnTo>
                  <a:lnTo>
                    <a:pt x="94361" y="20192"/>
                  </a:lnTo>
                  <a:lnTo>
                    <a:pt x="89408" y="17525"/>
                  </a:lnTo>
                  <a:lnTo>
                    <a:pt x="84455" y="14858"/>
                  </a:lnTo>
                  <a:lnTo>
                    <a:pt x="79248" y="13462"/>
                  </a:lnTo>
                  <a:lnTo>
                    <a:pt x="73660" y="13207"/>
                  </a:lnTo>
                  <a:lnTo>
                    <a:pt x="68072" y="12953"/>
                  </a:lnTo>
                  <a:lnTo>
                    <a:pt x="62484" y="13842"/>
                  </a:lnTo>
                  <a:lnTo>
                    <a:pt x="56769" y="15493"/>
                  </a:lnTo>
                  <a:lnTo>
                    <a:pt x="51053" y="17144"/>
                  </a:lnTo>
                  <a:lnTo>
                    <a:pt x="18287" y="41148"/>
                  </a:lnTo>
                  <a:lnTo>
                    <a:pt x="8509" y="69214"/>
                  </a:lnTo>
                  <a:lnTo>
                    <a:pt x="9906" y="75437"/>
                  </a:lnTo>
                  <a:lnTo>
                    <a:pt x="13462" y="81661"/>
                  </a:lnTo>
                  <a:lnTo>
                    <a:pt x="16763" y="87629"/>
                  </a:lnTo>
                  <a:lnTo>
                    <a:pt x="41656" y="98805"/>
                  </a:lnTo>
                  <a:lnTo>
                    <a:pt x="47244" y="99059"/>
                  </a:lnTo>
                  <a:lnTo>
                    <a:pt x="74295" y="90169"/>
                  </a:lnTo>
                  <a:lnTo>
                    <a:pt x="79121" y="87502"/>
                  </a:lnTo>
                  <a:lnTo>
                    <a:pt x="84074" y="83946"/>
                  </a:lnTo>
                  <a:lnTo>
                    <a:pt x="88773" y="79755"/>
                  </a:lnTo>
                  <a:lnTo>
                    <a:pt x="93599" y="75564"/>
                  </a:lnTo>
                  <a:lnTo>
                    <a:pt x="106045" y="48767"/>
                  </a:lnTo>
                  <a:lnTo>
                    <a:pt x="106680" y="42799"/>
                  </a:lnTo>
                  <a:lnTo>
                    <a:pt x="105283" y="36702"/>
                  </a:lnTo>
                  <a:lnTo>
                    <a:pt x="101853" y="30479"/>
                  </a:lnTo>
                  <a:close/>
                </a:path>
                <a:path w="115570" h="111760">
                  <a:moveTo>
                    <a:pt x="106807" y="26924"/>
                  </a:moveTo>
                  <a:lnTo>
                    <a:pt x="110617" y="33781"/>
                  </a:lnTo>
                  <a:lnTo>
                    <a:pt x="113030" y="40893"/>
                  </a:lnTo>
                  <a:lnTo>
                    <a:pt x="114046" y="48259"/>
                  </a:lnTo>
                  <a:lnTo>
                    <a:pt x="115188" y="55499"/>
                  </a:lnTo>
                  <a:lnTo>
                    <a:pt x="114681" y="62483"/>
                  </a:lnTo>
                  <a:lnTo>
                    <a:pt x="112775" y="69341"/>
                  </a:lnTo>
                  <a:lnTo>
                    <a:pt x="110998" y="76073"/>
                  </a:lnTo>
                  <a:lnTo>
                    <a:pt x="107696" y="82423"/>
                  </a:lnTo>
                  <a:lnTo>
                    <a:pt x="102997" y="88391"/>
                  </a:lnTo>
                  <a:lnTo>
                    <a:pt x="98298" y="94361"/>
                  </a:lnTo>
                  <a:lnTo>
                    <a:pt x="92201" y="99440"/>
                  </a:lnTo>
                  <a:lnTo>
                    <a:pt x="84582" y="103631"/>
                  </a:lnTo>
                  <a:lnTo>
                    <a:pt x="77597" y="107568"/>
                  </a:lnTo>
                  <a:lnTo>
                    <a:pt x="70358" y="109981"/>
                  </a:lnTo>
                  <a:lnTo>
                    <a:pt x="62737" y="110870"/>
                  </a:lnTo>
                  <a:lnTo>
                    <a:pt x="55245" y="111759"/>
                  </a:lnTo>
                  <a:lnTo>
                    <a:pt x="48006" y="111378"/>
                  </a:lnTo>
                  <a:lnTo>
                    <a:pt x="41275" y="109600"/>
                  </a:lnTo>
                  <a:lnTo>
                    <a:pt x="34289" y="107950"/>
                  </a:lnTo>
                  <a:lnTo>
                    <a:pt x="4445" y="78612"/>
                  </a:lnTo>
                  <a:lnTo>
                    <a:pt x="0" y="57276"/>
                  </a:lnTo>
                  <a:lnTo>
                    <a:pt x="381" y="50291"/>
                  </a:lnTo>
                  <a:lnTo>
                    <a:pt x="2286" y="43306"/>
                  </a:lnTo>
                  <a:lnTo>
                    <a:pt x="3937" y="36449"/>
                  </a:lnTo>
                  <a:lnTo>
                    <a:pt x="30352" y="8508"/>
                  </a:lnTo>
                  <a:lnTo>
                    <a:pt x="37211" y="4699"/>
                  </a:lnTo>
                  <a:lnTo>
                    <a:pt x="44323" y="2158"/>
                  </a:lnTo>
                  <a:lnTo>
                    <a:pt x="51815" y="1142"/>
                  </a:lnTo>
                  <a:lnTo>
                    <a:pt x="59182" y="0"/>
                  </a:lnTo>
                  <a:lnTo>
                    <a:pt x="92328" y="10540"/>
                  </a:lnTo>
                  <a:lnTo>
                    <a:pt x="98298" y="14731"/>
                  </a:lnTo>
                  <a:lnTo>
                    <a:pt x="103124" y="20192"/>
                  </a:lnTo>
                  <a:lnTo>
                    <a:pt x="106807" y="2692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87084" y="3131856"/>
              <a:ext cx="136372" cy="9521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410452" y="3118611"/>
              <a:ext cx="129539" cy="89535"/>
            </a:xfrm>
            <a:custGeom>
              <a:avLst/>
              <a:gdLst/>
              <a:ahLst/>
              <a:cxnLst/>
              <a:rect l="l" t="t" r="r" b="b"/>
              <a:pathLst>
                <a:path w="129540" h="89535">
                  <a:moveTo>
                    <a:pt x="93345" y="0"/>
                  </a:moveTo>
                  <a:lnTo>
                    <a:pt x="89026" y="1904"/>
                  </a:lnTo>
                  <a:lnTo>
                    <a:pt x="91059" y="7112"/>
                  </a:lnTo>
                  <a:lnTo>
                    <a:pt x="91694" y="10795"/>
                  </a:lnTo>
                  <a:lnTo>
                    <a:pt x="21589" y="46862"/>
                  </a:lnTo>
                  <a:lnTo>
                    <a:pt x="16763" y="47751"/>
                  </a:lnTo>
                  <a:lnTo>
                    <a:pt x="11302" y="45212"/>
                  </a:lnTo>
                  <a:lnTo>
                    <a:pt x="8382" y="41021"/>
                  </a:lnTo>
                  <a:lnTo>
                    <a:pt x="5207" y="34036"/>
                  </a:lnTo>
                  <a:lnTo>
                    <a:pt x="0" y="36322"/>
                  </a:lnTo>
                  <a:lnTo>
                    <a:pt x="1650" y="39497"/>
                  </a:lnTo>
                  <a:lnTo>
                    <a:pt x="16510" y="72262"/>
                  </a:lnTo>
                  <a:lnTo>
                    <a:pt x="23368" y="89026"/>
                  </a:lnTo>
                  <a:lnTo>
                    <a:pt x="28575" y="86740"/>
                  </a:lnTo>
                  <a:lnTo>
                    <a:pt x="26288" y="81534"/>
                  </a:lnTo>
                  <a:lnTo>
                    <a:pt x="24764" y="77470"/>
                  </a:lnTo>
                  <a:lnTo>
                    <a:pt x="22860" y="70992"/>
                  </a:lnTo>
                  <a:lnTo>
                    <a:pt x="22606" y="68325"/>
                  </a:lnTo>
                  <a:lnTo>
                    <a:pt x="23368" y="64008"/>
                  </a:lnTo>
                  <a:lnTo>
                    <a:pt x="80899" y="35687"/>
                  </a:lnTo>
                  <a:lnTo>
                    <a:pt x="83820" y="35305"/>
                  </a:lnTo>
                  <a:lnTo>
                    <a:pt x="90170" y="36067"/>
                  </a:lnTo>
                  <a:lnTo>
                    <a:pt x="109220" y="50673"/>
                  </a:lnTo>
                  <a:lnTo>
                    <a:pt x="109220" y="53466"/>
                  </a:lnTo>
                  <a:lnTo>
                    <a:pt x="108330" y="58547"/>
                  </a:lnTo>
                  <a:lnTo>
                    <a:pt x="108203" y="60960"/>
                  </a:lnTo>
                  <a:lnTo>
                    <a:pt x="108584" y="62357"/>
                  </a:lnTo>
                  <a:lnTo>
                    <a:pt x="110108" y="65786"/>
                  </a:lnTo>
                  <a:lnTo>
                    <a:pt x="111887" y="67310"/>
                  </a:lnTo>
                  <a:lnTo>
                    <a:pt x="117094" y="69850"/>
                  </a:lnTo>
                  <a:lnTo>
                    <a:pt x="120015" y="69723"/>
                  </a:lnTo>
                  <a:lnTo>
                    <a:pt x="126365" y="66928"/>
                  </a:lnTo>
                  <a:lnTo>
                    <a:pt x="128270" y="64642"/>
                  </a:lnTo>
                  <a:lnTo>
                    <a:pt x="129540" y="58038"/>
                  </a:lnTo>
                  <a:lnTo>
                    <a:pt x="129031" y="54863"/>
                  </a:lnTo>
                  <a:lnTo>
                    <a:pt x="91439" y="30987"/>
                  </a:lnTo>
                  <a:lnTo>
                    <a:pt x="106552" y="24511"/>
                  </a:lnTo>
                  <a:lnTo>
                    <a:pt x="114426" y="21843"/>
                  </a:lnTo>
                  <a:lnTo>
                    <a:pt x="112775" y="18161"/>
                  </a:lnTo>
                  <a:lnTo>
                    <a:pt x="108457" y="16255"/>
                  </a:lnTo>
                  <a:lnTo>
                    <a:pt x="104775" y="13715"/>
                  </a:lnTo>
                  <a:lnTo>
                    <a:pt x="98805" y="7620"/>
                  </a:lnTo>
                  <a:lnTo>
                    <a:pt x="96012" y="4063"/>
                  </a:lnTo>
                  <a:lnTo>
                    <a:pt x="9334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410452" y="3118611"/>
              <a:ext cx="129539" cy="89535"/>
            </a:xfrm>
            <a:custGeom>
              <a:avLst/>
              <a:gdLst/>
              <a:ahLst/>
              <a:cxnLst/>
              <a:rect l="l" t="t" r="r" b="b"/>
              <a:pathLst>
                <a:path w="129540" h="89535">
                  <a:moveTo>
                    <a:pt x="112775" y="18161"/>
                  </a:moveTo>
                  <a:lnTo>
                    <a:pt x="114426" y="21843"/>
                  </a:lnTo>
                  <a:lnTo>
                    <a:pt x="110490" y="23113"/>
                  </a:lnTo>
                  <a:lnTo>
                    <a:pt x="106552" y="24511"/>
                  </a:lnTo>
                  <a:lnTo>
                    <a:pt x="102489" y="26288"/>
                  </a:lnTo>
                  <a:lnTo>
                    <a:pt x="98425" y="27939"/>
                  </a:lnTo>
                  <a:lnTo>
                    <a:pt x="94742" y="29590"/>
                  </a:lnTo>
                  <a:lnTo>
                    <a:pt x="91439" y="30987"/>
                  </a:lnTo>
                  <a:lnTo>
                    <a:pt x="95123" y="31876"/>
                  </a:lnTo>
                  <a:lnTo>
                    <a:pt x="98932" y="33020"/>
                  </a:lnTo>
                  <a:lnTo>
                    <a:pt x="102743" y="34416"/>
                  </a:lnTo>
                  <a:lnTo>
                    <a:pt x="106679" y="35813"/>
                  </a:lnTo>
                  <a:lnTo>
                    <a:pt x="110236" y="37464"/>
                  </a:lnTo>
                  <a:lnTo>
                    <a:pt x="113665" y="39115"/>
                  </a:lnTo>
                  <a:lnTo>
                    <a:pt x="116967" y="40893"/>
                  </a:lnTo>
                  <a:lnTo>
                    <a:pt x="119888" y="42799"/>
                  </a:lnTo>
                  <a:lnTo>
                    <a:pt x="122300" y="44958"/>
                  </a:lnTo>
                  <a:lnTo>
                    <a:pt x="124841" y="46989"/>
                  </a:lnTo>
                  <a:lnTo>
                    <a:pt x="126492" y="49149"/>
                  </a:lnTo>
                  <a:lnTo>
                    <a:pt x="127634" y="51435"/>
                  </a:lnTo>
                  <a:lnTo>
                    <a:pt x="129031" y="54863"/>
                  </a:lnTo>
                  <a:lnTo>
                    <a:pt x="129540" y="58038"/>
                  </a:lnTo>
                  <a:lnTo>
                    <a:pt x="128904" y="61340"/>
                  </a:lnTo>
                  <a:lnTo>
                    <a:pt x="128270" y="64642"/>
                  </a:lnTo>
                  <a:lnTo>
                    <a:pt x="126365" y="66928"/>
                  </a:lnTo>
                  <a:lnTo>
                    <a:pt x="123317" y="68199"/>
                  </a:lnTo>
                  <a:lnTo>
                    <a:pt x="120015" y="69723"/>
                  </a:lnTo>
                  <a:lnTo>
                    <a:pt x="109347" y="64008"/>
                  </a:lnTo>
                  <a:lnTo>
                    <a:pt x="108584" y="62357"/>
                  </a:lnTo>
                  <a:lnTo>
                    <a:pt x="108203" y="60960"/>
                  </a:lnTo>
                  <a:lnTo>
                    <a:pt x="108330" y="59816"/>
                  </a:lnTo>
                  <a:lnTo>
                    <a:pt x="108330" y="58547"/>
                  </a:lnTo>
                  <a:lnTo>
                    <a:pt x="108584" y="57403"/>
                  </a:lnTo>
                  <a:lnTo>
                    <a:pt x="108839" y="56134"/>
                  </a:lnTo>
                  <a:lnTo>
                    <a:pt x="109093" y="54863"/>
                  </a:lnTo>
                  <a:lnTo>
                    <a:pt x="109220" y="53466"/>
                  </a:lnTo>
                  <a:lnTo>
                    <a:pt x="109220" y="52070"/>
                  </a:lnTo>
                  <a:lnTo>
                    <a:pt x="109220" y="50673"/>
                  </a:lnTo>
                  <a:lnTo>
                    <a:pt x="108839" y="48895"/>
                  </a:lnTo>
                  <a:lnTo>
                    <a:pt x="107950" y="46989"/>
                  </a:lnTo>
                  <a:lnTo>
                    <a:pt x="107442" y="45720"/>
                  </a:lnTo>
                  <a:lnTo>
                    <a:pt x="96266" y="38353"/>
                  </a:lnTo>
                  <a:lnTo>
                    <a:pt x="93345" y="36957"/>
                  </a:lnTo>
                  <a:lnTo>
                    <a:pt x="90170" y="36067"/>
                  </a:lnTo>
                  <a:lnTo>
                    <a:pt x="86995" y="35687"/>
                  </a:lnTo>
                  <a:lnTo>
                    <a:pt x="83820" y="35305"/>
                  </a:lnTo>
                  <a:lnTo>
                    <a:pt x="80899" y="35687"/>
                  </a:lnTo>
                  <a:lnTo>
                    <a:pt x="78232" y="36957"/>
                  </a:lnTo>
                  <a:lnTo>
                    <a:pt x="34289" y="56387"/>
                  </a:lnTo>
                  <a:lnTo>
                    <a:pt x="22606" y="68325"/>
                  </a:lnTo>
                  <a:lnTo>
                    <a:pt x="22860" y="70992"/>
                  </a:lnTo>
                  <a:lnTo>
                    <a:pt x="23749" y="74167"/>
                  </a:lnTo>
                  <a:lnTo>
                    <a:pt x="24764" y="77470"/>
                  </a:lnTo>
                  <a:lnTo>
                    <a:pt x="26288" y="81534"/>
                  </a:lnTo>
                  <a:lnTo>
                    <a:pt x="28575" y="86740"/>
                  </a:lnTo>
                  <a:lnTo>
                    <a:pt x="23368" y="89026"/>
                  </a:lnTo>
                  <a:lnTo>
                    <a:pt x="22098" y="85725"/>
                  </a:lnTo>
                  <a:lnTo>
                    <a:pt x="20447" y="81787"/>
                  </a:lnTo>
                  <a:lnTo>
                    <a:pt x="18414" y="77088"/>
                  </a:lnTo>
                  <a:lnTo>
                    <a:pt x="16510" y="72262"/>
                  </a:lnTo>
                  <a:lnTo>
                    <a:pt x="14350" y="67437"/>
                  </a:lnTo>
                  <a:lnTo>
                    <a:pt x="12192" y="62484"/>
                  </a:lnTo>
                  <a:lnTo>
                    <a:pt x="9906" y="57530"/>
                  </a:lnTo>
                  <a:lnTo>
                    <a:pt x="0" y="36322"/>
                  </a:lnTo>
                  <a:lnTo>
                    <a:pt x="5207" y="34036"/>
                  </a:lnTo>
                  <a:lnTo>
                    <a:pt x="8382" y="41021"/>
                  </a:lnTo>
                  <a:lnTo>
                    <a:pt x="11302" y="45212"/>
                  </a:lnTo>
                  <a:lnTo>
                    <a:pt x="13970" y="46482"/>
                  </a:lnTo>
                  <a:lnTo>
                    <a:pt x="16763" y="47751"/>
                  </a:lnTo>
                  <a:lnTo>
                    <a:pt x="21589" y="46862"/>
                  </a:lnTo>
                  <a:lnTo>
                    <a:pt x="28701" y="43687"/>
                  </a:lnTo>
                  <a:lnTo>
                    <a:pt x="77343" y="22098"/>
                  </a:lnTo>
                  <a:lnTo>
                    <a:pt x="81152" y="20447"/>
                  </a:lnTo>
                  <a:lnTo>
                    <a:pt x="84074" y="19050"/>
                  </a:lnTo>
                  <a:lnTo>
                    <a:pt x="86106" y="17779"/>
                  </a:lnTo>
                  <a:lnTo>
                    <a:pt x="88137" y="16510"/>
                  </a:lnTo>
                  <a:lnTo>
                    <a:pt x="89662" y="15239"/>
                  </a:lnTo>
                  <a:lnTo>
                    <a:pt x="90550" y="13842"/>
                  </a:lnTo>
                  <a:lnTo>
                    <a:pt x="91439" y="12446"/>
                  </a:lnTo>
                  <a:lnTo>
                    <a:pt x="91694" y="10795"/>
                  </a:lnTo>
                  <a:lnTo>
                    <a:pt x="91439" y="9016"/>
                  </a:lnTo>
                  <a:lnTo>
                    <a:pt x="91059" y="7112"/>
                  </a:lnTo>
                  <a:lnTo>
                    <a:pt x="90297" y="4825"/>
                  </a:lnTo>
                  <a:lnTo>
                    <a:pt x="89026" y="1904"/>
                  </a:lnTo>
                  <a:lnTo>
                    <a:pt x="93345" y="0"/>
                  </a:lnTo>
                  <a:lnTo>
                    <a:pt x="96012" y="4063"/>
                  </a:lnTo>
                  <a:lnTo>
                    <a:pt x="98805" y="7620"/>
                  </a:lnTo>
                  <a:lnTo>
                    <a:pt x="101853" y="10667"/>
                  </a:lnTo>
                  <a:lnTo>
                    <a:pt x="104775" y="13715"/>
                  </a:lnTo>
                  <a:lnTo>
                    <a:pt x="108457" y="16255"/>
                  </a:lnTo>
                  <a:lnTo>
                    <a:pt x="112775" y="1816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3185126"/>
              <a:ext cx="208025" cy="1013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423659" y="3172205"/>
              <a:ext cx="201930" cy="95250"/>
            </a:xfrm>
            <a:custGeom>
              <a:avLst/>
              <a:gdLst/>
              <a:ahLst/>
              <a:cxnLst/>
              <a:rect l="l" t="t" r="r" b="b"/>
              <a:pathLst>
                <a:path w="201929" h="95250">
                  <a:moveTo>
                    <a:pt x="196468" y="0"/>
                  </a:moveTo>
                  <a:lnTo>
                    <a:pt x="173609" y="36068"/>
                  </a:lnTo>
                  <a:lnTo>
                    <a:pt x="139826" y="62992"/>
                  </a:lnTo>
                  <a:lnTo>
                    <a:pt x="101088" y="78559"/>
                  </a:lnTo>
                  <a:lnTo>
                    <a:pt x="73743" y="82230"/>
                  </a:lnTo>
                  <a:lnTo>
                    <a:pt x="59689" y="82042"/>
                  </a:lnTo>
                  <a:lnTo>
                    <a:pt x="45594" y="80351"/>
                  </a:lnTo>
                  <a:lnTo>
                    <a:pt x="31511" y="76993"/>
                  </a:lnTo>
                  <a:lnTo>
                    <a:pt x="17452" y="71969"/>
                  </a:lnTo>
                  <a:lnTo>
                    <a:pt x="3428" y="65278"/>
                  </a:lnTo>
                  <a:lnTo>
                    <a:pt x="0" y="70358"/>
                  </a:lnTo>
                  <a:lnTo>
                    <a:pt x="46595" y="91271"/>
                  </a:lnTo>
                  <a:lnTo>
                    <a:pt x="76332" y="95085"/>
                  </a:lnTo>
                  <a:lnTo>
                    <a:pt x="90820" y="94408"/>
                  </a:lnTo>
                  <a:lnTo>
                    <a:pt x="133211" y="82349"/>
                  </a:lnTo>
                  <a:lnTo>
                    <a:pt x="170180" y="56007"/>
                  </a:lnTo>
                  <a:lnTo>
                    <a:pt x="196236" y="17448"/>
                  </a:lnTo>
                  <a:lnTo>
                    <a:pt x="201930" y="2159"/>
                  </a:lnTo>
                  <a:lnTo>
                    <a:pt x="19646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423659" y="3172205"/>
              <a:ext cx="201930" cy="95250"/>
            </a:xfrm>
            <a:custGeom>
              <a:avLst/>
              <a:gdLst/>
              <a:ahLst/>
              <a:cxnLst/>
              <a:rect l="l" t="t" r="r" b="b"/>
              <a:pathLst>
                <a:path w="201929" h="95250">
                  <a:moveTo>
                    <a:pt x="201930" y="2159"/>
                  </a:moveTo>
                  <a:lnTo>
                    <a:pt x="180373" y="44360"/>
                  </a:lnTo>
                  <a:lnTo>
                    <a:pt x="146494" y="75072"/>
                  </a:lnTo>
                  <a:lnTo>
                    <a:pt x="105046" y="92088"/>
                  </a:lnTo>
                  <a:lnTo>
                    <a:pt x="76332" y="95085"/>
                  </a:lnTo>
                  <a:lnTo>
                    <a:pt x="61594" y="94107"/>
                  </a:lnTo>
                  <a:lnTo>
                    <a:pt x="46595" y="91271"/>
                  </a:lnTo>
                  <a:lnTo>
                    <a:pt x="31321" y="86375"/>
                  </a:lnTo>
                  <a:lnTo>
                    <a:pt x="15785" y="79408"/>
                  </a:lnTo>
                  <a:lnTo>
                    <a:pt x="0" y="70358"/>
                  </a:lnTo>
                  <a:lnTo>
                    <a:pt x="3428" y="65278"/>
                  </a:lnTo>
                  <a:lnTo>
                    <a:pt x="17452" y="71969"/>
                  </a:lnTo>
                  <a:lnTo>
                    <a:pt x="31511" y="76993"/>
                  </a:lnTo>
                  <a:lnTo>
                    <a:pt x="45594" y="80351"/>
                  </a:lnTo>
                  <a:lnTo>
                    <a:pt x="59689" y="82042"/>
                  </a:lnTo>
                  <a:lnTo>
                    <a:pt x="73743" y="82230"/>
                  </a:lnTo>
                  <a:lnTo>
                    <a:pt x="87534" y="81073"/>
                  </a:lnTo>
                  <a:lnTo>
                    <a:pt x="127174" y="69548"/>
                  </a:lnTo>
                  <a:lnTo>
                    <a:pt x="163321" y="46101"/>
                  </a:lnTo>
                  <a:lnTo>
                    <a:pt x="190468" y="12874"/>
                  </a:lnTo>
                  <a:lnTo>
                    <a:pt x="196468" y="0"/>
                  </a:lnTo>
                  <a:lnTo>
                    <a:pt x="201930" y="215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050286" y="2026570"/>
              <a:ext cx="1870075" cy="1799589"/>
            </a:xfrm>
            <a:custGeom>
              <a:avLst/>
              <a:gdLst/>
              <a:ahLst/>
              <a:cxnLst/>
              <a:rect l="l" t="t" r="r" b="b"/>
              <a:pathLst>
                <a:path w="1870075" h="1799589">
                  <a:moveTo>
                    <a:pt x="1860803" y="2381"/>
                  </a:moveTo>
                  <a:lnTo>
                    <a:pt x="1864161" y="440823"/>
                  </a:lnTo>
                  <a:lnTo>
                    <a:pt x="1867090" y="823293"/>
                  </a:lnTo>
                  <a:lnTo>
                    <a:pt x="1869162" y="1093821"/>
                  </a:lnTo>
                  <a:lnTo>
                    <a:pt x="1869948" y="1196435"/>
                  </a:lnTo>
                  <a:lnTo>
                    <a:pt x="1839416" y="1202080"/>
                  </a:lnTo>
                  <a:lnTo>
                    <a:pt x="1806851" y="1208769"/>
                  </a:lnTo>
                  <a:lnTo>
                    <a:pt x="1736891" y="1226077"/>
                  </a:lnTo>
                  <a:lnTo>
                    <a:pt x="1700129" y="1237095"/>
                  </a:lnTo>
                  <a:lnTo>
                    <a:pt x="1662601" y="1249954"/>
                  </a:lnTo>
                  <a:lnTo>
                    <a:pt x="1624626" y="1264855"/>
                  </a:lnTo>
                  <a:lnTo>
                    <a:pt x="1586519" y="1281997"/>
                  </a:lnTo>
                  <a:lnTo>
                    <a:pt x="1548598" y="1301578"/>
                  </a:lnTo>
                  <a:lnTo>
                    <a:pt x="1511179" y="1323798"/>
                  </a:lnTo>
                  <a:lnTo>
                    <a:pt x="1474580" y="1348857"/>
                  </a:lnTo>
                  <a:lnTo>
                    <a:pt x="1439118" y="1376954"/>
                  </a:lnTo>
                  <a:lnTo>
                    <a:pt x="1405108" y="1408289"/>
                  </a:lnTo>
                  <a:lnTo>
                    <a:pt x="1372869" y="1443060"/>
                  </a:lnTo>
                  <a:lnTo>
                    <a:pt x="1342718" y="1481467"/>
                  </a:lnTo>
                  <a:lnTo>
                    <a:pt x="1314971" y="1523709"/>
                  </a:lnTo>
                  <a:lnTo>
                    <a:pt x="1289944" y="1569987"/>
                  </a:lnTo>
                  <a:lnTo>
                    <a:pt x="1267956" y="1620498"/>
                  </a:lnTo>
                  <a:lnTo>
                    <a:pt x="1249323" y="1675443"/>
                  </a:lnTo>
                  <a:lnTo>
                    <a:pt x="1234362" y="1735021"/>
                  </a:lnTo>
                  <a:lnTo>
                    <a:pt x="1223390" y="1799431"/>
                  </a:lnTo>
                  <a:lnTo>
                    <a:pt x="0" y="1799431"/>
                  </a:lnTo>
                  <a:lnTo>
                    <a:pt x="2977" y="1735360"/>
                  </a:lnTo>
                  <a:lnTo>
                    <a:pt x="7685" y="1672654"/>
                  </a:lnTo>
                  <a:lnTo>
                    <a:pt x="14078" y="1611305"/>
                  </a:lnTo>
                  <a:lnTo>
                    <a:pt x="22112" y="1551300"/>
                  </a:lnTo>
                  <a:lnTo>
                    <a:pt x="31743" y="1492628"/>
                  </a:lnTo>
                  <a:lnTo>
                    <a:pt x="42927" y="1435280"/>
                  </a:lnTo>
                  <a:lnTo>
                    <a:pt x="55620" y="1379243"/>
                  </a:lnTo>
                  <a:lnTo>
                    <a:pt x="69777" y="1324508"/>
                  </a:lnTo>
                  <a:lnTo>
                    <a:pt x="85355" y="1271063"/>
                  </a:lnTo>
                  <a:lnTo>
                    <a:pt x="102308" y="1218898"/>
                  </a:lnTo>
                  <a:lnTo>
                    <a:pt x="120593" y="1168001"/>
                  </a:lnTo>
                  <a:lnTo>
                    <a:pt x="140166" y="1118362"/>
                  </a:lnTo>
                  <a:lnTo>
                    <a:pt x="160983" y="1069970"/>
                  </a:lnTo>
                  <a:lnTo>
                    <a:pt x="182998" y="1022813"/>
                  </a:lnTo>
                  <a:lnTo>
                    <a:pt x="206169" y="976882"/>
                  </a:lnTo>
                  <a:lnTo>
                    <a:pt x="230451" y="932165"/>
                  </a:lnTo>
                  <a:lnTo>
                    <a:pt x="255799" y="888652"/>
                  </a:lnTo>
                  <a:lnTo>
                    <a:pt x="282170" y="846331"/>
                  </a:lnTo>
                  <a:lnTo>
                    <a:pt x="309520" y="805192"/>
                  </a:lnTo>
                  <a:lnTo>
                    <a:pt x="337803" y="765224"/>
                  </a:lnTo>
                  <a:lnTo>
                    <a:pt x="366976" y="726415"/>
                  </a:lnTo>
                  <a:lnTo>
                    <a:pt x="396996" y="688756"/>
                  </a:lnTo>
                  <a:lnTo>
                    <a:pt x="427816" y="652235"/>
                  </a:lnTo>
                  <a:lnTo>
                    <a:pt x="459394" y="616842"/>
                  </a:lnTo>
                  <a:lnTo>
                    <a:pt x="491685" y="582565"/>
                  </a:lnTo>
                  <a:lnTo>
                    <a:pt x="524646" y="549393"/>
                  </a:lnTo>
                  <a:lnTo>
                    <a:pt x="558231" y="517317"/>
                  </a:lnTo>
                  <a:lnTo>
                    <a:pt x="592396" y="486325"/>
                  </a:lnTo>
                  <a:lnTo>
                    <a:pt x="627098" y="456405"/>
                  </a:lnTo>
                  <a:lnTo>
                    <a:pt x="662292" y="427548"/>
                  </a:lnTo>
                  <a:lnTo>
                    <a:pt x="697934" y="399742"/>
                  </a:lnTo>
                  <a:lnTo>
                    <a:pt x="733980" y="372977"/>
                  </a:lnTo>
                  <a:lnTo>
                    <a:pt x="770386" y="347242"/>
                  </a:lnTo>
                  <a:lnTo>
                    <a:pt x="807107" y="322525"/>
                  </a:lnTo>
                  <a:lnTo>
                    <a:pt x="844100" y="298816"/>
                  </a:lnTo>
                  <a:lnTo>
                    <a:pt x="881319" y="276104"/>
                  </a:lnTo>
                  <a:lnTo>
                    <a:pt x="918721" y="254379"/>
                  </a:lnTo>
                  <a:lnTo>
                    <a:pt x="956262" y="233629"/>
                  </a:lnTo>
                  <a:lnTo>
                    <a:pt x="993897" y="213843"/>
                  </a:lnTo>
                  <a:lnTo>
                    <a:pt x="1031583" y="195011"/>
                  </a:lnTo>
                  <a:lnTo>
                    <a:pt x="1069275" y="177122"/>
                  </a:lnTo>
                  <a:lnTo>
                    <a:pt x="1106929" y="160165"/>
                  </a:lnTo>
                  <a:lnTo>
                    <a:pt x="1144500" y="144129"/>
                  </a:lnTo>
                  <a:lnTo>
                    <a:pt x="1181945" y="129003"/>
                  </a:lnTo>
                  <a:lnTo>
                    <a:pt x="1219219" y="114776"/>
                  </a:lnTo>
                  <a:lnTo>
                    <a:pt x="1256278" y="101438"/>
                  </a:lnTo>
                  <a:lnTo>
                    <a:pt x="1293078" y="88977"/>
                  </a:lnTo>
                  <a:lnTo>
                    <a:pt x="1329575" y="77384"/>
                  </a:lnTo>
                  <a:lnTo>
                    <a:pt x="1401483" y="56753"/>
                  </a:lnTo>
                  <a:lnTo>
                    <a:pt x="1471647" y="39459"/>
                  </a:lnTo>
                  <a:lnTo>
                    <a:pt x="1539714" y="25415"/>
                  </a:lnTo>
                  <a:lnTo>
                    <a:pt x="1605331" y="14534"/>
                  </a:lnTo>
                  <a:lnTo>
                    <a:pt x="1668144" y="6729"/>
                  </a:lnTo>
                  <a:lnTo>
                    <a:pt x="1727799" y="1913"/>
                  </a:lnTo>
                  <a:lnTo>
                    <a:pt x="1783944" y="0"/>
                  </a:lnTo>
                  <a:lnTo>
                    <a:pt x="1810589" y="104"/>
                  </a:lnTo>
                  <a:lnTo>
                    <a:pt x="1836223" y="901"/>
                  </a:lnTo>
                  <a:lnTo>
                    <a:pt x="1860803" y="238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88208" y="3552443"/>
              <a:ext cx="177520" cy="21259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62173" y="3546475"/>
              <a:ext cx="177800" cy="2112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17164" y="3326891"/>
              <a:ext cx="227825" cy="2034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91890" y="3319779"/>
              <a:ext cx="227330" cy="20370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91839" y="3092195"/>
              <a:ext cx="240029" cy="21259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66693" y="3084956"/>
              <a:ext cx="239268" cy="21285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13759" y="2889503"/>
              <a:ext cx="226313" cy="20345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390899" y="2886583"/>
              <a:ext cx="220345" cy="196850"/>
            </a:xfrm>
            <a:custGeom>
              <a:avLst/>
              <a:gdLst/>
              <a:ahLst/>
              <a:cxnLst/>
              <a:rect l="l" t="t" r="r" b="b"/>
              <a:pathLst>
                <a:path w="220345" h="196850">
                  <a:moveTo>
                    <a:pt x="25773" y="121919"/>
                  </a:moveTo>
                  <a:lnTo>
                    <a:pt x="11302" y="121919"/>
                  </a:lnTo>
                  <a:lnTo>
                    <a:pt x="13080" y="122300"/>
                  </a:lnTo>
                  <a:lnTo>
                    <a:pt x="14986" y="123316"/>
                  </a:lnTo>
                  <a:lnTo>
                    <a:pt x="11429" y="129412"/>
                  </a:lnTo>
                  <a:lnTo>
                    <a:pt x="9144" y="135762"/>
                  </a:lnTo>
                  <a:lnTo>
                    <a:pt x="7736" y="143001"/>
                  </a:lnTo>
                  <a:lnTo>
                    <a:pt x="6730" y="148589"/>
                  </a:lnTo>
                  <a:lnTo>
                    <a:pt x="6730" y="154812"/>
                  </a:lnTo>
                  <a:lnTo>
                    <a:pt x="27050" y="189483"/>
                  </a:lnTo>
                  <a:lnTo>
                    <a:pt x="50673" y="196341"/>
                  </a:lnTo>
                  <a:lnTo>
                    <a:pt x="56641" y="195833"/>
                  </a:lnTo>
                  <a:lnTo>
                    <a:pt x="62484" y="193928"/>
                  </a:lnTo>
                  <a:lnTo>
                    <a:pt x="68452" y="192150"/>
                  </a:lnTo>
                  <a:lnTo>
                    <a:pt x="74040" y="189102"/>
                  </a:lnTo>
                  <a:lnTo>
                    <a:pt x="79501" y="184784"/>
                  </a:lnTo>
                  <a:lnTo>
                    <a:pt x="84365" y="180847"/>
                  </a:lnTo>
                  <a:lnTo>
                    <a:pt x="53594" y="180847"/>
                  </a:lnTo>
                  <a:lnTo>
                    <a:pt x="48895" y="180212"/>
                  </a:lnTo>
                  <a:lnTo>
                    <a:pt x="44196" y="179450"/>
                  </a:lnTo>
                  <a:lnTo>
                    <a:pt x="39750" y="177800"/>
                  </a:lnTo>
                  <a:lnTo>
                    <a:pt x="35433" y="175005"/>
                  </a:lnTo>
                  <a:lnTo>
                    <a:pt x="31114" y="172338"/>
                  </a:lnTo>
                  <a:lnTo>
                    <a:pt x="18161" y="147700"/>
                  </a:lnTo>
                  <a:lnTo>
                    <a:pt x="18281" y="142239"/>
                  </a:lnTo>
                  <a:lnTo>
                    <a:pt x="19685" y="133350"/>
                  </a:lnTo>
                  <a:lnTo>
                    <a:pt x="21462" y="128777"/>
                  </a:lnTo>
                  <a:lnTo>
                    <a:pt x="24376" y="124078"/>
                  </a:lnTo>
                  <a:lnTo>
                    <a:pt x="25773" y="121919"/>
                  </a:lnTo>
                  <a:close/>
                </a:path>
                <a:path w="220345" h="196850">
                  <a:moveTo>
                    <a:pt x="92837" y="106679"/>
                  </a:moveTo>
                  <a:lnTo>
                    <a:pt x="56261" y="106679"/>
                  </a:lnTo>
                  <a:lnTo>
                    <a:pt x="65786" y="108457"/>
                  </a:lnTo>
                  <a:lnTo>
                    <a:pt x="70230" y="110108"/>
                  </a:lnTo>
                  <a:lnTo>
                    <a:pt x="91566" y="144144"/>
                  </a:lnTo>
                  <a:lnTo>
                    <a:pt x="90657" y="149097"/>
                  </a:lnTo>
                  <a:lnTo>
                    <a:pt x="89915" y="153669"/>
                  </a:lnTo>
                  <a:lnTo>
                    <a:pt x="58165" y="180593"/>
                  </a:lnTo>
                  <a:lnTo>
                    <a:pt x="53594" y="180847"/>
                  </a:lnTo>
                  <a:lnTo>
                    <a:pt x="84365" y="180847"/>
                  </a:lnTo>
                  <a:lnTo>
                    <a:pt x="84836" y="180466"/>
                  </a:lnTo>
                  <a:lnTo>
                    <a:pt x="89535" y="175132"/>
                  </a:lnTo>
                  <a:lnTo>
                    <a:pt x="93599" y="168655"/>
                  </a:lnTo>
                  <a:lnTo>
                    <a:pt x="97662" y="162305"/>
                  </a:lnTo>
                  <a:lnTo>
                    <a:pt x="100457" y="155701"/>
                  </a:lnTo>
                  <a:lnTo>
                    <a:pt x="102086" y="148589"/>
                  </a:lnTo>
                  <a:lnTo>
                    <a:pt x="103377" y="142366"/>
                  </a:lnTo>
                  <a:lnTo>
                    <a:pt x="103759" y="135889"/>
                  </a:lnTo>
                  <a:lnTo>
                    <a:pt x="101980" y="123570"/>
                  </a:lnTo>
                  <a:lnTo>
                    <a:pt x="99949" y="117855"/>
                  </a:lnTo>
                  <a:lnTo>
                    <a:pt x="96774" y="112649"/>
                  </a:lnTo>
                  <a:lnTo>
                    <a:pt x="93472" y="107314"/>
                  </a:lnTo>
                  <a:lnTo>
                    <a:pt x="92837" y="106679"/>
                  </a:lnTo>
                  <a:close/>
                </a:path>
                <a:path w="220345" h="196850">
                  <a:moveTo>
                    <a:pt x="14350" y="106806"/>
                  </a:moveTo>
                  <a:lnTo>
                    <a:pt x="11684" y="109600"/>
                  </a:lnTo>
                  <a:lnTo>
                    <a:pt x="6985" y="114807"/>
                  </a:lnTo>
                  <a:lnTo>
                    <a:pt x="4825" y="117347"/>
                  </a:lnTo>
                  <a:lnTo>
                    <a:pt x="0" y="122427"/>
                  </a:lnTo>
                  <a:lnTo>
                    <a:pt x="2286" y="126872"/>
                  </a:lnTo>
                  <a:lnTo>
                    <a:pt x="5334" y="124205"/>
                  </a:lnTo>
                  <a:lnTo>
                    <a:pt x="7747" y="122808"/>
                  </a:lnTo>
                  <a:lnTo>
                    <a:pt x="9525" y="122300"/>
                  </a:lnTo>
                  <a:lnTo>
                    <a:pt x="11302" y="121919"/>
                  </a:lnTo>
                  <a:lnTo>
                    <a:pt x="25773" y="121919"/>
                  </a:lnTo>
                  <a:lnTo>
                    <a:pt x="26924" y="120141"/>
                  </a:lnTo>
                  <a:lnTo>
                    <a:pt x="30225" y="116586"/>
                  </a:lnTo>
                  <a:lnTo>
                    <a:pt x="32812" y="114807"/>
                  </a:lnTo>
                  <a:lnTo>
                    <a:pt x="20827" y="114807"/>
                  </a:lnTo>
                  <a:lnTo>
                    <a:pt x="19430" y="113664"/>
                  </a:lnTo>
                  <a:lnTo>
                    <a:pt x="18287" y="112267"/>
                  </a:lnTo>
                  <a:lnTo>
                    <a:pt x="16255" y="109474"/>
                  </a:lnTo>
                  <a:lnTo>
                    <a:pt x="15366" y="108076"/>
                  </a:lnTo>
                  <a:lnTo>
                    <a:pt x="14350" y="106806"/>
                  </a:lnTo>
                  <a:close/>
                </a:path>
                <a:path w="220345" h="196850">
                  <a:moveTo>
                    <a:pt x="74677" y="22225"/>
                  </a:moveTo>
                  <a:lnTo>
                    <a:pt x="41783" y="22225"/>
                  </a:lnTo>
                  <a:lnTo>
                    <a:pt x="46482" y="22478"/>
                  </a:lnTo>
                  <a:lnTo>
                    <a:pt x="50800" y="25145"/>
                  </a:lnTo>
                  <a:lnTo>
                    <a:pt x="172720" y="101853"/>
                  </a:lnTo>
                  <a:lnTo>
                    <a:pt x="184276" y="108965"/>
                  </a:lnTo>
                  <a:lnTo>
                    <a:pt x="188340" y="111378"/>
                  </a:lnTo>
                  <a:lnTo>
                    <a:pt x="192277" y="113791"/>
                  </a:lnTo>
                  <a:lnTo>
                    <a:pt x="196214" y="115950"/>
                  </a:lnTo>
                  <a:lnTo>
                    <a:pt x="200025" y="118237"/>
                  </a:lnTo>
                  <a:lnTo>
                    <a:pt x="203708" y="120268"/>
                  </a:lnTo>
                  <a:lnTo>
                    <a:pt x="207010" y="122174"/>
                  </a:lnTo>
                  <a:lnTo>
                    <a:pt x="210438" y="124078"/>
                  </a:lnTo>
                  <a:lnTo>
                    <a:pt x="213360" y="125602"/>
                  </a:lnTo>
                  <a:lnTo>
                    <a:pt x="215646" y="126618"/>
                  </a:lnTo>
                  <a:lnTo>
                    <a:pt x="219837" y="117982"/>
                  </a:lnTo>
                  <a:lnTo>
                    <a:pt x="190246" y="95884"/>
                  </a:lnTo>
                  <a:lnTo>
                    <a:pt x="185292" y="92328"/>
                  </a:lnTo>
                  <a:lnTo>
                    <a:pt x="175260" y="85597"/>
                  </a:lnTo>
                  <a:lnTo>
                    <a:pt x="170814" y="82550"/>
                  </a:lnTo>
                  <a:lnTo>
                    <a:pt x="166750" y="80137"/>
                  </a:lnTo>
                  <a:lnTo>
                    <a:pt x="74677" y="22225"/>
                  </a:lnTo>
                  <a:close/>
                </a:path>
                <a:path w="220345" h="196850">
                  <a:moveTo>
                    <a:pt x="61975" y="92837"/>
                  </a:moveTo>
                  <a:lnTo>
                    <a:pt x="24891" y="109474"/>
                  </a:lnTo>
                  <a:lnTo>
                    <a:pt x="20827" y="114807"/>
                  </a:lnTo>
                  <a:lnTo>
                    <a:pt x="32812" y="114807"/>
                  </a:lnTo>
                  <a:lnTo>
                    <a:pt x="34289" y="113791"/>
                  </a:lnTo>
                  <a:lnTo>
                    <a:pt x="38226" y="110997"/>
                  </a:lnTo>
                  <a:lnTo>
                    <a:pt x="42545" y="109092"/>
                  </a:lnTo>
                  <a:lnTo>
                    <a:pt x="51562" y="106806"/>
                  </a:lnTo>
                  <a:lnTo>
                    <a:pt x="56261" y="106679"/>
                  </a:lnTo>
                  <a:lnTo>
                    <a:pt x="92837" y="106679"/>
                  </a:lnTo>
                  <a:lnTo>
                    <a:pt x="89153" y="102996"/>
                  </a:lnTo>
                  <a:lnTo>
                    <a:pt x="78612" y="96392"/>
                  </a:lnTo>
                  <a:lnTo>
                    <a:pt x="73278" y="94361"/>
                  </a:lnTo>
                  <a:lnTo>
                    <a:pt x="61975" y="92837"/>
                  </a:lnTo>
                  <a:close/>
                </a:path>
                <a:path w="220345" h="196850">
                  <a:moveTo>
                    <a:pt x="44069" y="0"/>
                  </a:moveTo>
                  <a:lnTo>
                    <a:pt x="39877" y="4444"/>
                  </a:lnTo>
                  <a:lnTo>
                    <a:pt x="35051" y="9651"/>
                  </a:lnTo>
                  <a:lnTo>
                    <a:pt x="29845" y="15366"/>
                  </a:lnTo>
                  <a:lnTo>
                    <a:pt x="24511" y="21081"/>
                  </a:lnTo>
                  <a:lnTo>
                    <a:pt x="19430" y="26924"/>
                  </a:lnTo>
                  <a:lnTo>
                    <a:pt x="14477" y="33019"/>
                  </a:lnTo>
                  <a:lnTo>
                    <a:pt x="18541" y="38480"/>
                  </a:lnTo>
                  <a:lnTo>
                    <a:pt x="25653" y="31495"/>
                  </a:lnTo>
                  <a:lnTo>
                    <a:pt x="31750" y="26796"/>
                  </a:lnTo>
                  <a:lnTo>
                    <a:pt x="36829" y="24511"/>
                  </a:lnTo>
                  <a:lnTo>
                    <a:pt x="41783" y="22225"/>
                  </a:lnTo>
                  <a:lnTo>
                    <a:pt x="74677" y="22225"/>
                  </a:lnTo>
                  <a:lnTo>
                    <a:pt x="58927" y="12318"/>
                  </a:lnTo>
                  <a:lnTo>
                    <a:pt x="56387" y="10667"/>
                  </a:lnTo>
                  <a:lnTo>
                    <a:pt x="53721" y="8762"/>
                  </a:lnTo>
                  <a:lnTo>
                    <a:pt x="51053" y="6476"/>
                  </a:lnTo>
                  <a:lnTo>
                    <a:pt x="48387" y="4317"/>
                  </a:lnTo>
                  <a:lnTo>
                    <a:pt x="45974" y="2158"/>
                  </a:lnTo>
                  <a:lnTo>
                    <a:pt x="44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90899" y="2886583"/>
              <a:ext cx="220345" cy="196850"/>
            </a:xfrm>
            <a:custGeom>
              <a:avLst/>
              <a:gdLst/>
              <a:ahLst/>
              <a:cxnLst/>
              <a:rect l="l" t="t" r="r" b="b"/>
              <a:pathLst>
                <a:path w="220345" h="196850">
                  <a:moveTo>
                    <a:pt x="24129" y="124459"/>
                  </a:moveTo>
                  <a:lnTo>
                    <a:pt x="21462" y="128777"/>
                  </a:lnTo>
                  <a:lnTo>
                    <a:pt x="19685" y="133350"/>
                  </a:lnTo>
                  <a:lnTo>
                    <a:pt x="18923" y="138175"/>
                  </a:lnTo>
                  <a:lnTo>
                    <a:pt x="18161" y="143001"/>
                  </a:lnTo>
                  <a:lnTo>
                    <a:pt x="18161" y="147700"/>
                  </a:lnTo>
                  <a:lnTo>
                    <a:pt x="19176" y="152272"/>
                  </a:lnTo>
                  <a:lnTo>
                    <a:pt x="20192" y="156844"/>
                  </a:lnTo>
                  <a:lnTo>
                    <a:pt x="35433" y="175005"/>
                  </a:lnTo>
                  <a:lnTo>
                    <a:pt x="39750" y="177800"/>
                  </a:lnTo>
                  <a:lnTo>
                    <a:pt x="44196" y="179450"/>
                  </a:lnTo>
                  <a:lnTo>
                    <a:pt x="48895" y="180212"/>
                  </a:lnTo>
                  <a:lnTo>
                    <a:pt x="53594" y="180847"/>
                  </a:lnTo>
                  <a:lnTo>
                    <a:pt x="58165" y="180593"/>
                  </a:lnTo>
                  <a:lnTo>
                    <a:pt x="62611" y="179577"/>
                  </a:lnTo>
                  <a:lnTo>
                    <a:pt x="67055" y="178434"/>
                  </a:lnTo>
                  <a:lnTo>
                    <a:pt x="71247" y="176402"/>
                  </a:lnTo>
                  <a:lnTo>
                    <a:pt x="75184" y="173608"/>
                  </a:lnTo>
                  <a:lnTo>
                    <a:pt x="79121" y="170814"/>
                  </a:lnTo>
                  <a:lnTo>
                    <a:pt x="82423" y="167258"/>
                  </a:lnTo>
                  <a:lnTo>
                    <a:pt x="85216" y="162813"/>
                  </a:lnTo>
                  <a:lnTo>
                    <a:pt x="88011" y="158368"/>
                  </a:lnTo>
                  <a:lnTo>
                    <a:pt x="89915" y="153669"/>
                  </a:lnTo>
                  <a:lnTo>
                    <a:pt x="90677" y="148970"/>
                  </a:lnTo>
                  <a:lnTo>
                    <a:pt x="91566" y="144144"/>
                  </a:lnTo>
                  <a:lnTo>
                    <a:pt x="74422" y="112775"/>
                  </a:lnTo>
                  <a:lnTo>
                    <a:pt x="70230" y="110108"/>
                  </a:lnTo>
                  <a:lnTo>
                    <a:pt x="65786" y="108457"/>
                  </a:lnTo>
                  <a:lnTo>
                    <a:pt x="60960" y="107568"/>
                  </a:lnTo>
                  <a:lnTo>
                    <a:pt x="56261" y="106679"/>
                  </a:lnTo>
                  <a:lnTo>
                    <a:pt x="34289" y="113791"/>
                  </a:lnTo>
                  <a:lnTo>
                    <a:pt x="30225" y="116586"/>
                  </a:lnTo>
                  <a:lnTo>
                    <a:pt x="26924" y="120141"/>
                  </a:lnTo>
                  <a:lnTo>
                    <a:pt x="24129" y="124459"/>
                  </a:lnTo>
                  <a:close/>
                </a:path>
                <a:path w="220345" h="196850">
                  <a:moveTo>
                    <a:pt x="0" y="122427"/>
                  </a:moveTo>
                  <a:lnTo>
                    <a:pt x="2412" y="119887"/>
                  </a:lnTo>
                  <a:lnTo>
                    <a:pt x="4825" y="117347"/>
                  </a:lnTo>
                  <a:lnTo>
                    <a:pt x="6985" y="114807"/>
                  </a:lnTo>
                  <a:lnTo>
                    <a:pt x="9271" y="112267"/>
                  </a:lnTo>
                  <a:lnTo>
                    <a:pt x="11684" y="109600"/>
                  </a:lnTo>
                  <a:lnTo>
                    <a:pt x="14350" y="106806"/>
                  </a:lnTo>
                  <a:lnTo>
                    <a:pt x="15366" y="108076"/>
                  </a:lnTo>
                  <a:lnTo>
                    <a:pt x="16255" y="109474"/>
                  </a:lnTo>
                  <a:lnTo>
                    <a:pt x="17272" y="110870"/>
                  </a:lnTo>
                  <a:lnTo>
                    <a:pt x="18287" y="112267"/>
                  </a:lnTo>
                  <a:lnTo>
                    <a:pt x="19430" y="113664"/>
                  </a:lnTo>
                  <a:lnTo>
                    <a:pt x="20827" y="114807"/>
                  </a:lnTo>
                  <a:lnTo>
                    <a:pt x="24891" y="109474"/>
                  </a:lnTo>
                  <a:lnTo>
                    <a:pt x="29463" y="105155"/>
                  </a:lnTo>
                  <a:lnTo>
                    <a:pt x="34671" y="101726"/>
                  </a:lnTo>
                  <a:lnTo>
                    <a:pt x="39877" y="98297"/>
                  </a:lnTo>
                  <a:lnTo>
                    <a:pt x="45338" y="95884"/>
                  </a:lnTo>
                  <a:lnTo>
                    <a:pt x="50800" y="94487"/>
                  </a:lnTo>
                  <a:lnTo>
                    <a:pt x="56387" y="93090"/>
                  </a:lnTo>
                  <a:lnTo>
                    <a:pt x="61975" y="92837"/>
                  </a:lnTo>
                  <a:lnTo>
                    <a:pt x="67563" y="93599"/>
                  </a:lnTo>
                  <a:lnTo>
                    <a:pt x="73278" y="94361"/>
                  </a:lnTo>
                  <a:lnTo>
                    <a:pt x="101980" y="123570"/>
                  </a:lnTo>
                  <a:lnTo>
                    <a:pt x="102870" y="129793"/>
                  </a:lnTo>
                  <a:lnTo>
                    <a:pt x="103759" y="135889"/>
                  </a:lnTo>
                  <a:lnTo>
                    <a:pt x="93599" y="168655"/>
                  </a:lnTo>
                  <a:lnTo>
                    <a:pt x="89535" y="175132"/>
                  </a:lnTo>
                  <a:lnTo>
                    <a:pt x="62484" y="193928"/>
                  </a:lnTo>
                  <a:lnTo>
                    <a:pt x="56641" y="195833"/>
                  </a:lnTo>
                  <a:lnTo>
                    <a:pt x="17525" y="181990"/>
                  </a:lnTo>
                  <a:lnTo>
                    <a:pt x="7747" y="160654"/>
                  </a:lnTo>
                  <a:lnTo>
                    <a:pt x="6730" y="154812"/>
                  </a:lnTo>
                  <a:lnTo>
                    <a:pt x="6730" y="148589"/>
                  </a:lnTo>
                  <a:lnTo>
                    <a:pt x="7874" y="142239"/>
                  </a:lnTo>
                  <a:lnTo>
                    <a:pt x="9144" y="135762"/>
                  </a:lnTo>
                  <a:lnTo>
                    <a:pt x="11429" y="129412"/>
                  </a:lnTo>
                  <a:lnTo>
                    <a:pt x="14986" y="123316"/>
                  </a:lnTo>
                  <a:lnTo>
                    <a:pt x="13080" y="122300"/>
                  </a:lnTo>
                  <a:lnTo>
                    <a:pt x="11302" y="121919"/>
                  </a:lnTo>
                  <a:lnTo>
                    <a:pt x="9525" y="122300"/>
                  </a:lnTo>
                  <a:lnTo>
                    <a:pt x="7747" y="122808"/>
                  </a:lnTo>
                  <a:lnTo>
                    <a:pt x="5334" y="124205"/>
                  </a:lnTo>
                  <a:lnTo>
                    <a:pt x="2286" y="126872"/>
                  </a:lnTo>
                  <a:lnTo>
                    <a:pt x="0" y="122427"/>
                  </a:lnTo>
                  <a:close/>
                </a:path>
                <a:path w="220345" h="196850">
                  <a:moveTo>
                    <a:pt x="14477" y="33019"/>
                  </a:moveTo>
                  <a:lnTo>
                    <a:pt x="19430" y="26924"/>
                  </a:lnTo>
                  <a:lnTo>
                    <a:pt x="24511" y="21081"/>
                  </a:lnTo>
                  <a:lnTo>
                    <a:pt x="29845" y="15366"/>
                  </a:lnTo>
                  <a:lnTo>
                    <a:pt x="35051" y="9651"/>
                  </a:lnTo>
                  <a:lnTo>
                    <a:pt x="39877" y="4444"/>
                  </a:lnTo>
                  <a:lnTo>
                    <a:pt x="44069" y="0"/>
                  </a:lnTo>
                  <a:lnTo>
                    <a:pt x="45974" y="2158"/>
                  </a:lnTo>
                  <a:lnTo>
                    <a:pt x="48387" y="4317"/>
                  </a:lnTo>
                  <a:lnTo>
                    <a:pt x="51053" y="6476"/>
                  </a:lnTo>
                  <a:lnTo>
                    <a:pt x="53721" y="8762"/>
                  </a:lnTo>
                  <a:lnTo>
                    <a:pt x="56387" y="10667"/>
                  </a:lnTo>
                  <a:lnTo>
                    <a:pt x="58927" y="12318"/>
                  </a:lnTo>
                  <a:lnTo>
                    <a:pt x="166750" y="80137"/>
                  </a:lnTo>
                  <a:lnTo>
                    <a:pt x="170814" y="82550"/>
                  </a:lnTo>
                  <a:lnTo>
                    <a:pt x="175260" y="85597"/>
                  </a:lnTo>
                  <a:lnTo>
                    <a:pt x="180212" y="88900"/>
                  </a:lnTo>
                  <a:lnTo>
                    <a:pt x="185292" y="92328"/>
                  </a:lnTo>
                  <a:lnTo>
                    <a:pt x="190246" y="95884"/>
                  </a:lnTo>
                  <a:lnTo>
                    <a:pt x="195199" y="99313"/>
                  </a:lnTo>
                  <a:lnTo>
                    <a:pt x="219837" y="117982"/>
                  </a:lnTo>
                  <a:lnTo>
                    <a:pt x="215646" y="126618"/>
                  </a:lnTo>
                  <a:lnTo>
                    <a:pt x="213360" y="125602"/>
                  </a:lnTo>
                  <a:lnTo>
                    <a:pt x="210438" y="124078"/>
                  </a:lnTo>
                  <a:lnTo>
                    <a:pt x="207010" y="122174"/>
                  </a:lnTo>
                  <a:lnTo>
                    <a:pt x="203708" y="120268"/>
                  </a:lnTo>
                  <a:lnTo>
                    <a:pt x="200025" y="118237"/>
                  </a:lnTo>
                  <a:lnTo>
                    <a:pt x="196214" y="115950"/>
                  </a:lnTo>
                  <a:lnTo>
                    <a:pt x="192277" y="113791"/>
                  </a:lnTo>
                  <a:lnTo>
                    <a:pt x="188340" y="111378"/>
                  </a:lnTo>
                  <a:lnTo>
                    <a:pt x="184276" y="108965"/>
                  </a:lnTo>
                  <a:lnTo>
                    <a:pt x="180339" y="106552"/>
                  </a:lnTo>
                  <a:lnTo>
                    <a:pt x="176402" y="104139"/>
                  </a:lnTo>
                  <a:lnTo>
                    <a:pt x="172720" y="101853"/>
                  </a:lnTo>
                  <a:lnTo>
                    <a:pt x="50800" y="25145"/>
                  </a:lnTo>
                  <a:lnTo>
                    <a:pt x="46482" y="22478"/>
                  </a:lnTo>
                  <a:lnTo>
                    <a:pt x="41783" y="22225"/>
                  </a:lnTo>
                  <a:lnTo>
                    <a:pt x="36829" y="24511"/>
                  </a:lnTo>
                  <a:lnTo>
                    <a:pt x="31750" y="26796"/>
                  </a:lnTo>
                  <a:lnTo>
                    <a:pt x="25653" y="31495"/>
                  </a:lnTo>
                  <a:lnTo>
                    <a:pt x="18541" y="38480"/>
                  </a:lnTo>
                  <a:lnTo>
                    <a:pt x="14477" y="3301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38727" y="2702039"/>
              <a:ext cx="236969" cy="22480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12311" y="2695320"/>
              <a:ext cx="236347" cy="22351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78936" y="2609087"/>
              <a:ext cx="165379" cy="15316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657002" y="2605277"/>
              <a:ext cx="158115" cy="147320"/>
            </a:xfrm>
            <a:custGeom>
              <a:avLst/>
              <a:gdLst/>
              <a:ahLst/>
              <a:cxnLst/>
              <a:rect l="l" t="t" r="r" b="b"/>
              <a:pathLst>
                <a:path w="158114" h="147319">
                  <a:moveTo>
                    <a:pt x="978" y="0"/>
                  </a:moveTo>
                  <a:lnTo>
                    <a:pt x="0" y="16313"/>
                  </a:lnTo>
                  <a:lnTo>
                    <a:pt x="867" y="32115"/>
                  </a:lnTo>
                  <a:lnTo>
                    <a:pt x="3567" y="47416"/>
                  </a:lnTo>
                  <a:lnTo>
                    <a:pt x="21917" y="89439"/>
                  </a:lnTo>
                  <a:lnTo>
                    <a:pt x="52885" y="121959"/>
                  </a:lnTo>
                  <a:lnTo>
                    <a:pt x="91783" y="141605"/>
                  </a:lnTo>
                  <a:lnTo>
                    <a:pt x="122723" y="146954"/>
                  </a:lnTo>
                  <a:lnTo>
                    <a:pt x="139807" y="146944"/>
                  </a:lnTo>
                  <a:lnTo>
                    <a:pt x="157950" y="145161"/>
                  </a:lnTo>
                  <a:lnTo>
                    <a:pt x="156934" y="138811"/>
                  </a:lnTo>
                  <a:lnTo>
                    <a:pt x="141341" y="139336"/>
                  </a:lnTo>
                  <a:lnTo>
                    <a:pt x="126390" y="138255"/>
                  </a:lnTo>
                  <a:lnTo>
                    <a:pt x="85582" y="125773"/>
                  </a:lnTo>
                  <a:lnTo>
                    <a:pt x="51524" y="102235"/>
                  </a:lnTo>
                  <a:lnTo>
                    <a:pt x="25060" y="68849"/>
                  </a:lnTo>
                  <a:lnTo>
                    <a:pt x="9233" y="28701"/>
                  </a:lnTo>
                  <a:lnTo>
                    <a:pt x="6804" y="7377"/>
                  </a:lnTo>
                  <a:lnTo>
                    <a:pt x="6947" y="254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657002" y="2605277"/>
              <a:ext cx="158115" cy="147320"/>
            </a:xfrm>
            <a:custGeom>
              <a:avLst/>
              <a:gdLst/>
              <a:ahLst/>
              <a:cxnLst/>
              <a:rect l="l" t="t" r="r" b="b"/>
              <a:pathLst>
                <a:path w="158114" h="147319">
                  <a:moveTo>
                    <a:pt x="978" y="0"/>
                  </a:moveTo>
                  <a:lnTo>
                    <a:pt x="6947" y="254"/>
                  </a:lnTo>
                  <a:lnTo>
                    <a:pt x="6804" y="7377"/>
                  </a:lnTo>
                  <a:lnTo>
                    <a:pt x="7137" y="14477"/>
                  </a:lnTo>
                  <a:lnTo>
                    <a:pt x="18377" y="56007"/>
                  </a:lnTo>
                  <a:lnTo>
                    <a:pt x="41872" y="92249"/>
                  </a:lnTo>
                  <a:lnTo>
                    <a:pt x="73447" y="119062"/>
                  </a:lnTo>
                  <a:lnTo>
                    <a:pt x="112107" y="135578"/>
                  </a:lnTo>
                  <a:lnTo>
                    <a:pt x="141341" y="139336"/>
                  </a:lnTo>
                  <a:lnTo>
                    <a:pt x="156934" y="138811"/>
                  </a:lnTo>
                  <a:lnTo>
                    <a:pt x="157950" y="145161"/>
                  </a:lnTo>
                  <a:lnTo>
                    <a:pt x="139807" y="146944"/>
                  </a:lnTo>
                  <a:lnTo>
                    <a:pt x="122723" y="146954"/>
                  </a:lnTo>
                  <a:lnTo>
                    <a:pt x="106711" y="145178"/>
                  </a:lnTo>
                  <a:lnTo>
                    <a:pt x="64954" y="129889"/>
                  </a:lnTo>
                  <a:lnTo>
                    <a:pt x="31075" y="101556"/>
                  </a:lnTo>
                  <a:lnTo>
                    <a:pt x="8090" y="62230"/>
                  </a:lnTo>
                  <a:lnTo>
                    <a:pt x="0" y="16313"/>
                  </a:lnTo>
                  <a:lnTo>
                    <a:pt x="978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50564" y="2519146"/>
              <a:ext cx="177520" cy="17909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728084" y="2515572"/>
              <a:ext cx="170815" cy="172085"/>
            </a:xfrm>
            <a:custGeom>
              <a:avLst/>
              <a:gdLst/>
              <a:ahLst/>
              <a:cxnLst/>
              <a:rect l="l" t="t" r="r" b="b"/>
              <a:pathLst>
                <a:path w="170814" h="172085">
                  <a:moveTo>
                    <a:pt x="77737" y="0"/>
                  </a:moveTo>
                  <a:lnTo>
                    <a:pt x="38417" y="10806"/>
                  </a:lnTo>
                  <a:lnTo>
                    <a:pt x="9038" y="41640"/>
                  </a:lnTo>
                  <a:lnTo>
                    <a:pt x="0" y="82339"/>
                  </a:lnTo>
                  <a:lnTo>
                    <a:pt x="720" y="90672"/>
                  </a:lnTo>
                  <a:lnTo>
                    <a:pt x="14954" y="129932"/>
                  </a:lnTo>
                  <a:lnTo>
                    <a:pt x="45255" y="159388"/>
                  </a:lnTo>
                  <a:lnTo>
                    <a:pt x="84962" y="171620"/>
                  </a:lnTo>
                  <a:lnTo>
                    <a:pt x="93128" y="171882"/>
                  </a:lnTo>
                  <a:lnTo>
                    <a:pt x="101234" y="171334"/>
                  </a:lnTo>
                  <a:lnTo>
                    <a:pt x="134804" y="159333"/>
                  </a:lnTo>
                  <a:lnTo>
                    <a:pt x="99822" y="159333"/>
                  </a:lnTo>
                  <a:lnTo>
                    <a:pt x="92340" y="158642"/>
                  </a:lnTo>
                  <a:lnTo>
                    <a:pt x="56514" y="144696"/>
                  </a:lnTo>
                  <a:lnTo>
                    <a:pt x="23479" y="113597"/>
                  </a:lnTo>
                  <a:lnTo>
                    <a:pt x="9143" y="74465"/>
                  </a:lnTo>
                  <a:lnTo>
                    <a:pt x="9114" y="68038"/>
                  </a:lnTo>
                  <a:lnTo>
                    <a:pt x="9763" y="61718"/>
                  </a:lnTo>
                  <a:lnTo>
                    <a:pt x="27812" y="27856"/>
                  </a:lnTo>
                  <a:lnTo>
                    <a:pt x="63202" y="12596"/>
                  </a:lnTo>
                  <a:lnTo>
                    <a:pt x="70707" y="12521"/>
                  </a:lnTo>
                  <a:lnTo>
                    <a:pt x="125975" y="12521"/>
                  </a:lnTo>
                  <a:lnTo>
                    <a:pt x="125757" y="12380"/>
                  </a:lnTo>
                  <a:lnTo>
                    <a:pt x="85978" y="170"/>
                  </a:lnTo>
                  <a:lnTo>
                    <a:pt x="77737" y="0"/>
                  </a:lnTo>
                  <a:close/>
                </a:path>
                <a:path w="170814" h="172085">
                  <a:moveTo>
                    <a:pt x="125975" y="12521"/>
                  </a:moveTo>
                  <a:lnTo>
                    <a:pt x="70707" y="12521"/>
                  </a:lnTo>
                  <a:lnTo>
                    <a:pt x="78164" y="13255"/>
                  </a:lnTo>
                  <a:lnTo>
                    <a:pt x="85598" y="14775"/>
                  </a:lnTo>
                  <a:lnTo>
                    <a:pt x="120675" y="31476"/>
                  </a:lnTo>
                  <a:lnTo>
                    <a:pt x="151286" y="64480"/>
                  </a:lnTo>
                  <a:lnTo>
                    <a:pt x="162813" y="105199"/>
                  </a:lnTo>
                  <a:lnTo>
                    <a:pt x="161543" y="113454"/>
                  </a:lnTo>
                  <a:lnTo>
                    <a:pt x="136096" y="149213"/>
                  </a:lnTo>
                  <a:lnTo>
                    <a:pt x="99822" y="159333"/>
                  </a:lnTo>
                  <a:lnTo>
                    <a:pt x="134804" y="159333"/>
                  </a:lnTo>
                  <a:lnTo>
                    <a:pt x="161651" y="130151"/>
                  </a:lnTo>
                  <a:lnTo>
                    <a:pt x="170513" y="97788"/>
                  </a:lnTo>
                  <a:lnTo>
                    <a:pt x="170443" y="87499"/>
                  </a:lnTo>
                  <a:lnTo>
                    <a:pt x="160154" y="48920"/>
                  </a:lnTo>
                  <a:lnTo>
                    <a:pt x="132835" y="16968"/>
                  </a:lnTo>
                  <a:lnTo>
                    <a:pt x="125975" y="12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728084" y="2515572"/>
              <a:ext cx="170815" cy="172085"/>
            </a:xfrm>
            <a:custGeom>
              <a:avLst/>
              <a:gdLst/>
              <a:ahLst/>
              <a:cxnLst/>
              <a:rect l="l" t="t" r="r" b="b"/>
              <a:pathLst>
                <a:path w="170814" h="172085">
                  <a:moveTo>
                    <a:pt x="27812" y="27856"/>
                  </a:moveTo>
                  <a:lnTo>
                    <a:pt x="9763" y="61718"/>
                  </a:lnTo>
                  <a:lnTo>
                    <a:pt x="9114" y="68038"/>
                  </a:lnTo>
                  <a:lnTo>
                    <a:pt x="9143" y="74465"/>
                  </a:lnTo>
                  <a:lnTo>
                    <a:pt x="23479" y="113597"/>
                  </a:lnTo>
                  <a:lnTo>
                    <a:pt x="56514" y="144696"/>
                  </a:lnTo>
                  <a:lnTo>
                    <a:pt x="92340" y="158642"/>
                  </a:lnTo>
                  <a:lnTo>
                    <a:pt x="99822" y="159333"/>
                  </a:lnTo>
                  <a:lnTo>
                    <a:pt x="107303" y="159214"/>
                  </a:lnTo>
                  <a:lnTo>
                    <a:pt x="142620" y="143807"/>
                  </a:lnTo>
                  <a:lnTo>
                    <a:pt x="162813" y="105199"/>
                  </a:lnTo>
                  <a:lnTo>
                    <a:pt x="162178" y="96690"/>
                  </a:lnTo>
                  <a:lnTo>
                    <a:pt x="147177" y="58146"/>
                  </a:lnTo>
                  <a:lnTo>
                    <a:pt x="114173" y="27094"/>
                  </a:lnTo>
                  <a:lnTo>
                    <a:pt x="78164" y="13255"/>
                  </a:lnTo>
                  <a:lnTo>
                    <a:pt x="70707" y="12521"/>
                  </a:lnTo>
                  <a:lnTo>
                    <a:pt x="63202" y="12596"/>
                  </a:lnTo>
                  <a:lnTo>
                    <a:pt x="27812" y="27856"/>
                  </a:lnTo>
                  <a:close/>
                </a:path>
                <a:path w="170814" h="172085">
                  <a:moveTo>
                    <a:pt x="25273" y="20744"/>
                  </a:moveTo>
                  <a:lnTo>
                    <a:pt x="61493" y="1992"/>
                  </a:lnTo>
                  <a:lnTo>
                    <a:pt x="77737" y="0"/>
                  </a:lnTo>
                  <a:lnTo>
                    <a:pt x="85978" y="170"/>
                  </a:lnTo>
                  <a:lnTo>
                    <a:pt x="125757" y="12380"/>
                  </a:lnTo>
                  <a:lnTo>
                    <a:pt x="155987" y="41620"/>
                  </a:lnTo>
                  <a:lnTo>
                    <a:pt x="170060" y="81117"/>
                  </a:lnTo>
                  <a:lnTo>
                    <a:pt x="170561" y="89451"/>
                  </a:lnTo>
                  <a:lnTo>
                    <a:pt x="170513" y="97788"/>
                  </a:lnTo>
                  <a:lnTo>
                    <a:pt x="157194" y="137552"/>
                  </a:lnTo>
                  <a:lnTo>
                    <a:pt x="124932" y="164834"/>
                  </a:lnTo>
                  <a:lnTo>
                    <a:pt x="93128" y="171882"/>
                  </a:lnTo>
                  <a:lnTo>
                    <a:pt x="84962" y="171620"/>
                  </a:lnTo>
                  <a:lnTo>
                    <a:pt x="45255" y="159388"/>
                  </a:lnTo>
                  <a:lnTo>
                    <a:pt x="14954" y="129932"/>
                  </a:lnTo>
                  <a:lnTo>
                    <a:pt x="720" y="90672"/>
                  </a:lnTo>
                  <a:lnTo>
                    <a:pt x="0" y="82339"/>
                  </a:lnTo>
                  <a:lnTo>
                    <a:pt x="212" y="74003"/>
                  </a:lnTo>
                  <a:lnTo>
                    <a:pt x="13477" y="34238"/>
                  </a:lnTo>
                  <a:lnTo>
                    <a:pt x="25273" y="2074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10583" y="2459748"/>
              <a:ext cx="144017" cy="19124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888612" y="2456052"/>
              <a:ext cx="135890" cy="184150"/>
            </a:xfrm>
            <a:custGeom>
              <a:avLst/>
              <a:gdLst/>
              <a:ahLst/>
              <a:cxnLst/>
              <a:rect l="l" t="t" r="r" b="b"/>
              <a:pathLst>
                <a:path w="135889" h="184150">
                  <a:moveTo>
                    <a:pt x="34338" y="56769"/>
                  </a:moveTo>
                  <a:lnTo>
                    <a:pt x="12573" y="56769"/>
                  </a:lnTo>
                  <a:lnTo>
                    <a:pt x="15621" y="57785"/>
                  </a:lnTo>
                  <a:lnTo>
                    <a:pt x="17272" y="58800"/>
                  </a:lnTo>
                  <a:lnTo>
                    <a:pt x="19050" y="60579"/>
                  </a:lnTo>
                  <a:lnTo>
                    <a:pt x="20827" y="62230"/>
                  </a:lnTo>
                  <a:lnTo>
                    <a:pt x="22987" y="64770"/>
                  </a:lnTo>
                  <a:lnTo>
                    <a:pt x="25526" y="67945"/>
                  </a:lnTo>
                  <a:lnTo>
                    <a:pt x="93090" y="153924"/>
                  </a:lnTo>
                  <a:lnTo>
                    <a:pt x="97409" y="159512"/>
                  </a:lnTo>
                  <a:lnTo>
                    <a:pt x="99187" y="163830"/>
                  </a:lnTo>
                  <a:lnTo>
                    <a:pt x="98171" y="170561"/>
                  </a:lnTo>
                  <a:lnTo>
                    <a:pt x="94614" y="174625"/>
                  </a:lnTo>
                  <a:lnTo>
                    <a:pt x="88391" y="179705"/>
                  </a:lnTo>
                  <a:lnTo>
                    <a:pt x="91821" y="184150"/>
                  </a:lnTo>
                  <a:lnTo>
                    <a:pt x="93599" y="182372"/>
                  </a:lnTo>
                  <a:lnTo>
                    <a:pt x="96392" y="179832"/>
                  </a:lnTo>
                  <a:lnTo>
                    <a:pt x="100457" y="176657"/>
                  </a:lnTo>
                  <a:lnTo>
                    <a:pt x="104521" y="173355"/>
                  </a:lnTo>
                  <a:lnTo>
                    <a:pt x="113029" y="166624"/>
                  </a:lnTo>
                  <a:lnTo>
                    <a:pt x="117601" y="163068"/>
                  </a:lnTo>
                  <a:lnTo>
                    <a:pt x="121920" y="159638"/>
                  </a:lnTo>
                  <a:lnTo>
                    <a:pt x="129799" y="153670"/>
                  </a:lnTo>
                  <a:lnTo>
                    <a:pt x="117348" y="153670"/>
                  </a:lnTo>
                  <a:lnTo>
                    <a:pt x="115315" y="153543"/>
                  </a:lnTo>
                  <a:lnTo>
                    <a:pt x="113157" y="153543"/>
                  </a:lnTo>
                  <a:lnTo>
                    <a:pt x="111125" y="152781"/>
                  </a:lnTo>
                  <a:lnTo>
                    <a:pt x="81534" y="116839"/>
                  </a:lnTo>
                  <a:lnTo>
                    <a:pt x="86867" y="116586"/>
                  </a:lnTo>
                  <a:lnTo>
                    <a:pt x="91566" y="115443"/>
                  </a:lnTo>
                  <a:lnTo>
                    <a:pt x="95631" y="113537"/>
                  </a:lnTo>
                  <a:lnTo>
                    <a:pt x="99695" y="111506"/>
                  </a:lnTo>
                  <a:lnTo>
                    <a:pt x="102870" y="109600"/>
                  </a:lnTo>
                  <a:lnTo>
                    <a:pt x="107020" y="106299"/>
                  </a:lnTo>
                  <a:lnTo>
                    <a:pt x="84454" y="106299"/>
                  </a:lnTo>
                  <a:lnTo>
                    <a:pt x="81534" y="106172"/>
                  </a:lnTo>
                  <a:lnTo>
                    <a:pt x="78866" y="105791"/>
                  </a:lnTo>
                  <a:lnTo>
                    <a:pt x="72009" y="103632"/>
                  </a:lnTo>
                  <a:lnTo>
                    <a:pt x="70485" y="102870"/>
                  </a:lnTo>
                  <a:lnTo>
                    <a:pt x="34338" y="56769"/>
                  </a:lnTo>
                  <a:close/>
                </a:path>
                <a:path w="135889" h="184150">
                  <a:moveTo>
                    <a:pt x="132334" y="145034"/>
                  </a:moveTo>
                  <a:lnTo>
                    <a:pt x="117348" y="153670"/>
                  </a:lnTo>
                  <a:lnTo>
                    <a:pt x="129799" y="153670"/>
                  </a:lnTo>
                  <a:lnTo>
                    <a:pt x="130301" y="153288"/>
                  </a:lnTo>
                  <a:lnTo>
                    <a:pt x="133476" y="151002"/>
                  </a:lnTo>
                  <a:lnTo>
                    <a:pt x="135889" y="149606"/>
                  </a:lnTo>
                  <a:lnTo>
                    <a:pt x="132334" y="145034"/>
                  </a:lnTo>
                  <a:close/>
                </a:path>
                <a:path w="135889" h="184150">
                  <a:moveTo>
                    <a:pt x="103572" y="13843"/>
                  </a:moveTo>
                  <a:lnTo>
                    <a:pt x="67690" y="13843"/>
                  </a:lnTo>
                  <a:lnTo>
                    <a:pt x="72771" y="14224"/>
                  </a:lnTo>
                  <a:lnTo>
                    <a:pt x="77724" y="15875"/>
                  </a:lnTo>
                  <a:lnTo>
                    <a:pt x="105537" y="37464"/>
                  </a:lnTo>
                  <a:lnTo>
                    <a:pt x="108965" y="41656"/>
                  </a:lnTo>
                  <a:lnTo>
                    <a:pt x="111760" y="46609"/>
                  </a:lnTo>
                  <a:lnTo>
                    <a:pt x="113919" y="51943"/>
                  </a:lnTo>
                  <a:lnTo>
                    <a:pt x="116204" y="57276"/>
                  </a:lnTo>
                  <a:lnTo>
                    <a:pt x="117475" y="62864"/>
                  </a:lnTo>
                  <a:lnTo>
                    <a:pt x="117983" y="74168"/>
                  </a:lnTo>
                  <a:lnTo>
                    <a:pt x="117094" y="79629"/>
                  </a:lnTo>
                  <a:lnTo>
                    <a:pt x="87375" y="106299"/>
                  </a:lnTo>
                  <a:lnTo>
                    <a:pt x="107020" y="106299"/>
                  </a:lnTo>
                  <a:lnTo>
                    <a:pt x="111760" y="102488"/>
                  </a:lnTo>
                  <a:lnTo>
                    <a:pt x="116839" y="96393"/>
                  </a:lnTo>
                  <a:lnTo>
                    <a:pt x="120269" y="89408"/>
                  </a:lnTo>
                  <a:lnTo>
                    <a:pt x="123825" y="82550"/>
                  </a:lnTo>
                  <a:lnTo>
                    <a:pt x="125729" y="75057"/>
                  </a:lnTo>
                  <a:lnTo>
                    <a:pt x="126366" y="62230"/>
                  </a:lnTo>
                  <a:lnTo>
                    <a:pt x="126242" y="57785"/>
                  </a:lnTo>
                  <a:lnTo>
                    <a:pt x="125475" y="51943"/>
                  </a:lnTo>
                  <a:lnTo>
                    <a:pt x="122936" y="44069"/>
                  </a:lnTo>
                  <a:lnTo>
                    <a:pt x="120523" y="36322"/>
                  </a:lnTo>
                  <a:lnTo>
                    <a:pt x="116712" y="29083"/>
                  </a:lnTo>
                  <a:lnTo>
                    <a:pt x="107441" y="17399"/>
                  </a:lnTo>
                  <a:lnTo>
                    <a:pt x="103572" y="13843"/>
                  </a:lnTo>
                  <a:close/>
                </a:path>
                <a:path w="135889" h="184150">
                  <a:moveTo>
                    <a:pt x="16001" y="32004"/>
                  </a:moveTo>
                  <a:lnTo>
                    <a:pt x="12826" y="34544"/>
                  </a:lnTo>
                  <a:lnTo>
                    <a:pt x="12064" y="39243"/>
                  </a:lnTo>
                  <a:lnTo>
                    <a:pt x="10540" y="43434"/>
                  </a:lnTo>
                  <a:lnTo>
                    <a:pt x="8254" y="46989"/>
                  </a:lnTo>
                  <a:lnTo>
                    <a:pt x="6096" y="50673"/>
                  </a:lnTo>
                  <a:lnTo>
                    <a:pt x="3301" y="54356"/>
                  </a:lnTo>
                  <a:lnTo>
                    <a:pt x="0" y="57912"/>
                  </a:lnTo>
                  <a:lnTo>
                    <a:pt x="2921" y="61722"/>
                  </a:lnTo>
                  <a:lnTo>
                    <a:pt x="5461" y="59689"/>
                  </a:lnTo>
                  <a:lnTo>
                    <a:pt x="7492" y="58420"/>
                  </a:lnTo>
                  <a:lnTo>
                    <a:pt x="9271" y="57658"/>
                  </a:lnTo>
                  <a:lnTo>
                    <a:pt x="10922" y="56896"/>
                  </a:lnTo>
                  <a:lnTo>
                    <a:pt x="12573" y="56769"/>
                  </a:lnTo>
                  <a:lnTo>
                    <a:pt x="34338" y="56769"/>
                  </a:lnTo>
                  <a:lnTo>
                    <a:pt x="31750" y="53467"/>
                  </a:lnTo>
                  <a:lnTo>
                    <a:pt x="32131" y="51435"/>
                  </a:lnTo>
                  <a:lnTo>
                    <a:pt x="32765" y="49022"/>
                  </a:lnTo>
                  <a:lnTo>
                    <a:pt x="33231" y="47625"/>
                  </a:lnTo>
                  <a:lnTo>
                    <a:pt x="27050" y="47625"/>
                  </a:lnTo>
                  <a:lnTo>
                    <a:pt x="24891" y="44704"/>
                  </a:lnTo>
                  <a:lnTo>
                    <a:pt x="22516" y="41656"/>
                  </a:lnTo>
                  <a:lnTo>
                    <a:pt x="20447" y="38735"/>
                  </a:lnTo>
                  <a:lnTo>
                    <a:pt x="18161" y="35560"/>
                  </a:lnTo>
                  <a:lnTo>
                    <a:pt x="16001" y="32004"/>
                  </a:lnTo>
                  <a:close/>
                </a:path>
                <a:path w="135889" h="184150">
                  <a:moveTo>
                    <a:pt x="68325" y="0"/>
                  </a:moveTo>
                  <a:lnTo>
                    <a:pt x="56514" y="1777"/>
                  </a:lnTo>
                  <a:lnTo>
                    <a:pt x="51181" y="4063"/>
                  </a:lnTo>
                  <a:lnTo>
                    <a:pt x="46482" y="7874"/>
                  </a:lnTo>
                  <a:lnTo>
                    <a:pt x="43941" y="9779"/>
                  </a:lnTo>
                  <a:lnTo>
                    <a:pt x="27686" y="44704"/>
                  </a:lnTo>
                  <a:lnTo>
                    <a:pt x="27050" y="47625"/>
                  </a:lnTo>
                  <a:lnTo>
                    <a:pt x="33231" y="47625"/>
                  </a:lnTo>
                  <a:lnTo>
                    <a:pt x="34798" y="42925"/>
                  </a:lnTo>
                  <a:lnTo>
                    <a:pt x="35940" y="39877"/>
                  </a:lnTo>
                  <a:lnTo>
                    <a:pt x="67690" y="13843"/>
                  </a:lnTo>
                  <a:lnTo>
                    <a:pt x="103572" y="13843"/>
                  </a:lnTo>
                  <a:lnTo>
                    <a:pt x="102742" y="13081"/>
                  </a:lnTo>
                  <a:lnTo>
                    <a:pt x="74167" y="381"/>
                  </a:lnTo>
                  <a:lnTo>
                    <a:pt x="68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888612" y="2456052"/>
              <a:ext cx="135890" cy="184150"/>
            </a:xfrm>
            <a:custGeom>
              <a:avLst/>
              <a:gdLst/>
              <a:ahLst/>
              <a:cxnLst/>
              <a:rect l="l" t="t" r="r" b="b"/>
              <a:pathLst>
                <a:path w="135889" h="184150">
                  <a:moveTo>
                    <a:pt x="47625" y="21336"/>
                  </a:moveTo>
                  <a:lnTo>
                    <a:pt x="45720" y="22860"/>
                  </a:lnTo>
                  <a:lnTo>
                    <a:pt x="43814" y="25019"/>
                  </a:lnTo>
                  <a:lnTo>
                    <a:pt x="42037" y="27812"/>
                  </a:lnTo>
                  <a:lnTo>
                    <a:pt x="40386" y="30734"/>
                  </a:lnTo>
                  <a:lnTo>
                    <a:pt x="38735" y="33655"/>
                  </a:lnTo>
                  <a:lnTo>
                    <a:pt x="37337" y="36702"/>
                  </a:lnTo>
                  <a:lnTo>
                    <a:pt x="35940" y="39877"/>
                  </a:lnTo>
                  <a:lnTo>
                    <a:pt x="34798" y="42925"/>
                  </a:lnTo>
                  <a:lnTo>
                    <a:pt x="33782" y="45974"/>
                  </a:lnTo>
                  <a:lnTo>
                    <a:pt x="32765" y="49022"/>
                  </a:lnTo>
                  <a:lnTo>
                    <a:pt x="32131" y="51435"/>
                  </a:lnTo>
                  <a:lnTo>
                    <a:pt x="31750" y="53467"/>
                  </a:lnTo>
                  <a:lnTo>
                    <a:pt x="70485" y="102870"/>
                  </a:lnTo>
                  <a:lnTo>
                    <a:pt x="72009" y="103632"/>
                  </a:lnTo>
                  <a:lnTo>
                    <a:pt x="74040" y="104267"/>
                  </a:lnTo>
                  <a:lnTo>
                    <a:pt x="76453" y="105029"/>
                  </a:lnTo>
                  <a:lnTo>
                    <a:pt x="78866" y="105791"/>
                  </a:lnTo>
                  <a:lnTo>
                    <a:pt x="81534" y="106172"/>
                  </a:lnTo>
                  <a:lnTo>
                    <a:pt x="84454" y="106299"/>
                  </a:lnTo>
                  <a:lnTo>
                    <a:pt x="87375" y="106299"/>
                  </a:lnTo>
                  <a:lnTo>
                    <a:pt x="104266" y="99187"/>
                  </a:lnTo>
                  <a:lnTo>
                    <a:pt x="109474" y="95123"/>
                  </a:lnTo>
                  <a:lnTo>
                    <a:pt x="113029" y="90424"/>
                  </a:lnTo>
                  <a:lnTo>
                    <a:pt x="115062" y="85089"/>
                  </a:lnTo>
                  <a:lnTo>
                    <a:pt x="117094" y="79629"/>
                  </a:lnTo>
                  <a:lnTo>
                    <a:pt x="117983" y="74168"/>
                  </a:lnTo>
                  <a:lnTo>
                    <a:pt x="117728" y="68707"/>
                  </a:lnTo>
                  <a:lnTo>
                    <a:pt x="117475" y="62864"/>
                  </a:lnTo>
                  <a:lnTo>
                    <a:pt x="116204" y="57276"/>
                  </a:lnTo>
                  <a:lnTo>
                    <a:pt x="113919" y="51943"/>
                  </a:lnTo>
                  <a:lnTo>
                    <a:pt x="111760" y="46609"/>
                  </a:lnTo>
                  <a:lnTo>
                    <a:pt x="108965" y="41656"/>
                  </a:lnTo>
                  <a:lnTo>
                    <a:pt x="105537" y="37464"/>
                  </a:lnTo>
                  <a:lnTo>
                    <a:pt x="101600" y="32258"/>
                  </a:lnTo>
                  <a:lnTo>
                    <a:pt x="67690" y="13843"/>
                  </a:lnTo>
                  <a:lnTo>
                    <a:pt x="62484" y="14605"/>
                  </a:lnTo>
                  <a:lnTo>
                    <a:pt x="57276" y="15367"/>
                  </a:lnTo>
                  <a:lnTo>
                    <a:pt x="52324" y="17652"/>
                  </a:lnTo>
                  <a:lnTo>
                    <a:pt x="47625" y="21336"/>
                  </a:lnTo>
                  <a:close/>
                </a:path>
                <a:path w="135889" h="184150">
                  <a:moveTo>
                    <a:pt x="46482" y="7874"/>
                  </a:moveTo>
                  <a:lnTo>
                    <a:pt x="51181" y="4063"/>
                  </a:lnTo>
                  <a:lnTo>
                    <a:pt x="56514" y="1777"/>
                  </a:lnTo>
                  <a:lnTo>
                    <a:pt x="62357" y="888"/>
                  </a:lnTo>
                  <a:lnTo>
                    <a:pt x="68325" y="0"/>
                  </a:lnTo>
                  <a:lnTo>
                    <a:pt x="74167" y="381"/>
                  </a:lnTo>
                  <a:lnTo>
                    <a:pt x="111378" y="22351"/>
                  </a:lnTo>
                  <a:lnTo>
                    <a:pt x="122936" y="44069"/>
                  </a:lnTo>
                  <a:lnTo>
                    <a:pt x="125475" y="51943"/>
                  </a:lnTo>
                  <a:lnTo>
                    <a:pt x="126491" y="59689"/>
                  </a:lnTo>
                  <a:lnTo>
                    <a:pt x="126111" y="67310"/>
                  </a:lnTo>
                  <a:lnTo>
                    <a:pt x="125729" y="75057"/>
                  </a:lnTo>
                  <a:lnTo>
                    <a:pt x="123825" y="82550"/>
                  </a:lnTo>
                  <a:lnTo>
                    <a:pt x="120269" y="89408"/>
                  </a:lnTo>
                  <a:lnTo>
                    <a:pt x="116839" y="96393"/>
                  </a:lnTo>
                  <a:lnTo>
                    <a:pt x="81534" y="116839"/>
                  </a:lnTo>
                  <a:lnTo>
                    <a:pt x="103632" y="145034"/>
                  </a:lnTo>
                  <a:lnTo>
                    <a:pt x="113157" y="153543"/>
                  </a:lnTo>
                  <a:lnTo>
                    <a:pt x="115315" y="153543"/>
                  </a:lnTo>
                  <a:lnTo>
                    <a:pt x="117348" y="153670"/>
                  </a:lnTo>
                  <a:lnTo>
                    <a:pt x="132334" y="145034"/>
                  </a:lnTo>
                  <a:lnTo>
                    <a:pt x="135889" y="149606"/>
                  </a:lnTo>
                  <a:lnTo>
                    <a:pt x="133476" y="151002"/>
                  </a:lnTo>
                  <a:lnTo>
                    <a:pt x="130301" y="153288"/>
                  </a:lnTo>
                  <a:lnTo>
                    <a:pt x="126111" y="156463"/>
                  </a:lnTo>
                  <a:lnTo>
                    <a:pt x="121920" y="159638"/>
                  </a:lnTo>
                  <a:lnTo>
                    <a:pt x="117601" y="163068"/>
                  </a:lnTo>
                  <a:lnTo>
                    <a:pt x="113029" y="166624"/>
                  </a:lnTo>
                  <a:lnTo>
                    <a:pt x="108712" y="170052"/>
                  </a:lnTo>
                  <a:lnTo>
                    <a:pt x="104521" y="173355"/>
                  </a:lnTo>
                  <a:lnTo>
                    <a:pt x="100457" y="176657"/>
                  </a:lnTo>
                  <a:lnTo>
                    <a:pt x="96392" y="179832"/>
                  </a:lnTo>
                  <a:lnTo>
                    <a:pt x="93599" y="182372"/>
                  </a:lnTo>
                  <a:lnTo>
                    <a:pt x="91821" y="184150"/>
                  </a:lnTo>
                  <a:lnTo>
                    <a:pt x="88391" y="179705"/>
                  </a:lnTo>
                  <a:lnTo>
                    <a:pt x="94614" y="174625"/>
                  </a:lnTo>
                  <a:lnTo>
                    <a:pt x="98171" y="170561"/>
                  </a:lnTo>
                  <a:lnTo>
                    <a:pt x="98678" y="167259"/>
                  </a:lnTo>
                  <a:lnTo>
                    <a:pt x="99187" y="163830"/>
                  </a:lnTo>
                  <a:lnTo>
                    <a:pt x="97409" y="159512"/>
                  </a:lnTo>
                  <a:lnTo>
                    <a:pt x="25526" y="67945"/>
                  </a:lnTo>
                  <a:lnTo>
                    <a:pt x="19050" y="60579"/>
                  </a:lnTo>
                  <a:lnTo>
                    <a:pt x="17272" y="58800"/>
                  </a:lnTo>
                  <a:lnTo>
                    <a:pt x="15621" y="57785"/>
                  </a:lnTo>
                  <a:lnTo>
                    <a:pt x="14097" y="57276"/>
                  </a:lnTo>
                  <a:lnTo>
                    <a:pt x="12573" y="56769"/>
                  </a:lnTo>
                  <a:lnTo>
                    <a:pt x="10922" y="56896"/>
                  </a:lnTo>
                  <a:lnTo>
                    <a:pt x="9271" y="57658"/>
                  </a:lnTo>
                  <a:lnTo>
                    <a:pt x="7492" y="58420"/>
                  </a:lnTo>
                  <a:lnTo>
                    <a:pt x="5461" y="59689"/>
                  </a:lnTo>
                  <a:lnTo>
                    <a:pt x="2921" y="61722"/>
                  </a:lnTo>
                  <a:lnTo>
                    <a:pt x="0" y="57912"/>
                  </a:lnTo>
                  <a:lnTo>
                    <a:pt x="3301" y="54356"/>
                  </a:lnTo>
                  <a:lnTo>
                    <a:pt x="6096" y="50673"/>
                  </a:lnTo>
                  <a:lnTo>
                    <a:pt x="8254" y="46989"/>
                  </a:lnTo>
                  <a:lnTo>
                    <a:pt x="10540" y="43434"/>
                  </a:lnTo>
                  <a:lnTo>
                    <a:pt x="12064" y="39243"/>
                  </a:lnTo>
                  <a:lnTo>
                    <a:pt x="12826" y="34544"/>
                  </a:lnTo>
                  <a:lnTo>
                    <a:pt x="16001" y="32004"/>
                  </a:lnTo>
                  <a:lnTo>
                    <a:pt x="18161" y="35560"/>
                  </a:lnTo>
                  <a:lnTo>
                    <a:pt x="20447" y="38735"/>
                  </a:lnTo>
                  <a:lnTo>
                    <a:pt x="22606" y="41783"/>
                  </a:lnTo>
                  <a:lnTo>
                    <a:pt x="24891" y="44704"/>
                  </a:lnTo>
                  <a:lnTo>
                    <a:pt x="26288" y="46609"/>
                  </a:lnTo>
                  <a:lnTo>
                    <a:pt x="27050" y="47625"/>
                  </a:lnTo>
                  <a:lnTo>
                    <a:pt x="39497" y="15748"/>
                  </a:lnTo>
                  <a:lnTo>
                    <a:pt x="41656" y="12446"/>
                  </a:lnTo>
                  <a:lnTo>
                    <a:pt x="43941" y="9779"/>
                  </a:lnTo>
                  <a:lnTo>
                    <a:pt x="46482" y="787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34028" y="2391155"/>
              <a:ext cx="108934" cy="11658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011041" y="2387599"/>
              <a:ext cx="102235" cy="110489"/>
            </a:xfrm>
            <a:custGeom>
              <a:avLst/>
              <a:gdLst/>
              <a:ahLst/>
              <a:cxnLst/>
              <a:rect l="l" t="t" r="r" b="b"/>
              <a:pathLst>
                <a:path w="102235" h="110489">
                  <a:moveTo>
                    <a:pt x="40512" y="0"/>
                  </a:moveTo>
                  <a:lnTo>
                    <a:pt x="35813" y="380"/>
                  </a:lnTo>
                  <a:lnTo>
                    <a:pt x="31242" y="1777"/>
                  </a:lnTo>
                  <a:lnTo>
                    <a:pt x="26670" y="3048"/>
                  </a:lnTo>
                  <a:lnTo>
                    <a:pt x="22479" y="4952"/>
                  </a:lnTo>
                  <a:lnTo>
                    <a:pt x="13335" y="11302"/>
                  </a:lnTo>
                  <a:lnTo>
                    <a:pt x="9017" y="15875"/>
                  </a:lnTo>
                  <a:lnTo>
                    <a:pt x="5969" y="21336"/>
                  </a:lnTo>
                  <a:lnTo>
                    <a:pt x="2794" y="26797"/>
                  </a:lnTo>
                  <a:lnTo>
                    <a:pt x="888" y="32892"/>
                  </a:lnTo>
                  <a:lnTo>
                    <a:pt x="366" y="39877"/>
                  </a:lnTo>
                  <a:lnTo>
                    <a:pt x="0" y="46227"/>
                  </a:lnTo>
                  <a:lnTo>
                    <a:pt x="888" y="53339"/>
                  </a:lnTo>
                  <a:lnTo>
                    <a:pt x="19050" y="90550"/>
                  </a:lnTo>
                  <a:lnTo>
                    <a:pt x="29718" y="99822"/>
                  </a:lnTo>
                  <a:lnTo>
                    <a:pt x="35306" y="103886"/>
                  </a:lnTo>
                  <a:lnTo>
                    <a:pt x="41148" y="106679"/>
                  </a:lnTo>
                  <a:lnTo>
                    <a:pt x="47244" y="108458"/>
                  </a:lnTo>
                  <a:lnTo>
                    <a:pt x="53467" y="110109"/>
                  </a:lnTo>
                  <a:lnTo>
                    <a:pt x="59562" y="110489"/>
                  </a:lnTo>
                  <a:lnTo>
                    <a:pt x="71755" y="108712"/>
                  </a:lnTo>
                  <a:lnTo>
                    <a:pt x="77470" y="106425"/>
                  </a:lnTo>
                  <a:lnTo>
                    <a:pt x="82804" y="102742"/>
                  </a:lnTo>
                  <a:lnTo>
                    <a:pt x="87997" y="98698"/>
                  </a:lnTo>
                  <a:lnTo>
                    <a:pt x="90852" y="95621"/>
                  </a:lnTo>
                  <a:lnTo>
                    <a:pt x="58372" y="95621"/>
                  </a:lnTo>
                  <a:lnTo>
                    <a:pt x="51181" y="94361"/>
                  </a:lnTo>
                  <a:lnTo>
                    <a:pt x="21336" y="70612"/>
                  </a:lnTo>
                  <a:lnTo>
                    <a:pt x="19938" y="68452"/>
                  </a:lnTo>
                  <a:lnTo>
                    <a:pt x="18414" y="66294"/>
                  </a:lnTo>
                  <a:lnTo>
                    <a:pt x="17272" y="64262"/>
                  </a:lnTo>
                  <a:lnTo>
                    <a:pt x="16383" y="62102"/>
                  </a:lnTo>
                  <a:lnTo>
                    <a:pt x="25642" y="55752"/>
                  </a:lnTo>
                  <a:lnTo>
                    <a:pt x="12826" y="55752"/>
                  </a:lnTo>
                  <a:lnTo>
                    <a:pt x="9271" y="47625"/>
                  </a:lnTo>
                  <a:lnTo>
                    <a:pt x="8128" y="39877"/>
                  </a:lnTo>
                  <a:lnTo>
                    <a:pt x="10668" y="25146"/>
                  </a:lnTo>
                  <a:lnTo>
                    <a:pt x="14986" y="18923"/>
                  </a:lnTo>
                  <a:lnTo>
                    <a:pt x="22098" y="14097"/>
                  </a:lnTo>
                  <a:lnTo>
                    <a:pt x="25273" y="11811"/>
                  </a:lnTo>
                  <a:lnTo>
                    <a:pt x="28575" y="10540"/>
                  </a:lnTo>
                  <a:lnTo>
                    <a:pt x="35306" y="9525"/>
                  </a:lnTo>
                  <a:lnTo>
                    <a:pt x="65638" y="9525"/>
                  </a:lnTo>
                  <a:lnTo>
                    <a:pt x="63881" y="7874"/>
                  </a:lnTo>
                  <a:lnTo>
                    <a:pt x="54737" y="2539"/>
                  </a:lnTo>
                  <a:lnTo>
                    <a:pt x="50037" y="1015"/>
                  </a:lnTo>
                  <a:lnTo>
                    <a:pt x="45212" y="380"/>
                  </a:lnTo>
                  <a:lnTo>
                    <a:pt x="40512" y="0"/>
                  </a:lnTo>
                  <a:close/>
                </a:path>
                <a:path w="102235" h="110489">
                  <a:moveTo>
                    <a:pt x="101981" y="57403"/>
                  </a:moveTo>
                  <a:lnTo>
                    <a:pt x="98171" y="57530"/>
                  </a:lnTo>
                  <a:lnTo>
                    <a:pt x="97662" y="63246"/>
                  </a:lnTo>
                  <a:lnTo>
                    <a:pt x="96012" y="68834"/>
                  </a:lnTo>
                  <a:lnTo>
                    <a:pt x="65468" y="95202"/>
                  </a:lnTo>
                  <a:lnTo>
                    <a:pt x="58372" y="95621"/>
                  </a:lnTo>
                  <a:lnTo>
                    <a:pt x="90852" y="95621"/>
                  </a:lnTo>
                  <a:lnTo>
                    <a:pt x="102167" y="64262"/>
                  </a:lnTo>
                  <a:lnTo>
                    <a:pt x="102098" y="60960"/>
                  </a:lnTo>
                  <a:lnTo>
                    <a:pt x="101981" y="57403"/>
                  </a:lnTo>
                  <a:close/>
                </a:path>
                <a:path w="102235" h="110489">
                  <a:moveTo>
                    <a:pt x="65638" y="9525"/>
                  </a:moveTo>
                  <a:lnTo>
                    <a:pt x="35306" y="9525"/>
                  </a:lnTo>
                  <a:lnTo>
                    <a:pt x="38481" y="9651"/>
                  </a:lnTo>
                  <a:lnTo>
                    <a:pt x="41529" y="10413"/>
                  </a:lnTo>
                  <a:lnTo>
                    <a:pt x="44450" y="11175"/>
                  </a:lnTo>
                  <a:lnTo>
                    <a:pt x="47117" y="12319"/>
                  </a:lnTo>
                  <a:lnTo>
                    <a:pt x="49657" y="13970"/>
                  </a:lnTo>
                  <a:lnTo>
                    <a:pt x="52070" y="15494"/>
                  </a:lnTo>
                  <a:lnTo>
                    <a:pt x="54101" y="17272"/>
                  </a:lnTo>
                  <a:lnTo>
                    <a:pt x="55372" y="19303"/>
                  </a:lnTo>
                  <a:lnTo>
                    <a:pt x="56769" y="21209"/>
                  </a:lnTo>
                  <a:lnTo>
                    <a:pt x="57150" y="22860"/>
                  </a:lnTo>
                  <a:lnTo>
                    <a:pt x="56514" y="24257"/>
                  </a:lnTo>
                  <a:lnTo>
                    <a:pt x="56007" y="25526"/>
                  </a:lnTo>
                  <a:lnTo>
                    <a:pt x="54610" y="27050"/>
                  </a:lnTo>
                  <a:lnTo>
                    <a:pt x="52450" y="28575"/>
                  </a:lnTo>
                  <a:lnTo>
                    <a:pt x="12826" y="55752"/>
                  </a:lnTo>
                  <a:lnTo>
                    <a:pt x="25642" y="55752"/>
                  </a:lnTo>
                  <a:lnTo>
                    <a:pt x="71755" y="24129"/>
                  </a:lnTo>
                  <a:lnTo>
                    <a:pt x="73025" y="22860"/>
                  </a:lnTo>
                  <a:lnTo>
                    <a:pt x="73660" y="21716"/>
                  </a:lnTo>
                  <a:lnTo>
                    <a:pt x="73406" y="19938"/>
                  </a:lnTo>
                  <a:lnTo>
                    <a:pt x="72898" y="18669"/>
                  </a:lnTo>
                  <a:lnTo>
                    <a:pt x="71882" y="17145"/>
                  </a:lnTo>
                  <a:lnTo>
                    <a:pt x="68072" y="11811"/>
                  </a:lnTo>
                  <a:lnTo>
                    <a:pt x="65638" y="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011041" y="2387599"/>
              <a:ext cx="102235" cy="110489"/>
            </a:xfrm>
            <a:custGeom>
              <a:avLst/>
              <a:gdLst/>
              <a:ahLst/>
              <a:cxnLst/>
              <a:rect l="l" t="t" r="r" b="b"/>
              <a:pathLst>
                <a:path w="102235" h="110489">
                  <a:moveTo>
                    <a:pt x="22098" y="14097"/>
                  </a:moveTo>
                  <a:lnTo>
                    <a:pt x="14986" y="18923"/>
                  </a:lnTo>
                  <a:lnTo>
                    <a:pt x="10668" y="25146"/>
                  </a:lnTo>
                  <a:lnTo>
                    <a:pt x="9398" y="32512"/>
                  </a:lnTo>
                  <a:lnTo>
                    <a:pt x="8128" y="39877"/>
                  </a:lnTo>
                  <a:lnTo>
                    <a:pt x="9271" y="47625"/>
                  </a:lnTo>
                  <a:lnTo>
                    <a:pt x="12826" y="55752"/>
                  </a:lnTo>
                  <a:lnTo>
                    <a:pt x="52450" y="28575"/>
                  </a:lnTo>
                  <a:lnTo>
                    <a:pt x="54610" y="27050"/>
                  </a:lnTo>
                  <a:lnTo>
                    <a:pt x="56007" y="25526"/>
                  </a:lnTo>
                  <a:lnTo>
                    <a:pt x="56514" y="24257"/>
                  </a:lnTo>
                  <a:lnTo>
                    <a:pt x="57150" y="22860"/>
                  </a:lnTo>
                  <a:lnTo>
                    <a:pt x="56769" y="21209"/>
                  </a:lnTo>
                  <a:lnTo>
                    <a:pt x="55372" y="19303"/>
                  </a:lnTo>
                  <a:lnTo>
                    <a:pt x="54101" y="17272"/>
                  </a:lnTo>
                  <a:lnTo>
                    <a:pt x="52070" y="15494"/>
                  </a:lnTo>
                  <a:lnTo>
                    <a:pt x="49657" y="13970"/>
                  </a:lnTo>
                  <a:lnTo>
                    <a:pt x="47117" y="12319"/>
                  </a:lnTo>
                  <a:lnTo>
                    <a:pt x="44450" y="11175"/>
                  </a:lnTo>
                  <a:lnTo>
                    <a:pt x="41529" y="10413"/>
                  </a:lnTo>
                  <a:lnTo>
                    <a:pt x="38481" y="9651"/>
                  </a:lnTo>
                  <a:lnTo>
                    <a:pt x="35306" y="9525"/>
                  </a:lnTo>
                  <a:lnTo>
                    <a:pt x="32004" y="10033"/>
                  </a:lnTo>
                  <a:lnTo>
                    <a:pt x="28575" y="10540"/>
                  </a:lnTo>
                  <a:lnTo>
                    <a:pt x="25273" y="11811"/>
                  </a:lnTo>
                  <a:lnTo>
                    <a:pt x="22098" y="14097"/>
                  </a:lnTo>
                  <a:close/>
                </a:path>
                <a:path w="102235" h="110489">
                  <a:moveTo>
                    <a:pt x="18669" y="7620"/>
                  </a:moveTo>
                  <a:lnTo>
                    <a:pt x="22479" y="4952"/>
                  </a:lnTo>
                  <a:lnTo>
                    <a:pt x="26670" y="3048"/>
                  </a:lnTo>
                  <a:lnTo>
                    <a:pt x="31242" y="1777"/>
                  </a:lnTo>
                  <a:lnTo>
                    <a:pt x="35813" y="380"/>
                  </a:lnTo>
                  <a:lnTo>
                    <a:pt x="40512" y="0"/>
                  </a:lnTo>
                  <a:lnTo>
                    <a:pt x="45212" y="380"/>
                  </a:lnTo>
                  <a:lnTo>
                    <a:pt x="50037" y="1015"/>
                  </a:lnTo>
                  <a:lnTo>
                    <a:pt x="54737" y="2539"/>
                  </a:lnTo>
                  <a:lnTo>
                    <a:pt x="59309" y="5207"/>
                  </a:lnTo>
                  <a:lnTo>
                    <a:pt x="63881" y="7874"/>
                  </a:lnTo>
                  <a:lnTo>
                    <a:pt x="73533" y="20827"/>
                  </a:lnTo>
                  <a:lnTo>
                    <a:pt x="73660" y="21716"/>
                  </a:lnTo>
                  <a:lnTo>
                    <a:pt x="73025" y="22860"/>
                  </a:lnTo>
                  <a:lnTo>
                    <a:pt x="71755" y="24129"/>
                  </a:lnTo>
                  <a:lnTo>
                    <a:pt x="16383" y="62102"/>
                  </a:lnTo>
                  <a:lnTo>
                    <a:pt x="17272" y="64262"/>
                  </a:lnTo>
                  <a:lnTo>
                    <a:pt x="18414" y="66294"/>
                  </a:lnTo>
                  <a:lnTo>
                    <a:pt x="19938" y="68452"/>
                  </a:lnTo>
                  <a:lnTo>
                    <a:pt x="21336" y="70612"/>
                  </a:lnTo>
                  <a:lnTo>
                    <a:pt x="51181" y="94361"/>
                  </a:lnTo>
                  <a:lnTo>
                    <a:pt x="58372" y="95621"/>
                  </a:lnTo>
                  <a:lnTo>
                    <a:pt x="65468" y="95202"/>
                  </a:lnTo>
                  <a:lnTo>
                    <a:pt x="96012" y="68834"/>
                  </a:lnTo>
                  <a:lnTo>
                    <a:pt x="98171" y="57530"/>
                  </a:lnTo>
                  <a:lnTo>
                    <a:pt x="101981" y="57403"/>
                  </a:lnTo>
                  <a:lnTo>
                    <a:pt x="87997" y="98698"/>
                  </a:lnTo>
                  <a:lnTo>
                    <a:pt x="65659" y="109600"/>
                  </a:lnTo>
                  <a:lnTo>
                    <a:pt x="59562" y="110489"/>
                  </a:lnTo>
                  <a:lnTo>
                    <a:pt x="29718" y="99822"/>
                  </a:lnTo>
                  <a:lnTo>
                    <a:pt x="24003" y="95758"/>
                  </a:lnTo>
                  <a:lnTo>
                    <a:pt x="3175" y="60960"/>
                  </a:lnTo>
                  <a:lnTo>
                    <a:pt x="0" y="46227"/>
                  </a:lnTo>
                  <a:lnTo>
                    <a:pt x="381" y="39624"/>
                  </a:lnTo>
                  <a:lnTo>
                    <a:pt x="888" y="32892"/>
                  </a:lnTo>
                  <a:lnTo>
                    <a:pt x="2794" y="26797"/>
                  </a:lnTo>
                  <a:lnTo>
                    <a:pt x="5969" y="21336"/>
                  </a:lnTo>
                  <a:lnTo>
                    <a:pt x="9017" y="15875"/>
                  </a:lnTo>
                  <a:lnTo>
                    <a:pt x="13335" y="11302"/>
                  </a:lnTo>
                  <a:lnTo>
                    <a:pt x="18669" y="762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105655" y="2333218"/>
              <a:ext cx="104360" cy="13794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083430" y="2328798"/>
              <a:ext cx="97790" cy="132080"/>
            </a:xfrm>
            <a:custGeom>
              <a:avLst/>
              <a:gdLst/>
              <a:ahLst/>
              <a:cxnLst/>
              <a:rect l="l" t="t" r="r" b="b"/>
              <a:pathLst>
                <a:path w="97789" h="132080">
                  <a:moveTo>
                    <a:pt x="53086" y="0"/>
                  </a:moveTo>
                  <a:lnTo>
                    <a:pt x="32131" y="33654"/>
                  </a:lnTo>
                  <a:lnTo>
                    <a:pt x="31115" y="41275"/>
                  </a:lnTo>
                  <a:lnTo>
                    <a:pt x="22733" y="27177"/>
                  </a:lnTo>
                  <a:lnTo>
                    <a:pt x="18923" y="19685"/>
                  </a:lnTo>
                  <a:lnTo>
                    <a:pt x="15494" y="21843"/>
                  </a:lnTo>
                  <a:lnTo>
                    <a:pt x="14097" y="26288"/>
                  </a:lnTo>
                  <a:lnTo>
                    <a:pt x="12192" y="30352"/>
                  </a:lnTo>
                  <a:lnTo>
                    <a:pt x="6858" y="37084"/>
                  </a:lnTo>
                  <a:lnTo>
                    <a:pt x="3683" y="40386"/>
                  </a:lnTo>
                  <a:lnTo>
                    <a:pt x="0" y="43561"/>
                  </a:lnTo>
                  <a:lnTo>
                    <a:pt x="2413" y="47625"/>
                  </a:lnTo>
                  <a:lnTo>
                    <a:pt x="7366" y="44830"/>
                  </a:lnTo>
                  <a:lnTo>
                    <a:pt x="10922" y="43687"/>
                  </a:lnTo>
                  <a:lnTo>
                    <a:pt x="12573" y="43814"/>
                  </a:lnTo>
                  <a:lnTo>
                    <a:pt x="55880" y="108712"/>
                  </a:lnTo>
                  <a:lnTo>
                    <a:pt x="57531" y="113537"/>
                  </a:lnTo>
                  <a:lnTo>
                    <a:pt x="55626" y="119252"/>
                  </a:lnTo>
                  <a:lnTo>
                    <a:pt x="51816" y="122681"/>
                  </a:lnTo>
                  <a:lnTo>
                    <a:pt x="45212" y="126746"/>
                  </a:lnTo>
                  <a:lnTo>
                    <a:pt x="48260" y="131572"/>
                  </a:lnTo>
                  <a:lnTo>
                    <a:pt x="51181" y="129539"/>
                  </a:lnTo>
                  <a:lnTo>
                    <a:pt x="97536" y="101473"/>
                  </a:lnTo>
                  <a:lnTo>
                    <a:pt x="94615" y="96647"/>
                  </a:lnTo>
                  <a:lnTo>
                    <a:pt x="85852" y="101726"/>
                  </a:lnTo>
                  <a:lnTo>
                    <a:pt x="79756" y="104393"/>
                  </a:lnTo>
                  <a:lnTo>
                    <a:pt x="77089" y="105028"/>
                  </a:lnTo>
                  <a:lnTo>
                    <a:pt x="72644" y="104775"/>
                  </a:lnTo>
                  <a:lnTo>
                    <a:pt x="37211" y="51308"/>
                  </a:lnTo>
                  <a:lnTo>
                    <a:pt x="36322" y="41910"/>
                  </a:lnTo>
                  <a:lnTo>
                    <a:pt x="36830" y="38735"/>
                  </a:lnTo>
                  <a:lnTo>
                    <a:pt x="52451" y="20700"/>
                  </a:lnTo>
                  <a:lnTo>
                    <a:pt x="55118" y="20954"/>
                  </a:lnTo>
                  <a:lnTo>
                    <a:pt x="58674" y="20700"/>
                  </a:lnTo>
                  <a:lnTo>
                    <a:pt x="60071" y="20192"/>
                  </a:lnTo>
                  <a:lnTo>
                    <a:pt x="63246" y="18287"/>
                  </a:lnTo>
                  <a:lnTo>
                    <a:pt x="64516" y="16383"/>
                  </a:lnTo>
                  <a:lnTo>
                    <a:pt x="66294" y="10795"/>
                  </a:lnTo>
                  <a:lnTo>
                    <a:pt x="65786" y="7874"/>
                  </a:lnTo>
                  <a:lnTo>
                    <a:pt x="62230" y="1904"/>
                  </a:lnTo>
                  <a:lnTo>
                    <a:pt x="59690" y="380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083430" y="2328798"/>
              <a:ext cx="97790" cy="132080"/>
            </a:xfrm>
            <a:custGeom>
              <a:avLst/>
              <a:gdLst/>
              <a:ahLst/>
              <a:cxnLst/>
              <a:rect l="l" t="t" r="r" b="b"/>
              <a:pathLst>
                <a:path w="97789" h="132080">
                  <a:moveTo>
                    <a:pt x="15494" y="21843"/>
                  </a:moveTo>
                  <a:lnTo>
                    <a:pt x="18923" y="19685"/>
                  </a:lnTo>
                  <a:lnTo>
                    <a:pt x="20701" y="23367"/>
                  </a:lnTo>
                  <a:lnTo>
                    <a:pt x="22733" y="27177"/>
                  </a:lnTo>
                  <a:lnTo>
                    <a:pt x="24892" y="30987"/>
                  </a:lnTo>
                  <a:lnTo>
                    <a:pt x="27178" y="34798"/>
                  </a:lnTo>
                  <a:lnTo>
                    <a:pt x="29210" y="38226"/>
                  </a:lnTo>
                  <a:lnTo>
                    <a:pt x="31115" y="41275"/>
                  </a:lnTo>
                  <a:lnTo>
                    <a:pt x="31496" y="37591"/>
                  </a:lnTo>
                  <a:lnTo>
                    <a:pt x="32131" y="33654"/>
                  </a:lnTo>
                  <a:lnTo>
                    <a:pt x="40894" y="8889"/>
                  </a:lnTo>
                  <a:lnTo>
                    <a:pt x="42545" y="6096"/>
                  </a:lnTo>
                  <a:lnTo>
                    <a:pt x="44577" y="4063"/>
                  </a:lnTo>
                  <a:lnTo>
                    <a:pt x="46736" y="2793"/>
                  </a:lnTo>
                  <a:lnTo>
                    <a:pt x="49911" y="888"/>
                  </a:lnTo>
                  <a:lnTo>
                    <a:pt x="53086" y="0"/>
                  </a:lnTo>
                  <a:lnTo>
                    <a:pt x="56388" y="253"/>
                  </a:lnTo>
                  <a:lnTo>
                    <a:pt x="59690" y="380"/>
                  </a:lnTo>
                  <a:lnTo>
                    <a:pt x="62230" y="1904"/>
                  </a:lnTo>
                  <a:lnTo>
                    <a:pt x="64008" y="4825"/>
                  </a:lnTo>
                  <a:lnTo>
                    <a:pt x="65786" y="7874"/>
                  </a:lnTo>
                  <a:lnTo>
                    <a:pt x="66294" y="10795"/>
                  </a:lnTo>
                  <a:lnTo>
                    <a:pt x="65405" y="13588"/>
                  </a:lnTo>
                  <a:lnTo>
                    <a:pt x="64516" y="16383"/>
                  </a:lnTo>
                  <a:lnTo>
                    <a:pt x="56261" y="20954"/>
                  </a:lnTo>
                  <a:lnTo>
                    <a:pt x="55118" y="20954"/>
                  </a:lnTo>
                  <a:lnTo>
                    <a:pt x="53721" y="20827"/>
                  </a:lnTo>
                  <a:lnTo>
                    <a:pt x="52451" y="20700"/>
                  </a:lnTo>
                  <a:lnTo>
                    <a:pt x="51054" y="20827"/>
                  </a:lnTo>
                  <a:lnTo>
                    <a:pt x="49657" y="20954"/>
                  </a:lnTo>
                  <a:lnTo>
                    <a:pt x="48260" y="21081"/>
                  </a:lnTo>
                  <a:lnTo>
                    <a:pt x="46609" y="21716"/>
                  </a:lnTo>
                  <a:lnTo>
                    <a:pt x="44831" y="22860"/>
                  </a:lnTo>
                  <a:lnTo>
                    <a:pt x="43688" y="23495"/>
                  </a:lnTo>
                  <a:lnTo>
                    <a:pt x="42418" y="25146"/>
                  </a:lnTo>
                  <a:lnTo>
                    <a:pt x="41021" y="27559"/>
                  </a:lnTo>
                  <a:lnTo>
                    <a:pt x="39751" y="29972"/>
                  </a:lnTo>
                  <a:lnTo>
                    <a:pt x="38608" y="32638"/>
                  </a:lnTo>
                  <a:lnTo>
                    <a:pt x="37719" y="35687"/>
                  </a:lnTo>
                  <a:lnTo>
                    <a:pt x="36830" y="38735"/>
                  </a:lnTo>
                  <a:lnTo>
                    <a:pt x="36322" y="41910"/>
                  </a:lnTo>
                  <a:lnTo>
                    <a:pt x="36322" y="45212"/>
                  </a:lnTo>
                  <a:lnTo>
                    <a:pt x="36449" y="48387"/>
                  </a:lnTo>
                  <a:lnTo>
                    <a:pt x="37211" y="51308"/>
                  </a:lnTo>
                  <a:lnTo>
                    <a:pt x="38608" y="53721"/>
                  </a:lnTo>
                  <a:lnTo>
                    <a:pt x="63754" y="94868"/>
                  </a:lnTo>
                  <a:lnTo>
                    <a:pt x="65659" y="98043"/>
                  </a:lnTo>
                  <a:lnTo>
                    <a:pt x="74930" y="104901"/>
                  </a:lnTo>
                  <a:lnTo>
                    <a:pt x="77089" y="105028"/>
                  </a:lnTo>
                  <a:lnTo>
                    <a:pt x="79756" y="104393"/>
                  </a:lnTo>
                  <a:lnTo>
                    <a:pt x="82804" y="102997"/>
                  </a:lnTo>
                  <a:lnTo>
                    <a:pt x="85852" y="101726"/>
                  </a:lnTo>
                  <a:lnTo>
                    <a:pt x="89789" y="99567"/>
                  </a:lnTo>
                  <a:lnTo>
                    <a:pt x="94615" y="96647"/>
                  </a:lnTo>
                  <a:lnTo>
                    <a:pt x="97536" y="101473"/>
                  </a:lnTo>
                  <a:lnTo>
                    <a:pt x="94488" y="103124"/>
                  </a:lnTo>
                  <a:lnTo>
                    <a:pt x="90805" y="105283"/>
                  </a:lnTo>
                  <a:lnTo>
                    <a:pt x="86360" y="107950"/>
                  </a:lnTo>
                  <a:lnTo>
                    <a:pt x="81915" y="110616"/>
                  </a:lnTo>
                  <a:lnTo>
                    <a:pt x="77343" y="113284"/>
                  </a:lnTo>
                  <a:lnTo>
                    <a:pt x="72644" y="116077"/>
                  </a:lnTo>
                  <a:lnTo>
                    <a:pt x="67945" y="118999"/>
                  </a:lnTo>
                  <a:lnTo>
                    <a:pt x="63500" y="121792"/>
                  </a:lnTo>
                  <a:lnTo>
                    <a:pt x="59182" y="124460"/>
                  </a:lnTo>
                  <a:lnTo>
                    <a:pt x="54737" y="127253"/>
                  </a:lnTo>
                  <a:lnTo>
                    <a:pt x="51181" y="129539"/>
                  </a:lnTo>
                  <a:lnTo>
                    <a:pt x="48260" y="131572"/>
                  </a:lnTo>
                  <a:lnTo>
                    <a:pt x="45212" y="126746"/>
                  </a:lnTo>
                  <a:lnTo>
                    <a:pt x="51816" y="122681"/>
                  </a:lnTo>
                  <a:lnTo>
                    <a:pt x="55626" y="119252"/>
                  </a:lnTo>
                  <a:lnTo>
                    <a:pt x="56515" y="116331"/>
                  </a:lnTo>
                  <a:lnTo>
                    <a:pt x="57531" y="113537"/>
                  </a:lnTo>
                  <a:lnTo>
                    <a:pt x="55880" y="108712"/>
                  </a:lnTo>
                  <a:lnTo>
                    <a:pt x="51943" y="102108"/>
                  </a:lnTo>
                  <a:lnTo>
                    <a:pt x="24130" y="56514"/>
                  </a:lnTo>
                  <a:lnTo>
                    <a:pt x="21971" y="52959"/>
                  </a:lnTo>
                  <a:lnTo>
                    <a:pt x="20193" y="50291"/>
                  </a:lnTo>
                  <a:lnTo>
                    <a:pt x="18669" y="48387"/>
                  </a:lnTo>
                  <a:lnTo>
                    <a:pt x="17145" y="46481"/>
                  </a:lnTo>
                  <a:lnTo>
                    <a:pt x="15621" y="45212"/>
                  </a:lnTo>
                  <a:lnTo>
                    <a:pt x="14097" y="44450"/>
                  </a:lnTo>
                  <a:lnTo>
                    <a:pt x="12573" y="43814"/>
                  </a:lnTo>
                  <a:lnTo>
                    <a:pt x="10922" y="43687"/>
                  </a:lnTo>
                  <a:lnTo>
                    <a:pt x="9144" y="44323"/>
                  </a:lnTo>
                  <a:lnTo>
                    <a:pt x="7366" y="44830"/>
                  </a:lnTo>
                  <a:lnTo>
                    <a:pt x="5207" y="45974"/>
                  </a:lnTo>
                  <a:lnTo>
                    <a:pt x="2413" y="47625"/>
                  </a:lnTo>
                  <a:lnTo>
                    <a:pt x="0" y="43561"/>
                  </a:lnTo>
                  <a:lnTo>
                    <a:pt x="3683" y="40386"/>
                  </a:lnTo>
                  <a:lnTo>
                    <a:pt x="6858" y="37084"/>
                  </a:lnTo>
                  <a:lnTo>
                    <a:pt x="9525" y="33654"/>
                  </a:lnTo>
                  <a:lnTo>
                    <a:pt x="12192" y="30352"/>
                  </a:lnTo>
                  <a:lnTo>
                    <a:pt x="14097" y="26288"/>
                  </a:lnTo>
                  <a:lnTo>
                    <a:pt x="15494" y="2184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98620" y="2290546"/>
              <a:ext cx="124232" cy="12880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74871" y="2286761"/>
              <a:ext cx="118745" cy="122555"/>
            </a:xfrm>
            <a:custGeom>
              <a:avLst/>
              <a:gdLst/>
              <a:ahLst/>
              <a:cxnLst/>
              <a:rect l="l" t="t" r="r" b="b"/>
              <a:pathLst>
                <a:path w="118745" h="122555">
                  <a:moveTo>
                    <a:pt x="64174" y="13208"/>
                  </a:moveTo>
                  <a:lnTo>
                    <a:pt x="39877" y="13208"/>
                  </a:lnTo>
                  <a:lnTo>
                    <a:pt x="49275" y="18034"/>
                  </a:lnTo>
                  <a:lnTo>
                    <a:pt x="53212" y="22225"/>
                  </a:lnTo>
                  <a:lnTo>
                    <a:pt x="56387" y="28066"/>
                  </a:lnTo>
                  <a:lnTo>
                    <a:pt x="63626" y="42037"/>
                  </a:lnTo>
                  <a:lnTo>
                    <a:pt x="58674" y="47011"/>
                  </a:lnTo>
                  <a:lnTo>
                    <a:pt x="44957" y="60960"/>
                  </a:lnTo>
                  <a:lnTo>
                    <a:pt x="39369" y="66801"/>
                  </a:lnTo>
                  <a:lnTo>
                    <a:pt x="34670" y="72389"/>
                  </a:lnTo>
                  <a:lnTo>
                    <a:pt x="31114" y="77724"/>
                  </a:lnTo>
                  <a:lnTo>
                    <a:pt x="27431" y="83058"/>
                  </a:lnTo>
                  <a:lnTo>
                    <a:pt x="25018" y="88264"/>
                  </a:lnTo>
                  <a:lnTo>
                    <a:pt x="22987" y="98425"/>
                  </a:lnTo>
                  <a:lnTo>
                    <a:pt x="23749" y="103377"/>
                  </a:lnTo>
                  <a:lnTo>
                    <a:pt x="26162" y="108458"/>
                  </a:lnTo>
                  <a:lnTo>
                    <a:pt x="29082" y="114680"/>
                  </a:lnTo>
                  <a:lnTo>
                    <a:pt x="33654" y="118617"/>
                  </a:lnTo>
                  <a:lnTo>
                    <a:pt x="46100" y="122174"/>
                  </a:lnTo>
                  <a:lnTo>
                    <a:pt x="52196" y="121538"/>
                  </a:lnTo>
                  <a:lnTo>
                    <a:pt x="64896" y="114935"/>
                  </a:lnTo>
                  <a:lnTo>
                    <a:pt x="70357" y="110109"/>
                  </a:lnTo>
                  <a:lnTo>
                    <a:pt x="71869" y="107950"/>
                  </a:lnTo>
                  <a:lnTo>
                    <a:pt x="51942" y="107950"/>
                  </a:lnTo>
                  <a:lnTo>
                    <a:pt x="43306" y="106934"/>
                  </a:lnTo>
                  <a:lnTo>
                    <a:pt x="39496" y="103504"/>
                  </a:lnTo>
                  <a:lnTo>
                    <a:pt x="36321" y="97282"/>
                  </a:lnTo>
                  <a:lnTo>
                    <a:pt x="33146" y="91439"/>
                  </a:lnTo>
                  <a:lnTo>
                    <a:pt x="57626" y="55959"/>
                  </a:lnTo>
                  <a:lnTo>
                    <a:pt x="66293" y="47243"/>
                  </a:lnTo>
                  <a:lnTo>
                    <a:pt x="81968" y="47243"/>
                  </a:lnTo>
                  <a:lnTo>
                    <a:pt x="64174" y="13208"/>
                  </a:lnTo>
                  <a:close/>
                </a:path>
                <a:path w="118745" h="122555">
                  <a:moveTo>
                    <a:pt x="81968" y="47243"/>
                  </a:moveTo>
                  <a:lnTo>
                    <a:pt x="66293" y="47243"/>
                  </a:lnTo>
                  <a:lnTo>
                    <a:pt x="81661" y="76708"/>
                  </a:lnTo>
                  <a:lnTo>
                    <a:pt x="80263" y="82041"/>
                  </a:lnTo>
                  <a:lnTo>
                    <a:pt x="77850" y="87249"/>
                  </a:lnTo>
                  <a:lnTo>
                    <a:pt x="74675" y="92328"/>
                  </a:lnTo>
                  <a:lnTo>
                    <a:pt x="71627" y="97409"/>
                  </a:lnTo>
                  <a:lnTo>
                    <a:pt x="67437" y="101346"/>
                  </a:lnTo>
                  <a:lnTo>
                    <a:pt x="56895" y="106807"/>
                  </a:lnTo>
                  <a:lnTo>
                    <a:pt x="51942" y="107950"/>
                  </a:lnTo>
                  <a:lnTo>
                    <a:pt x="71869" y="107950"/>
                  </a:lnTo>
                  <a:lnTo>
                    <a:pt x="75062" y="103377"/>
                  </a:lnTo>
                  <a:lnTo>
                    <a:pt x="79120" y="97409"/>
                  </a:lnTo>
                  <a:lnTo>
                    <a:pt x="82550" y="90424"/>
                  </a:lnTo>
                  <a:lnTo>
                    <a:pt x="84708" y="82550"/>
                  </a:lnTo>
                  <a:lnTo>
                    <a:pt x="114581" y="82550"/>
                  </a:lnTo>
                  <a:lnTo>
                    <a:pt x="115188" y="81407"/>
                  </a:lnTo>
                  <a:lnTo>
                    <a:pt x="115512" y="80645"/>
                  </a:lnTo>
                  <a:lnTo>
                    <a:pt x="101473" y="80645"/>
                  </a:lnTo>
                  <a:lnTo>
                    <a:pt x="97536" y="77215"/>
                  </a:lnTo>
                  <a:lnTo>
                    <a:pt x="93725" y="69723"/>
                  </a:lnTo>
                  <a:lnTo>
                    <a:pt x="81968" y="47243"/>
                  </a:lnTo>
                  <a:close/>
                </a:path>
                <a:path w="118745" h="122555">
                  <a:moveTo>
                    <a:pt x="114581" y="82550"/>
                  </a:moveTo>
                  <a:lnTo>
                    <a:pt x="84708" y="82550"/>
                  </a:lnTo>
                  <a:lnTo>
                    <a:pt x="88011" y="88011"/>
                  </a:lnTo>
                  <a:lnTo>
                    <a:pt x="91312" y="91821"/>
                  </a:lnTo>
                  <a:lnTo>
                    <a:pt x="94741" y="93725"/>
                  </a:lnTo>
                  <a:lnTo>
                    <a:pt x="98298" y="95630"/>
                  </a:lnTo>
                  <a:lnTo>
                    <a:pt x="101600" y="95758"/>
                  </a:lnTo>
                  <a:lnTo>
                    <a:pt x="104901" y="94107"/>
                  </a:lnTo>
                  <a:lnTo>
                    <a:pt x="108203" y="92328"/>
                  </a:lnTo>
                  <a:lnTo>
                    <a:pt x="110998" y="89408"/>
                  </a:lnTo>
                  <a:lnTo>
                    <a:pt x="113029" y="85471"/>
                  </a:lnTo>
                  <a:lnTo>
                    <a:pt x="114581" y="82550"/>
                  </a:lnTo>
                  <a:close/>
                </a:path>
                <a:path w="118745" h="122555">
                  <a:moveTo>
                    <a:pt x="116077" y="69850"/>
                  </a:moveTo>
                  <a:lnTo>
                    <a:pt x="112775" y="75946"/>
                  </a:lnTo>
                  <a:lnTo>
                    <a:pt x="109219" y="79375"/>
                  </a:lnTo>
                  <a:lnTo>
                    <a:pt x="101473" y="80645"/>
                  </a:lnTo>
                  <a:lnTo>
                    <a:pt x="115512" y="80645"/>
                  </a:lnTo>
                  <a:lnTo>
                    <a:pt x="116966" y="77215"/>
                  </a:lnTo>
                  <a:lnTo>
                    <a:pt x="118490" y="72898"/>
                  </a:lnTo>
                  <a:lnTo>
                    <a:pt x="116077" y="69850"/>
                  </a:lnTo>
                  <a:close/>
                </a:path>
                <a:path w="118745" h="122555">
                  <a:moveTo>
                    <a:pt x="42163" y="0"/>
                  </a:moveTo>
                  <a:lnTo>
                    <a:pt x="12445" y="21716"/>
                  </a:lnTo>
                  <a:lnTo>
                    <a:pt x="6984" y="29717"/>
                  </a:lnTo>
                  <a:lnTo>
                    <a:pt x="3301" y="36322"/>
                  </a:lnTo>
                  <a:lnTo>
                    <a:pt x="1485" y="42037"/>
                  </a:lnTo>
                  <a:lnTo>
                    <a:pt x="0" y="46609"/>
                  </a:lnTo>
                  <a:lnTo>
                    <a:pt x="126" y="51053"/>
                  </a:lnTo>
                  <a:lnTo>
                    <a:pt x="2031" y="54737"/>
                  </a:lnTo>
                  <a:lnTo>
                    <a:pt x="3048" y="56768"/>
                  </a:lnTo>
                  <a:lnTo>
                    <a:pt x="4444" y="58292"/>
                  </a:lnTo>
                  <a:lnTo>
                    <a:pt x="5968" y="59182"/>
                  </a:lnTo>
                  <a:lnTo>
                    <a:pt x="7619" y="60071"/>
                  </a:lnTo>
                  <a:lnTo>
                    <a:pt x="9143" y="60198"/>
                  </a:lnTo>
                  <a:lnTo>
                    <a:pt x="12700" y="58292"/>
                  </a:lnTo>
                  <a:lnTo>
                    <a:pt x="13842" y="56768"/>
                  </a:lnTo>
                  <a:lnTo>
                    <a:pt x="14858" y="52450"/>
                  </a:lnTo>
                  <a:lnTo>
                    <a:pt x="14350" y="49784"/>
                  </a:lnTo>
                  <a:lnTo>
                    <a:pt x="12573" y="46609"/>
                  </a:lnTo>
                  <a:lnTo>
                    <a:pt x="10407" y="42037"/>
                  </a:lnTo>
                  <a:lnTo>
                    <a:pt x="39877" y="13208"/>
                  </a:lnTo>
                  <a:lnTo>
                    <a:pt x="64174" y="13208"/>
                  </a:lnTo>
                  <a:lnTo>
                    <a:pt x="61087" y="7238"/>
                  </a:lnTo>
                  <a:lnTo>
                    <a:pt x="55752" y="2793"/>
                  </a:lnTo>
                  <a:lnTo>
                    <a:pt x="42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174871" y="2286761"/>
              <a:ext cx="118745" cy="122555"/>
            </a:xfrm>
            <a:custGeom>
              <a:avLst/>
              <a:gdLst/>
              <a:ahLst/>
              <a:cxnLst/>
              <a:rect l="l" t="t" r="r" b="b"/>
              <a:pathLst>
                <a:path w="118745" h="122555">
                  <a:moveTo>
                    <a:pt x="66293" y="47243"/>
                  </a:moveTo>
                  <a:lnTo>
                    <a:pt x="39624" y="76962"/>
                  </a:lnTo>
                  <a:lnTo>
                    <a:pt x="33146" y="91439"/>
                  </a:lnTo>
                  <a:lnTo>
                    <a:pt x="36321" y="97282"/>
                  </a:lnTo>
                  <a:lnTo>
                    <a:pt x="39496" y="103504"/>
                  </a:lnTo>
                  <a:lnTo>
                    <a:pt x="43306" y="106934"/>
                  </a:lnTo>
                  <a:lnTo>
                    <a:pt x="47625" y="107441"/>
                  </a:lnTo>
                  <a:lnTo>
                    <a:pt x="51942" y="107950"/>
                  </a:lnTo>
                  <a:lnTo>
                    <a:pt x="56895" y="106807"/>
                  </a:lnTo>
                  <a:lnTo>
                    <a:pt x="62483" y="103886"/>
                  </a:lnTo>
                  <a:lnTo>
                    <a:pt x="67437" y="101346"/>
                  </a:lnTo>
                  <a:lnTo>
                    <a:pt x="71627" y="97409"/>
                  </a:lnTo>
                  <a:lnTo>
                    <a:pt x="74675" y="92328"/>
                  </a:lnTo>
                  <a:lnTo>
                    <a:pt x="77850" y="87249"/>
                  </a:lnTo>
                  <a:lnTo>
                    <a:pt x="80263" y="82041"/>
                  </a:lnTo>
                  <a:lnTo>
                    <a:pt x="81661" y="76708"/>
                  </a:lnTo>
                  <a:lnTo>
                    <a:pt x="66293" y="47243"/>
                  </a:lnTo>
                  <a:close/>
                </a:path>
                <a:path w="118745" h="122555">
                  <a:moveTo>
                    <a:pt x="29082" y="4317"/>
                  </a:moveTo>
                  <a:lnTo>
                    <a:pt x="35559" y="1015"/>
                  </a:lnTo>
                  <a:lnTo>
                    <a:pt x="42163" y="0"/>
                  </a:lnTo>
                  <a:lnTo>
                    <a:pt x="49021" y="1397"/>
                  </a:lnTo>
                  <a:lnTo>
                    <a:pt x="55752" y="2793"/>
                  </a:lnTo>
                  <a:lnTo>
                    <a:pt x="61087" y="7238"/>
                  </a:lnTo>
                  <a:lnTo>
                    <a:pt x="64896" y="14604"/>
                  </a:lnTo>
                  <a:lnTo>
                    <a:pt x="93725" y="69723"/>
                  </a:lnTo>
                  <a:lnTo>
                    <a:pt x="97536" y="77215"/>
                  </a:lnTo>
                  <a:lnTo>
                    <a:pt x="101473" y="80645"/>
                  </a:lnTo>
                  <a:lnTo>
                    <a:pt x="105282" y="80010"/>
                  </a:lnTo>
                  <a:lnTo>
                    <a:pt x="109219" y="79375"/>
                  </a:lnTo>
                  <a:lnTo>
                    <a:pt x="112775" y="75946"/>
                  </a:lnTo>
                  <a:lnTo>
                    <a:pt x="116077" y="69850"/>
                  </a:lnTo>
                  <a:lnTo>
                    <a:pt x="118490" y="72898"/>
                  </a:lnTo>
                  <a:lnTo>
                    <a:pt x="116966" y="77215"/>
                  </a:lnTo>
                  <a:lnTo>
                    <a:pt x="115188" y="81407"/>
                  </a:lnTo>
                  <a:lnTo>
                    <a:pt x="113029" y="85471"/>
                  </a:lnTo>
                  <a:lnTo>
                    <a:pt x="110998" y="89408"/>
                  </a:lnTo>
                  <a:lnTo>
                    <a:pt x="108203" y="92328"/>
                  </a:lnTo>
                  <a:lnTo>
                    <a:pt x="104901" y="94107"/>
                  </a:lnTo>
                  <a:lnTo>
                    <a:pt x="101600" y="95758"/>
                  </a:lnTo>
                  <a:lnTo>
                    <a:pt x="98298" y="95630"/>
                  </a:lnTo>
                  <a:lnTo>
                    <a:pt x="94741" y="93725"/>
                  </a:lnTo>
                  <a:lnTo>
                    <a:pt x="91312" y="91821"/>
                  </a:lnTo>
                  <a:lnTo>
                    <a:pt x="88011" y="88011"/>
                  </a:lnTo>
                  <a:lnTo>
                    <a:pt x="84708" y="82550"/>
                  </a:lnTo>
                  <a:lnTo>
                    <a:pt x="82550" y="90424"/>
                  </a:lnTo>
                  <a:lnTo>
                    <a:pt x="58292" y="118363"/>
                  </a:lnTo>
                  <a:lnTo>
                    <a:pt x="52196" y="121538"/>
                  </a:lnTo>
                  <a:lnTo>
                    <a:pt x="26162" y="108458"/>
                  </a:lnTo>
                  <a:lnTo>
                    <a:pt x="23749" y="103377"/>
                  </a:lnTo>
                  <a:lnTo>
                    <a:pt x="22987" y="98425"/>
                  </a:lnTo>
                  <a:lnTo>
                    <a:pt x="24002" y="93345"/>
                  </a:lnTo>
                  <a:lnTo>
                    <a:pt x="25018" y="88264"/>
                  </a:lnTo>
                  <a:lnTo>
                    <a:pt x="27431" y="83058"/>
                  </a:lnTo>
                  <a:lnTo>
                    <a:pt x="31114" y="77724"/>
                  </a:lnTo>
                  <a:lnTo>
                    <a:pt x="34670" y="72389"/>
                  </a:lnTo>
                  <a:lnTo>
                    <a:pt x="63626" y="42037"/>
                  </a:lnTo>
                  <a:lnTo>
                    <a:pt x="56387" y="28066"/>
                  </a:lnTo>
                  <a:lnTo>
                    <a:pt x="53212" y="22225"/>
                  </a:lnTo>
                  <a:lnTo>
                    <a:pt x="49275" y="18034"/>
                  </a:lnTo>
                  <a:lnTo>
                    <a:pt x="44576" y="15621"/>
                  </a:lnTo>
                  <a:lnTo>
                    <a:pt x="39877" y="13208"/>
                  </a:lnTo>
                  <a:lnTo>
                    <a:pt x="33527" y="14097"/>
                  </a:lnTo>
                  <a:lnTo>
                    <a:pt x="25526" y="18287"/>
                  </a:lnTo>
                  <a:lnTo>
                    <a:pt x="19938" y="21209"/>
                  </a:lnTo>
                  <a:lnTo>
                    <a:pt x="15748" y="25526"/>
                  </a:lnTo>
                  <a:lnTo>
                    <a:pt x="13080" y="30987"/>
                  </a:lnTo>
                  <a:lnTo>
                    <a:pt x="10413" y="36575"/>
                  </a:lnTo>
                  <a:lnTo>
                    <a:pt x="10287" y="41783"/>
                  </a:lnTo>
                  <a:lnTo>
                    <a:pt x="12573" y="46609"/>
                  </a:lnTo>
                  <a:lnTo>
                    <a:pt x="14350" y="49784"/>
                  </a:lnTo>
                  <a:lnTo>
                    <a:pt x="14858" y="52450"/>
                  </a:lnTo>
                  <a:lnTo>
                    <a:pt x="14350" y="54610"/>
                  </a:lnTo>
                  <a:lnTo>
                    <a:pt x="13842" y="56768"/>
                  </a:lnTo>
                  <a:lnTo>
                    <a:pt x="12700" y="58292"/>
                  </a:lnTo>
                  <a:lnTo>
                    <a:pt x="10794" y="59309"/>
                  </a:lnTo>
                  <a:lnTo>
                    <a:pt x="9143" y="60198"/>
                  </a:lnTo>
                  <a:lnTo>
                    <a:pt x="2031" y="54737"/>
                  </a:lnTo>
                  <a:lnTo>
                    <a:pt x="126" y="51053"/>
                  </a:lnTo>
                  <a:lnTo>
                    <a:pt x="0" y="46609"/>
                  </a:lnTo>
                  <a:lnTo>
                    <a:pt x="1650" y="41528"/>
                  </a:lnTo>
                  <a:lnTo>
                    <a:pt x="3301" y="36322"/>
                  </a:lnTo>
                  <a:lnTo>
                    <a:pt x="6984" y="29717"/>
                  </a:lnTo>
                  <a:lnTo>
                    <a:pt x="12445" y="21716"/>
                  </a:lnTo>
                  <a:lnTo>
                    <a:pt x="15620" y="17017"/>
                  </a:lnTo>
                  <a:lnTo>
                    <a:pt x="18414" y="13335"/>
                  </a:lnTo>
                  <a:lnTo>
                    <a:pt x="20700" y="10795"/>
                  </a:lnTo>
                  <a:lnTo>
                    <a:pt x="23113" y="8127"/>
                  </a:lnTo>
                  <a:lnTo>
                    <a:pt x="25907" y="6096"/>
                  </a:lnTo>
                  <a:lnTo>
                    <a:pt x="29082" y="431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90059" y="2234183"/>
              <a:ext cx="102870" cy="13030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67072" y="2230246"/>
              <a:ext cx="97155" cy="125095"/>
            </a:xfrm>
            <a:custGeom>
              <a:avLst/>
              <a:gdLst/>
              <a:ahLst/>
              <a:cxnLst/>
              <a:rect l="l" t="t" r="r" b="b"/>
              <a:pathLst>
                <a:path w="97154" h="125094">
                  <a:moveTo>
                    <a:pt x="14097" y="0"/>
                  </a:moveTo>
                  <a:lnTo>
                    <a:pt x="9778" y="1904"/>
                  </a:lnTo>
                  <a:lnTo>
                    <a:pt x="12064" y="11429"/>
                  </a:lnTo>
                  <a:lnTo>
                    <a:pt x="12573" y="19303"/>
                  </a:lnTo>
                  <a:lnTo>
                    <a:pt x="9778" y="32003"/>
                  </a:lnTo>
                  <a:lnTo>
                    <a:pt x="6096" y="37718"/>
                  </a:lnTo>
                  <a:lnTo>
                    <a:pt x="0" y="42672"/>
                  </a:lnTo>
                  <a:lnTo>
                    <a:pt x="1777" y="46608"/>
                  </a:lnTo>
                  <a:lnTo>
                    <a:pt x="16255" y="40258"/>
                  </a:lnTo>
                  <a:lnTo>
                    <a:pt x="49784" y="116712"/>
                  </a:lnTo>
                  <a:lnTo>
                    <a:pt x="53721" y="121030"/>
                  </a:lnTo>
                  <a:lnTo>
                    <a:pt x="63626" y="124967"/>
                  </a:lnTo>
                  <a:lnTo>
                    <a:pt x="69214" y="124587"/>
                  </a:lnTo>
                  <a:lnTo>
                    <a:pt x="80644" y="119633"/>
                  </a:lnTo>
                  <a:lnTo>
                    <a:pt x="84962" y="116331"/>
                  </a:lnTo>
                  <a:lnTo>
                    <a:pt x="91693" y="107568"/>
                  </a:lnTo>
                  <a:lnTo>
                    <a:pt x="94487" y="102362"/>
                  </a:lnTo>
                  <a:lnTo>
                    <a:pt x="96647" y="96519"/>
                  </a:lnTo>
                  <a:lnTo>
                    <a:pt x="93599" y="94361"/>
                  </a:lnTo>
                  <a:lnTo>
                    <a:pt x="92201" y="96647"/>
                  </a:lnTo>
                  <a:lnTo>
                    <a:pt x="83565" y="105282"/>
                  </a:lnTo>
                  <a:lnTo>
                    <a:pt x="78612" y="108585"/>
                  </a:lnTo>
                  <a:lnTo>
                    <a:pt x="73405" y="110870"/>
                  </a:lnTo>
                  <a:lnTo>
                    <a:pt x="69596" y="110870"/>
                  </a:lnTo>
                  <a:lnTo>
                    <a:pt x="62229" y="107061"/>
                  </a:lnTo>
                  <a:lnTo>
                    <a:pt x="58674" y="102107"/>
                  </a:lnTo>
                  <a:lnTo>
                    <a:pt x="29210" y="34670"/>
                  </a:lnTo>
                  <a:lnTo>
                    <a:pt x="62611" y="20065"/>
                  </a:lnTo>
                  <a:lnTo>
                    <a:pt x="58547" y="10922"/>
                  </a:lnTo>
                  <a:lnTo>
                    <a:pt x="25273" y="25526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67072" y="2230246"/>
              <a:ext cx="97155" cy="125095"/>
            </a:xfrm>
            <a:custGeom>
              <a:avLst/>
              <a:gdLst/>
              <a:ahLst/>
              <a:cxnLst/>
              <a:rect l="l" t="t" r="r" b="b"/>
              <a:pathLst>
                <a:path w="97154" h="125094">
                  <a:moveTo>
                    <a:pt x="9778" y="1904"/>
                  </a:moveTo>
                  <a:lnTo>
                    <a:pt x="14097" y="0"/>
                  </a:lnTo>
                  <a:lnTo>
                    <a:pt x="25273" y="25526"/>
                  </a:lnTo>
                  <a:lnTo>
                    <a:pt x="58547" y="10922"/>
                  </a:lnTo>
                  <a:lnTo>
                    <a:pt x="62611" y="20065"/>
                  </a:lnTo>
                  <a:lnTo>
                    <a:pt x="29210" y="34670"/>
                  </a:lnTo>
                  <a:lnTo>
                    <a:pt x="55117" y="93979"/>
                  </a:lnTo>
                  <a:lnTo>
                    <a:pt x="58674" y="102107"/>
                  </a:lnTo>
                  <a:lnTo>
                    <a:pt x="62229" y="107061"/>
                  </a:lnTo>
                  <a:lnTo>
                    <a:pt x="65912" y="108965"/>
                  </a:lnTo>
                  <a:lnTo>
                    <a:pt x="69596" y="110870"/>
                  </a:lnTo>
                  <a:lnTo>
                    <a:pt x="73405" y="110870"/>
                  </a:lnTo>
                  <a:lnTo>
                    <a:pt x="77469" y="109092"/>
                  </a:lnTo>
                  <a:lnTo>
                    <a:pt x="78612" y="108585"/>
                  </a:lnTo>
                  <a:lnTo>
                    <a:pt x="80137" y="107695"/>
                  </a:lnTo>
                  <a:lnTo>
                    <a:pt x="81787" y="106425"/>
                  </a:lnTo>
                  <a:lnTo>
                    <a:pt x="83565" y="105282"/>
                  </a:lnTo>
                  <a:lnTo>
                    <a:pt x="85089" y="103886"/>
                  </a:lnTo>
                  <a:lnTo>
                    <a:pt x="86613" y="102362"/>
                  </a:lnTo>
                  <a:lnTo>
                    <a:pt x="88264" y="100837"/>
                  </a:lnTo>
                  <a:lnTo>
                    <a:pt x="89662" y="99440"/>
                  </a:lnTo>
                  <a:lnTo>
                    <a:pt x="90931" y="98043"/>
                  </a:lnTo>
                  <a:lnTo>
                    <a:pt x="92201" y="96647"/>
                  </a:lnTo>
                  <a:lnTo>
                    <a:pt x="92963" y="95503"/>
                  </a:lnTo>
                  <a:lnTo>
                    <a:pt x="93599" y="94361"/>
                  </a:lnTo>
                  <a:lnTo>
                    <a:pt x="96647" y="96519"/>
                  </a:lnTo>
                  <a:lnTo>
                    <a:pt x="94487" y="102362"/>
                  </a:lnTo>
                  <a:lnTo>
                    <a:pt x="91693" y="107568"/>
                  </a:lnTo>
                  <a:lnTo>
                    <a:pt x="88264" y="111887"/>
                  </a:lnTo>
                  <a:lnTo>
                    <a:pt x="84962" y="116331"/>
                  </a:lnTo>
                  <a:lnTo>
                    <a:pt x="80644" y="119633"/>
                  </a:lnTo>
                  <a:lnTo>
                    <a:pt x="75311" y="121919"/>
                  </a:lnTo>
                  <a:lnTo>
                    <a:pt x="69214" y="124587"/>
                  </a:lnTo>
                  <a:lnTo>
                    <a:pt x="16255" y="40258"/>
                  </a:lnTo>
                  <a:lnTo>
                    <a:pt x="1777" y="46608"/>
                  </a:lnTo>
                  <a:lnTo>
                    <a:pt x="0" y="42672"/>
                  </a:lnTo>
                  <a:lnTo>
                    <a:pt x="6096" y="37718"/>
                  </a:lnTo>
                  <a:lnTo>
                    <a:pt x="9778" y="32003"/>
                  </a:lnTo>
                  <a:lnTo>
                    <a:pt x="11175" y="25653"/>
                  </a:lnTo>
                  <a:lnTo>
                    <a:pt x="12573" y="19303"/>
                  </a:lnTo>
                  <a:lnTo>
                    <a:pt x="12064" y="11429"/>
                  </a:lnTo>
                  <a:lnTo>
                    <a:pt x="9778" y="1904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54067" y="2167127"/>
              <a:ext cx="96808" cy="17602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31208" y="2163317"/>
              <a:ext cx="90170" cy="170180"/>
            </a:xfrm>
            <a:custGeom>
              <a:avLst/>
              <a:gdLst/>
              <a:ahLst/>
              <a:cxnLst/>
              <a:rect l="l" t="t" r="r" b="b"/>
              <a:pathLst>
                <a:path w="90170" h="170180">
                  <a:moveTo>
                    <a:pt x="44034" y="77470"/>
                  </a:moveTo>
                  <a:lnTo>
                    <a:pt x="24383" y="77470"/>
                  </a:lnTo>
                  <a:lnTo>
                    <a:pt x="25907" y="77851"/>
                  </a:lnTo>
                  <a:lnTo>
                    <a:pt x="27304" y="78867"/>
                  </a:lnTo>
                  <a:lnTo>
                    <a:pt x="34797" y="92583"/>
                  </a:lnTo>
                  <a:lnTo>
                    <a:pt x="54228" y="144780"/>
                  </a:lnTo>
                  <a:lnTo>
                    <a:pt x="56514" y="150876"/>
                  </a:lnTo>
                  <a:lnTo>
                    <a:pt x="57022" y="155194"/>
                  </a:lnTo>
                  <a:lnTo>
                    <a:pt x="54228" y="160020"/>
                  </a:lnTo>
                  <a:lnTo>
                    <a:pt x="50418" y="162433"/>
                  </a:lnTo>
                  <a:lnTo>
                    <a:pt x="44195" y="164719"/>
                  </a:lnTo>
                  <a:lnTo>
                    <a:pt x="46227" y="170053"/>
                  </a:lnTo>
                  <a:lnTo>
                    <a:pt x="48132" y="169291"/>
                  </a:lnTo>
                  <a:lnTo>
                    <a:pt x="50037" y="168656"/>
                  </a:lnTo>
                  <a:lnTo>
                    <a:pt x="55371" y="166370"/>
                  </a:lnTo>
                  <a:lnTo>
                    <a:pt x="58927" y="165100"/>
                  </a:lnTo>
                  <a:lnTo>
                    <a:pt x="60578" y="164465"/>
                  </a:lnTo>
                  <a:lnTo>
                    <a:pt x="64134" y="162941"/>
                  </a:lnTo>
                  <a:lnTo>
                    <a:pt x="66039" y="162179"/>
                  </a:lnTo>
                  <a:lnTo>
                    <a:pt x="68199" y="161417"/>
                  </a:lnTo>
                  <a:lnTo>
                    <a:pt x="70230" y="160655"/>
                  </a:lnTo>
                  <a:lnTo>
                    <a:pt x="72136" y="160020"/>
                  </a:lnTo>
                  <a:lnTo>
                    <a:pt x="73913" y="159385"/>
                  </a:lnTo>
                  <a:lnTo>
                    <a:pt x="75691" y="158877"/>
                  </a:lnTo>
                  <a:lnTo>
                    <a:pt x="77469" y="158242"/>
                  </a:lnTo>
                  <a:lnTo>
                    <a:pt x="79120" y="157607"/>
                  </a:lnTo>
                  <a:lnTo>
                    <a:pt x="80899" y="157099"/>
                  </a:lnTo>
                  <a:lnTo>
                    <a:pt x="82676" y="156464"/>
                  </a:lnTo>
                  <a:lnTo>
                    <a:pt x="84327" y="155829"/>
                  </a:lnTo>
                  <a:lnTo>
                    <a:pt x="87883" y="154559"/>
                  </a:lnTo>
                  <a:lnTo>
                    <a:pt x="89915" y="153797"/>
                  </a:lnTo>
                  <a:lnTo>
                    <a:pt x="89045" y="151511"/>
                  </a:lnTo>
                  <a:lnTo>
                    <a:pt x="77215" y="151511"/>
                  </a:lnTo>
                  <a:lnTo>
                    <a:pt x="74549" y="150495"/>
                  </a:lnTo>
                  <a:lnTo>
                    <a:pt x="72008" y="149606"/>
                  </a:lnTo>
                  <a:lnTo>
                    <a:pt x="69468" y="146050"/>
                  </a:lnTo>
                  <a:lnTo>
                    <a:pt x="67309" y="139954"/>
                  </a:lnTo>
                  <a:lnTo>
                    <a:pt x="44034" y="77470"/>
                  </a:lnTo>
                  <a:close/>
                </a:path>
                <a:path w="90170" h="170180">
                  <a:moveTo>
                    <a:pt x="87883" y="148462"/>
                  </a:moveTo>
                  <a:lnTo>
                    <a:pt x="81661" y="150876"/>
                  </a:lnTo>
                  <a:lnTo>
                    <a:pt x="77215" y="151511"/>
                  </a:lnTo>
                  <a:lnTo>
                    <a:pt x="89045" y="151511"/>
                  </a:lnTo>
                  <a:lnTo>
                    <a:pt x="87883" y="148462"/>
                  </a:lnTo>
                  <a:close/>
                </a:path>
                <a:path w="90170" h="170180">
                  <a:moveTo>
                    <a:pt x="36829" y="55372"/>
                  </a:moveTo>
                  <a:lnTo>
                    <a:pt x="32892" y="56896"/>
                  </a:lnTo>
                  <a:lnTo>
                    <a:pt x="30733" y="61087"/>
                  </a:lnTo>
                  <a:lnTo>
                    <a:pt x="28066" y="64516"/>
                  </a:lnTo>
                  <a:lnTo>
                    <a:pt x="24891" y="67437"/>
                  </a:lnTo>
                  <a:lnTo>
                    <a:pt x="21589" y="70231"/>
                  </a:lnTo>
                  <a:lnTo>
                    <a:pt x="17906" y="72771"/>
                  </a:lnTo>
                  <a:lnTo>
                    <a:pt x="13588" y="75184"/>
                  </a:lnTo>
                  <a:lnTo>
                    <a:pt x="15239" y="79629"/>
                  </a:lnTo>
                  <a:lnTo>
                    <a:pt x="18161" y="78612"/>
                  </a:lnTo>
                  <a:lnTo>
                    <a:pt x="20700" y="77978"/>
                  </a:lnTo>
                  <a:lnTo>
                    <a:pt x="24383" y="77470"/>
                  </a:lnTo>
                  <a:lnTo>
                    <a:pt x="44034" y="77470"/>
                  </a:lnTo>
                  <a:lnTo>
                    <a:pt x="43561" y="76200"/>
                  </a:lnTo>
                  <a:lnTo>
                    <a:pt x="40639" y="67945"/>
                  </a:lnTo>
                  <a:lnTo>
                    <a:pt x="38988" y="63627"/>
                  </a:lnTo>
                  <a:lnTo>
                    <a:pt x="37718" y="59436"/>
                  </a:lnTo>
                  <a:lnTo>
                    <a:pt x="36829" y="55372"/>
                  </a:lnTo>
                  <a:close/>
                </a:path>
                <a:path w="90170" h="170180">
                  <a:moveTo>
                    <a:pt x="10413" y="0"/>
                  </a:moveTo>
                  <a:lnTo>
                    <a:pt x="7619" y="1016"/>
                  </a:lnTo>
                  <a:lnTo>
                    <a:pt x="4699" y="2032"/>
                  </a:lnTo>
                  <a:lnTo>
                    <a:pt x="2666" y="4064"/>
                  </a:lnTo>
                  <a:lnTo>
                    <a:pt x="126" y="9906"/>
                  </a:lnTo>
                  <a:lnTo>
                    <a:pt x="0" y="12700"/>
                  </a:lnTo>
                  <a:lnTo>
                    <a:pt x="1142" y="15621"/>
                  </a:lnTo>
                  <a:lnTo>
                    <a:pt x="2158" y="18415"/>
                  </a:lnTo>
                  <a:lnTo>
                    <a:pt x="4063" y="20447"/>
                  </a:lnTo>
                  <a:lnTo>
                    <a:pt x="6857" y="21717"/>
                  </a:lnTo>
                  <a:lnTo>
                    <a:pt x="9778" y="23114"/>
                  </a:lnTo>
                  <a:lnTo>
                    <a:pt x="12572" y="23241"/>
                  </a:lnTo>
                  <a:lnTo>
                    <a:pt x="15366" y="22098"/>
                  </a:lnTo>
                  <a:lnTo>
                    <a:pt x="18287" y="21082"/>
                  </a:lnTo>
                  <a:lnTo>
                    <a:pt x="20319" y="19050"/>
                  </a:lnTo>
                  <a:lnTo>
                    <a:pt x="23113" y="13462"/>
                  </a:lnTo>
                  <a:lnTo>
                    <a:pt x="23240" y="10541"/>
                  </a:lnTo>
                  <a:lnTo>
                    <a:pt x="22225" y="7747"/>
                  </a:lnTo>
                  <a:lnTo>
                    <a:pt x="21081" y="4826"/>
                  </a:lnTo>
                  <a:lnTo>
                    <a:pt x="19176" y="2794"/>
                  </a:lnTo>
                  <a:lnTo>
                    <a:pt x="16255" y="1397"/>
                  </a:lnTo>
                  <a:lnTo>
                    <a:pt x="13334" y="127"/>
                  </a:lnTo>
                  <a:lnTo>
                    <a:pt x="104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331208" y="2163317"/>
              <a:ext cx="90170" cy="170180"/>
            </a:xfrm>
            <a:custGeom>
              <a:avLst/>
              <a:gdLst/>
              <a:ahLst/>
              <a:cxnLst/>
              <a:rect l="l" t="t" r="r" b="b"/>
              <a:pathLst>
                <a:path w="90170" h="170180">
                  <a:moveTo>
                    <a:pt x="32892" y="56896"/>
                  </a:moveTo>
                  <a:lnTo>
                    <a:pt x="36829" y="55372"/>
                  </a:lnTo>
                  <a:lnTo>
                    <a:pt x="37718" y="59436"/>
                  </a:lnTo>
                  <a:lnTo>
                    <a:pt x="38988" y="63627"/>
                  </a:lnTo>
                  <a:lnTo>
                    <a:pt x="40639" y="67945"/>
                  </a:lnTo>
                  <a:lnTo>
                    <a:pt x="42163" y="72262"/>
                  </a:lnTo>
                  <a:lnTo>
                    <a:pt x="43561" y="76200"/>
                  </a:lnTo>
                  <a:lnTo>
                    <a:pt x="44830" y="79629"/>
                  </a:lnTo>
                  <a:lnTo>
                    <a:pt x="67309" y="139954"/>
                  </a:lnTo>
                  <a:lnTo>
                    <a:pt x="69468" y="146050"/>
                  </a:lnTo>
                  <a:lnTo>
                    <a:pt x="72008" y="149606"/>
                  </a:lnTo>
                  <a:lnTo>
                    <a:pt x="74549" y="150495"/>
                  </a:lnTo>
                  <a:lnTo>
                    <a:pt x="77215" y="151511"/>
                  </a:lnTo>
                  <a:lnTo>
                    <a:pt x="81661" y="150876"/>
                  </a:lnTo>
                  <a:lnTo>
                    <a:pt x="87883" y="148462"/>
                  </a:lnTo>
                  <a:lnTo>
                    <a:pt x="89915" y="153797"/>
                  </a:lnTo>
                  <a:lnTo>
                    <a:pt x="87883" y="154559"/>
                  </a:lnTo>
                  <a:lnTo>
                    <a:pt x="86105" y="155194"/>
                  </a:lnTo>
                  <a:lnTo>
                    <a:pt x="84327" y="155829"/>
                  </a:lnTo>
                  <a:lnTo>
                    <a:pt x="82676" y="156464"/>
                  </a:lnTo>
                  <a:lnTo>
                    <a:pt x="80899" y="157099"/>
                  </a:lnTo>
                  <a:lnTo>
                    <a:pt x="79120" y="157607"/>
                  </a:lnTo>
                  <a:lnTo>
                    <a:pt x="77469" y="158242"/>
                  </a:lnTo>
                  <a:lnTo>
                    <a:pt x="75691" y="158877"/>
                  </a:lnTo>
                  <a:lnTo>
                    <a:pt x="73913" y="159385"/>
                  </a:lnTo>
                  <a:lnTo>
                    <a:pt x="72136" y="160020"/>
                  </a:lnTo>
                  <a:lnTo>
                    <a:pt x="70230" y="160655"/>
                  </a:lnTo>
                  <a:lnTo>
                    <a:pt x="68199" y="161417"/>
                  </a:lnTo>
                  <a:lnTo>
                    <a:pt x="66039" y="162179"/>
                  </a:lnTo>
                  <a:lnTo>
                    <a:pt x="64134" y="162941"/>
                  </a:lnTo>
                  <a:lnTo>
                    <a:pt x="62356" y="163703"/>
                  </a:lnTo>
                  <a:lnTo>
                    <a:pt x="60578" y="164465"/>
                  </a:lnTo>
                  <a:lnTo>
                    <a:pt x="58927" y="165100"/>
                  </a:lnTo>
                  <a:lnTo>
                    <a:pt x="57150" y="165735"/>
                  </a:lnTo>
                  <a:lnTo>
                    <a:pt x="55371" y="166370"/>
                  </a:lnTo>
                  <a:lnTo>
                    <a:pt x="53593" y="167132"/>
                  </a:lnTo>
                  <a:lnTo>
                    <a:pt x="51815" y="167894"/>
                  </a:lnTo>
                  <a:lnTo>
                    <a:pt x="50037" y="168656"/>
                  </a:lnTo>
                  <a:lnTo>
                    <a:pt x="48132" y="169291"/>
                  </a:lnTo>
                  <a:lnTo>
                    <a:pt x="46227" y="170053"/>
                  </a:lnTo>
                  <a:lnTo>
                    <a:pt x="44195" y="164719"/>
                  </a:lnTo>
                  <a:lnTo>
                    <a:pt x="50418" y="162433"/>
                  </a:lnTo>
                  <a:lnTo>
                    <a:pt x="54228" y="160020"/>
                  </a:lnTo>
                  <a:lnTo>
                    <a:pt x="55625" y="157607"/>
                  </a:lnTo>
                  <a:lnTo>
                    <a:pt x="57022" y="155194"/>
                  </a:lnTo>
                  <a:lnTo>
                    <a:pt x="56514" y="150876"/>
                  </a:lnTo>
                  <a:lnTo>
                    <a:pt x="54228" y="144780"/>
                  </a:lnTo>
                  <a:lnTo>
                    <a:pt x="34797" y="92583"/>
                  </a:lnTo>
                  <a:lnTo>
                    <a:pt x="27304" y="78867"/>
                  </a:lnTo>
                  <a:lnTo>
                    <a:pt x="25907" y="77851"/>
                  </a:lnTo>
                  <a:lnTo>
                    <a:pt x="24383" y="77470"/>
                  </a:lnTo>
                  <a:lnTo>
                    <a:pt x="22478" y="77724"/>
                  </a:lnTo>
                  <a:lnTo>
                    <a:pt x="20700" y="77978"/>
                  </a:lnTo>
                  <a:lnTo>
                    <a:pt x="18161" y="78612"/>
                  </a:lnTo>
                  <a:lnTo>
                    <a:pt x="15239" y="79629"/>
                  </a:lnTo>
                  <a:lnTo>
                    <a:pt x="13588" y="75184"/>
                  </a:lnTo>
                  <a:lnTo>
                    <a:pt x="30733" y="61087"/>
                  </a:lnTo>
                  <a:lnTo>
                    <a:pt x="32892" y="56896"/>
                  </a:lnTo>
                  <a:close/>
                </a:path>
                <a:path w="90170" h="170180">
                  <a:moveTo>
                    <a:pt x="7619" y="1016"/>
                  </a:moveTo>
                  <a:lnTo>
                    <a:pt x="10413" y="0"/>
                  </a:lnTo>
                  <a:lnTo>
                    <a:pt x="13334" y="127"/>
                  </a:lnTo>
                  <a:lnTo>
                    <a:pt x="16255" y="1397"/>
                  </a:lnTo>
                  <a:lnTo>
                    <a:pt x="19176" y="2794"/>
                  </a:lnTo>
                  <a:lnTo>
                    <a:pt x="21081" y="4826"/>
                  </a:lnTo>
                  <a:lnTo>
                    <a:pt x="22225" y="7747"/>
                  </a:lnTo>
                  <a:lnTo>
                    <a:pt x="23240" y="10541"/>
                  </a:lnTo>
                  <a:lnTo>
                    <a:pt x="23113" y="13462"/>
                  </a:lnTo>
                  <a:lnTo>
                    <a:pt x="21716" y="16256"/>
                  </a:lnTo>
                  <a:lnTo>
                    <a:pt x="20319" y="19050"/>
                  </a:lnTo>
                  <a:lnTo>
                    <a:pt x="18287" y="21082"/>
                  </a:lnTo>
                  <a:lnTo>
                    <a:pt x="15366" y="22098"/>
                  </a:lnTo>
                  <a:lnTo>
                    <a:pt x="12572" y="23241"/>
                  </a:lnTo>
                  <a:lnTo>
                    <a:pt x="9778" y="23114"/>
                  </a:lnTo>
                  <a:lnTo>
                    <a:pt x="6857" y="21717"/>
                  </a:lnTo>
                  <a:lnTo>
                    <a:pt x="4063" y="20447"/>
                  </a:lnTo>
                  <a:lnTo>
                    <a:pt x="2158" y="18415"/>
                  </a:lnTo>
                  <a:lnTo>
                    <a:pt x="1142" y="15621"/>
                  </a:lnTo>
                  <a:lnTo>
                    <a:pt x="0" y="12700"/>
                  </a:lnTo>
                  <a:lnTo>
                    <a:pt x="126" y="9906"/>
                  </a:lnTo>
                  <a:lnTo>
                    <a:pt x="1396" y="6985"/>
                  </a:lnTo>
                  <a:lnTo>
                    <a:pt x="2666" y="4064"/>
                  </a:lnTo>
                  <a:lnTo>
                    <a:pt x="4699" y="2032"/>
                  </a:lnTo>
                  <a:lnTo>
                    <a:pt x="7619" y="101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40935" y="2191511"/>
              <a:ext cx="116586" cy="12115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417441" y="2187574"/>
              <a:ext cx="111125" cy="115570"/>
            </a:xfrm>
            <a:custGeom>
              <a:avLst/>
              <a:gdLst/>
              <a:ahLst/>
              <a:cxnLst/>
              <a:rect l="l" t="t" r="r" b="b"/>
              <a:pathLst>
                <a:path w="111125" h="115569">
                  <a:moveTo>
                    <a:pt x="54101" y="0"/>
                  </a:moveTo>
                  <a:lnTo>
                    <a:pt x="14224" y="17525"/>
                  </a:lnTo>
                  <a:lnTo>
                    <a:pt x="723" y="50419"/>
                  </a:lnTo>
                  <a:lnTo>
                    <a:pt x="0" y="57658"/>
                  </a:lnTo>
                  <a:lnTo>
                    <a:pt x="18287" y="100457"/>
                  </a:lnTo>
                  <a:lnTo>
                    <a:pt x="57658" y="115315"/>
                  </a:lnTo>
                  <a:lnTo>
                    <a:pt x="64897" y="114680"/>
                  </a:lnTo>
                  <a:lnTo>
                    <a:pt x="79248" y="110744"/>
                  </a:lnTo>
                  <a:lnTo>
                    <a:pt x="83479" y="108585"/>
                  </a:lnTo>
                  <a:lnTo>
                    <a:pt x="63119" y="108585"/>
                  </a:lnTo>
                  <a:lnTo>
                    <a:pt x="56769" y="108458"/>
                  </a:lnTo>
                  <a:lnTo>
                    <a:pt x="51054" y="106299"/>
                  </a:lnTo>
                  <a:lnTo>
                    <a:pt x="45338" y="104266"/>
                  </a:lnTo>
                  <a:lnTo>
                    <a:pt x="40259" y="100964"/>
                  </a:lnTo>
                  <a:lnTo>
                    <a:pt x="31623" y="92328"/>
                  </a:lnTo>
                  <a:lnTo>
                    <a:pt x="28067" y="87375"/>
                  </a:lnTo>
                  <a:lnTo>
                    <a:pt x="25146" y="81914"/>
                  </a:lnTo>
                  <a:lnTo>
                    <a:pt x="22098" y="76326"/>
                  </a:lnTo>
                  <a:lnTo>
                    <a:pt x="15649" y="42545"/>
                  </a:lnTo>
                  <a:lnTo>
                    <a:pt x="16256" y="37084"/>
                  </a:lnTo>
                  <a:lnTo>
                    <a:pt x="48133" y="6603"/>
                  </a:lnTo>
                  <a:lnTo>
                    <a:pt x="80790" y="6603"/>
                  </a:lnTo>
                  <a:lnTo>
                    <a:pt x="75564" y="3555"/>
                  </a:lnTo>
                  <a:lnTo>
                    <a:pt x="68834" y="1397"/>
                  </a:lnTo>
                  <a:lnTo>
                    <a:pt x="61468" y="762"/>
                  </a:lnTo>
                  <a:lnTo>
                    <a:pt x="54101" y="0"/>
                  </a:lnTo>
                  <a:close/>
                </a:path>
                <a:path w="111125" h="115569">
                  <a:moveTo>
                    <a:pt x="80790" y="6603"/>
                  </a:moveTo>
                  <a:lnTo>
                    <a:pt x="54483" y="6603"/>
                  </a:lnTo>
                  <a:lnTo>
                    <a:pt x="65786" y="10667"/>
                  </a:lnTo>
                  <a:lnTo>
                    <a:pt x="70866" y="13715"/>
                  </a:lnTo>
                  <a:lnTo>
                    <a:pt x="92837" y="49529"/>
                  </a:lnTo>
                  <a:lnTo>
                    <a:pt x="94361" y="54737"/>
                  </a:lnTo>
                  <a:lnTo>
                    <a:pt x="95123" y="60451"/>
                  </a:lnTo>
                  <a:lnTo>
                    <a:pt x="95504" y="66421"/>
                  </a:lnTo>
                  <a:lnTo>
                    <a:pt x="95698" y="70992"/>
                  </a:lnTo>
                  <a:lnTo>
                    <a:pt x="95671" y="73151"/>
                  </a:lnTo>
                  <a:lnTo>
                    <a:pt x="95123" y="77977"/>
                  </a:lnTo>
                  <a:lnTo>
                    <a:pt x="93345" y="83312"/>
                  </a:lnTo>
                  <a:lnTo>
                    <a:pt x="91948" y="88773"/>
                  </a:lnTo>
                  <a:lnTo>
                    <a:pt x="63119" y="108585"/>
                  </a:lnTo>
                  <a:lnTo>
                    <a:pt x="83479" y="108585"/>
                  </a:lnTo>
                  <a:lnTo>
                    <a:pt x="85471" y="107569"/>
                  </a:lnTo>
                  <a:lnTo>
                    <a:pt x="90805" y="102870"/>
                  </a:lnTo>
                  <a:lnTo>
                    <a:pt x="96266" y="98298"/>
                  </a:lnTo>
                  <a:lnTo>
                    <a:pt x="100584" y="92710"/>
                  </a:lnTo>
                  <a:lnTo>
                    <a:pt x="103886" y="86360"/>
                  </a:lnTo>
                  <a:lnTo>
                    <a:pt x="107187" y="80137"/>
                  </a:lnTo>
                  <a:lnTo>
                    <a:pt x="109347" y="73151"/>
                  </a:lnTo>
                  <a:lnTo>
                    <a:pt x="111125" y="58038"/>
                  </a:lnTo>
                  <a:lnTo>
                    <a:pt x="110617" y="50419"/>
                  </a:lnTo>
                  <a:lnTo>
                    <a:pt x="108423" y="42545"/>
                  </a:lnTo>
                  <a:lnTo>
                    <a:pt x="106172" y="34289"/>
                  </a:lnTo>
                  <a:lnTo>
                    <a:pt x="81661" y="7112"/>
                  </a:lnTo>
                  <a:lnTo>
                    <a:pt x="80790" y="6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417441" y="2187574"/>
              <a:ext cx="111125" cy="115570"/>
            </a:xfrm>
            <a:custGeom>
              <a:avLst/>
              <a:gdLst/>
              <a:ahLst/>
              <a:cxnLst/>
              <a:rect l="l" t="t" r="r" b="b"/>
              <a:pathLst>
                <a:path w="111125" h="115569">
                  <a:moveTo>
                    <a:pt x="41275" y="8509"/>
                  </a:moveTo>
                  <a:lnTo>
                    <a:pt x="34671" y="10287"/>
                  </a:lnTo>
                  <a:lnTo>
                    <a:pt x="29591" y="13208"/>
                  </a:lnTo>
                  <a:lnTo>
                    <a:pt x="25781" y="17399"/>
                  </a:lnTo>
                  <a:lnTo>
                    <a:pt x="21971" y="21589"/>
                  </a:lnTo>
                  <a:lnTo>
                    <a:pt x="19304" y="26415"/>
                  </a:lnTo>
                  <a:lnTo>
                    <a:pt x="17780" y="31623"/>
                  </a:lnTo>
                  <a:lnTo>
                    <a:pt x="16256" y="37084"/>
                  </a:lnTo>
                  <a:lnTo>
                    <a:pt x="15621" y="42799"/>
                  </a:lnTo>
                  <a:lnTo>
                    <a:pt x="15875" y="48767"/>
                  </a:lnTo>
                  <a:lnTo>
                    <a:pt x="25146" y="81914"/>
                  </a:lnTo>
                  <a:lnTo>
                    <a:pt x="28067" y="87375"/>
                  </a:lnTo>
                  <a:lnTo>
                    <a:pt x="31623" y="92328"/>
                  </a:lnTo>
                  <a:lnTo>
                    <a:pt x="35941" y="96647"/>
                  </a:lnTo>
                  <a:lnTo>
                    <a:pt x="40259" y="100964"/>
                  </a:lnTo>
                  <a:lnTo>
                    <a:pt x="45338" y="104266"/>
                  </a:lnTo>
                  <a:lnTo>
                    <a:pt x="51054" y="106299"/>
                  </a:lnTo>
                  <a:lnTo>
                    <a:pt x="56769" y="108458"/>
                  </a:lnTo>
                  <a:lnTo>
                    <a:pt x="63119" y="108585"/>
                  </a:lnTo>
                  <a:lnTo>
                    <a:pt x="70104" y="106679"/>
                  </a:lnTo>
                  <a:lnTo>
                    <a:pt x="76708" y="104901"/>
                  </a:lnTo>
                  <a:lnTo>
                    <a:pt x="93345" y="83312"/>
                  </a:lnTo>
                  <a:lnTo>
                    <a:pt x="95123" y="77977"/>
                  </a:lnTo>
                  <a:lnTo>
                    <a:pt x="95758" y="72389"/>
                  </a:lnTo>
                  <a:lnTo>
                    <a:pt x="95504" y="66421"/>
                  </a:lnTo>
                  <a:lnTo>
                    <a:pt x="95123" y="60451"/>
                  </a:lnTo>
                  <a:lnTo>
                    <a:pt x="94361" y="54737"/>
                  </a:lnTo>
                  <a:lnTo>
                    <a:pt x="92837" y="49529"/>
                  </a:lnTo>
                  <a:lnTo>
                    <a:pt x="91439" y="44069"/>
                  </a:lnTo>
                  <a:lnTo>
                    <a:pt x="75311" y="18034"/>
                  </a:lnTo>
                  <a:lnTo>
                    <a:pt x="70866" y="13715"/>
                  </a:lnTo>
                  <a:lnTo>
                    <a:pt x="65786" y="10667"/>
                  </a:lnTo>
                  <a:lnTo>
                    <a:pt x="60071" y="8636"/>
                  </a:lnTo>
                  <a:lnTo>
                    <a:pt x="54483" y="6603"/>
                  </a:lnTo>
                  <a:lnTo>
                    <a:pt x="48133" y="6603"/>
                  </a:lnTo>
                  <a:lnTo>
                    <a:pt x="41275" y="8509"/>
                  </a:lnTo>
                  <a:close/>
                </a:path>
                <a:path w="111125" h="115569">
                  <a:moveTo>
                    <a:pt x="38988" y="2666"/>
                  </a:moveTo>
                  <a:lnTo>
                    <a:pt x="46609" y="635"/>
                  </a:lnTo>
                  <a:lnTo>
                    <a:pt x="54101" y="0"/>
                  </a:lnTo>
                  <a:lnTo>
                    <a:pt x="61468" y="762"/>
                  </a:lnTo>
                  <a:lnTo>
                    <a:pt x="68834" y="1397"/>
                  </a:lnTo>
                  <a:lnTo>
                    <a:pt x="75564" y="3555"/>
                  </a:lnTo>
                  <a:lnTo>
                    <a:pt x="81661" y="7112"/>
                  </a:lnTo>
                  <a:lnTo>
                    <a:pt x="87884" y="10413"/>
                  </a:lnTo>
                  <a:lnTo>
                    <a:pt x="108458" y="42672"/>
                  </a:lnTo>
                  <a:lnTo>
                    <a:pt x="110617" y="50419"/>
                  </a:lnTo>
                  <a:lnTo>
                    <a:pt x="103886" y="86360"/>
                  </a:lnTo>
                  <a:lnTo>
                    <a:pt x="100584" y="92710"/>
                  </a:lnTo>
                  <a:lnTo>
                    <a:pt x="96266" y="98298"/>
                  </a:lnTo>
                  <a:lnTo>
                    <a:pt x="90805" y="102870"/>
                  </a:lnTo>
                  <a:lnTo>
                    <a:pt x="85471" y="107569"/>
                  </a:lnTo>
                  <a:lnTo>
                    <a:pt x="79248" y="110744"/>
                  </a:lnTo>
                  <a:lnTo>
                    <a:pt x="72262" y="112649"/>
                  </a:lnTo>
                  <a:lnTo>
                    <a:pt x="64897" y="114680"/>
                  </a:lnTo>
                  <a:lnTo>
                    <a:pt x="57658" y="115315"/>
                  </a:lnTo>
                  <a:lnTo>
                    <a:pt x="50292" y="114680"/>
                  </a:lnTo>
                  <a:lnTo>
                    <a:pt x="43053" y="114046"/>
                  </a:lnTo>
                  <a:lnTo>
                    <a:pt x="36322" y="111887"/>
                  </a:lnTo>
                  <a:lnTo>
                    <a:pt x="29972" y="108458"/>
                  </a:lnTo>
                  <a:lnTo>
                    <a:pt x="23749" y="105155"/>
                  </a:lnTo>
                  <a:lnTo>
                    <a:pt x="18287" y="100457"/>
                  </a:lnTo>
                  <a:lnTo>
                    <a:pt x="13462" y="94487"/>
                  </a:lnTo>
                  <a:lnTo>
                    <a:pt x="8636" y="88519"/>
                  </a:lnTo>
                  <a:lnTo>
                    <a:pt x="5080" y="81279"/>
                  </a:lnTo>
                  <a:lnTo>
                    <a:pt x="2794" y="72771"/>
                  </a:lnTo>
                  <a:lnTo>
                    <a:pt x="762" y="65150"/>
                  </a:lnTo>
                  <a:lnTo>
                    <a:pt x="0" y="57658"/>
                  </a:lnTo>
                  <a:lnTo>
                    <a:pt x="762" y="50037"/>
                  </a:lnTo>
                  <a:lnTo>
                    <a:pt x="1397" y="42545"/>
                  </a:lnTo>
                  <a:lnTo>
                    <a:pt x="19685" y="12826"/>
                  </a:lnTo>
                  <a:lnTo>
                    <a:pt x="25146" y="8127"/>
                  </a:lnTo>
                  <a:lnTo>
                    <a:pt x="31623" y="4699"/>
                  </a:lnTo>
                  <a:lnTo>
                    <a:pt x="38988" y="266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64379" y="2164079"/>
              <a:ext cx="131800" cy="12572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41773" y="2159634"/>
              <a:ext cx="125730" cy="120014"/>
            </a:xfrm>
            <a:custGeom>
              <a:avLst/>
              <a:gdLst/>
              <a:ahLst/>
              <a:cxnLst/>
              <a:rect l="l" t="t" r="r" b="b"/>
              <a:pathLst>
                <a:path w="125729" h="120014">
                  <a:moveTo>
                    <a:pt x="79755" y="0"/>
                  </a:moveTo>
                  <a:lnTo>
                    <a:pt x="38433" y="18780"/>
                  </a:lnTo>
                  <a:lnTo>
                    <a:pt x="28701" y="27304"/>
                  </a:lnTo>
                  <a:lnTo>
                    <a:pt x="27177" y="10540"/>
                  </a:lnTo>
                  <a:lnTo>
                    <a:pt x="27177" y="6476"/>
                  </a:lnTo>
                  <a:lnTo>
                    <a:pt x="22860" y="6985"/>
                  </a:lnTo>
                  <a:lnTo>
                    <a:pt x="19938" y="10540"/>
                  </a:lnTo>
                  <a:lnTo>
                    <a:pt x="16637" y="13207"/>
                  </a:lnTo>
                  <a:lnTo>
                    <a:pt x="9016" y="17144"/>
                  </a:lnTo>
                  <a:lnTo>
                    <a:pt x="4699" y="18795"/>
                  </a:lnTo>
                  <a:lnTo>
                    <a:pt x="0" y="20192"/>
                  </a:lnTo>
                  <a:lnTo>
                    <a:pt x="508" y="24891"/>
                  </a:lnTo>
                  <a:lnTo>
                    <a:pt x="3683" y="24511"/>
                  </a:lnTo>
                  <a:lnTo>
                    <a:pt x="6223" y="24511"/>
                  </a:lnTo>
                  <a:lnTo>
                    <a:pt x="23240" y="101473"/>
                  </a:lnTo>
                  <a:lnTo>
                    <a:pt x="22860" y="106044"/>
                  </a:lnTo>
                  <a:lnTo>
                    <a:pt x="19303" y="111760"/>
                  </a:lnTo>
                  <a:lnTo>
                    <a:pt x="15239" y="113664"/>
                  </a:lnTo>
                  <a:lnTo>
                    <a:pt x="8509" y="114426"/>
                  </a:lnTo>
                  <a:lnTo>
                    <a:pt x="9271" y="120014"/>
                  </a:lnTo>
                  <a:lnTo>
                    <a:pt x="18923" y="118617"/>
                  </a:lnTo>
                  <a:lnTo>
                    <a:pt x="20954" y="118490"/>
                  </a:lnTo>
                  <a:lnTo>
                    <a:pt x="28321" y="117348"/>
                  </a:lnTo>
                  <a:lnTo>
                    <a:pt x="44196" y="115697"/>
                  </a:lnTo>
                  <a:lnTo>
                    <a:pt x="45974" y="115697"/>
                  </a:lnTo>
                  <a:lnTo>
                    <a:pt x="55752" y="114553"/>
                  </a:lnTo>
                  <a:lnTo>
                    <a:pt x="55117" y="108965"/>
                  </a:lnTo>
                  <a:lnTo>
                    <a:pt x="48260" y="109727"/>
                  </a:lnTo>
                  <a:lnTo>
                    <a:pt x="43687" y="108965"/>
                  </a:lnTo>
                  <a:lnTo>
                    <a:pt x="38862" y="104139"/>
                  </a:lnTo>
                  <a:lnTo>
                    <a:pt x="37337" y="99822"/>
                  </a:lnTo>
                  <a:lnTo>
                    <a:pt x="29590" y="34036"/>
                  </a:lnTo>
                  <a:lnTo>
                    <a:pt x="31368" y="32003"/>
                  </a:lnTo>
                  <a:lnTo>
                    <a:pt x="69341" y="13588"/>
                  </a:lnTo>
                  <a:lnTo>
                    <a:pt x="75184" y="14604"/>
                  </a:lnTo>
                  <a:lnTo>
                    <a:pt x="82930" y="20319"/>
                  </a:lnTo>
                  <a:lnTo>
                    <a:pt x="85343" y="25526"/>
                  </a:lnTo>
                  <a:lnTo>
                    <a:pt x="93345" y="93217"/>
                  </a:lnTo>
                  <a:lnTo>
                    <a:pt x="92710" y="97789"/>
                  </a:lnTo>
                  <a:lnTo>
                    <a:pt x="89153" y="103504"/>
                  </a:lnTo>
                  <a:lnTo>
                    <a:pt x="85089" y="105410"/>
                  </a:lnTo>
                  <a:lnTo>
                    <a:pt x="78612" y="106172"/>
                  </a:lnTo>
                  <a:lnTo>
                    <a:pt x="79248" y="111760"/>
                  </a:lnTo>
                  <a:lnTo>
                    <a:pt x="98171" y="109092"/>
                  </a:lnTo>
                  <a:lnTo>
                    <a:pt x="115824" y="107441"/>
                  </a:lnTo>
                  <a:lnTo>
                    <a:pt x="125475" y="106299"/>
                  </a:lnTo>
                  <a:lnTo>
                    <a:pt x="124840" y="100711"/>
                  </a:lnTo>
                  <a:lnTo>
                    <a:pt x="118110" y="101473"/>
                  </a:lnTo>
                  <a:lnTo>
                    <a:pt x="113537" y="100711"/>
                  </a:lnTo>
                  <a:lnTo>
                    <a:pt x="108712" y="95885"/>
                  </a:lnTo>
                  <a:lnTo>
                    <a:pt x="107061" y="91566"/>
                  </a:lnTo>
                  <a:lnTo>
                    <a:pt x="98933" y="22351"/>
                  </a:lnTo>
                  <a:lnTo>
                    <a:pt x="96012" y="14731"/>
                  </a:lnTo>
                  <a:lnTo>
                    <a:pt x="86613" y="2539"/>
                  </a:lnTo>
                  <a:lnTo>
                    <a:pt x="79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541773" y="2159634"/>
              <a:ext cx="125730" cy="120014"/>
            </a:xfrm>
            <a:custGeom>
              <a:avLst/>
              <a:gdLst/>
              <a:ahLst/>
              <a:cxnLst/>
              <a:rect l="l" t="t" r="r" b="b"/>
              <a:pathLst>
                <a:path w="125729" h="120014">
                  <a:moveTo>
                    <a:pt x="70738" y="1015"/>
                  </a:moveTo>
                  <a:lnTo>
                    <a:pt x="79755" y="0"/>
                  </a:lnTo>
                  <a:lnTo>
                    <a:pt x="86613" y="2539"/>
                  </a:lnTo>
                  <a:lnTo>
                    <a:pt x="91312" y="8636"/>
                  </a:lnTo>
                  <a:lnTo>
                    <a:pt x="96012" y="14731"/>
                  </a:lnTo>
                  <a:lnTo>
                    <a:pt x="98933" y="22351"/>
                  </a:lnTo>
                  <a:lnTo>
                    <a:pt x="99949" y="31750"/>
                  </a:lnTo>
                  <a:lnTo>
                    <a:pt x="106299" y="85216"/>
                  </a:lnTo>
                  <a:lnTo>
                    <a:pt x="107061" y="91566"/>
                  </a:lnTo>
                  <a:lnTo>
                    <a:pt x="108712" y="95885"/>
                  </a:lnTo>
                  <a:lnTo>
                    <a:pt x="111125" y="98298"/>
                  </a:lnTo>
                  <a:lnTo>
                    <a:pt x="113537" y="100711"/>
                  </a:lnTo>
                  <a:lnTo>
                    <a:pt x="118110" y="101473"/>
                  </a:lnTo>
                  <a:lnTo>
                    <a:pt x="124840" y="100711"/>
                  </a:lnTo>
                  <a:lnTo>
                    <a:pt x="125475" y="106299"/>
                  </a:lnTo>
                  <a:lnTo>
                    <a:pt x="123443" y="106552"/>
                  </a:lnTo>
                  <a:lnTo>
                    <a:pt x="121412" y="106806"/>
                  </a:lnTo>
                  <a:lnTo>
                    <a:pt x="119506" y="107061"/>
                  </a:lnTo>
                  <a:lnTo>
                    <a:pt x="117601" y="107314"/>
                  </a:lnTo>
                  <a:lnTo>
                    <a:pt x="115824" y="107441"/>
                  </a:lnTo>
                  <a:lnTo>
                    <a:pt x="114046" y="107441"/>
                  </a:lnTo>
                  <a:lnTo>
                    <a:pt x="112140" y="107695"/>
                  </a:lnTo>
                  <a:lnTo>
                    <a:pt x="110362" y="107823"/>
                  </a:lnTo>
                  <a:lnTo>
                    <a:pt x="108458" y="107950"/>
                  </a:lnTo>
                  <a:lnTo>
                    <a:pt x="106552" y="108203"/>
                  </a:lnTo>
                  <a:lnTo>
                    <a:pt x="104521" y="108330"/>
                  </a:lnTo>
                  <a:lnTo>
                    <a:pt x="102488" y="108585"/>
                  </a:lnTo>
                  <a:lnTo>
                    <a:pt x="100202" y="108838"/>
                  </a:lnTo>
                  <a:lnTo>
                    <a:pt x="98171" y="109092"/>
                  </a:lnTo>
                  <a:lnTo>
                    <a:pt x="96265" y="109474"/>
                  </a:lnTo>
                  <a:lnTo>
                    <a:pt x="94361" y="109727"/>
                  </a:lnTo>
                  <a:lnTo>
                    <a:pt x="92583" y="109981"/>
                  </a:lnTo>
                  <a:lnTo>
                    <a:pt x="90677" y="110236"/>
                  </a:lnTo>
                  <a:lnTo>
                    <a:pt x="88900" y="110362"/>
                  </a:lnTo>
                  <a:lnTo>
                    <a:pt x="87122" y="110616"/>
                  </a:lnTo>
                  <a:lnTo>
                    <a:pt x="85216" y="110998"/>
                  </a:lnTo>
                  <a:lnTo>
                    <a:pt x="83312" y="111251"/>
                  </a:lnTo>
                  <a:lnTo>
                    <a:pt x="81279" y="111505"/>
                  </a:lnTo>
                  <a:lnTo>
                    <a:pt x="79248" y="111760"/>
                  </a:lnTo>
                  <a:lnTo>
                    <a:pt x="78612" y="106172"/>
                  </a:lnTo>
                  <a:lnTo>
                    <a:pt x="85089" y="105410"/>
                  </a:lnTo>
                  <a:lnTo>
                    <a:pt x="89153" y="103504"/>
                  </a:lnTo>
                  <a:lnTo>
                    <a:pt x="90931" y="100711"/>
                  </a:lnTo>
                  <a:lnTo>
                    <a:pt x="92710" y="97789"/>
                  </a:lnTo>
                  <a:lnTo>
                    <a:pt x="93345" y="93217"/>
                  </a:lnTo>
                  <a:lnTo>
                    <a:pt x="92583" y="86867"/>
                  </a:lnTo>
                  <a:lnTo>
                    <a:pt x="86233" y="33147"/>
                  </a:lnTo>
                  <a:lnTo>
                    <a:pt x="85343" y="25526"/>
                  </a:lnTo>
                  <a:lnTo>
                    <a:pt x="82930" y="20319"/>
                  </a:lnTo>
                  <a:lnTo>
                    <a:pt x="79121" y="17525"/>
                  </a:lnTo>
                  <a:lnTo>
                    <a:pt x="75184" y="14604"/>
                  </a:lnTo>
                  <a:lnTo>
                    <a:pt x="69341" y="13588"/>
                  </a:lnTo>
                  <a:lnTo>
                    <a:pt x="61340" y="14477"/>
                  </a:lnTo>
                  <a:lnTo>
                    <a:pt x="59054" y="14986"/>
                  </a:lnTo>
                  <a:lnTo>
                    <a:pt x="29590" y="34036"/>
                  </a:lnTo>
                  <a:lnTo>
                    <a:pt x="36575" y="93472"/>
                  </a:lnTo>
                  <a:lnTo>
                    <a:pt x="37337" y="99822"/>
                  </a:lnTo>
                  <a:lnTo>
                    <a:pt x="38862" y="104139"/>
                  </a:lnTo>
                  <a:lnTo>
                    <a:pt x="41275" y="106552"/>
                  </a:lnTo>
                  <a:lnTo>
                    <a:pt x="43687" y="108965"/>
                  </a:lnTo>
                  <a:lnTo>
                    <a:pt x="48260" y="109727"/>
                  </a:lnTo>
                  <a:lnTo>
                    <a:pt x="55117" y="108965"/>
                  </a:lnTo>
                  <a:lnTo>
                    <a:pt x="55752" y="114553"/>
                  </a:lnTo>
                  <a:lnTo>
                    <a:pt x="53466" y="114807"/>
                  </a:lnTo>
                  <a:lnTo>
                    <a:pt x="51435" y="115062"/>
                  </a:lnTo>
                  <a:lnTo>
                    <a:pt x="49656" y="115315"/>
                  </a:lnTo>
                  <a:lnTo>
                    <a:pt x="47878" y="115442"/>
                  </a:lnTo>
                  <a:lnTo>
                    <a:pt x="45974" y="115697"/>
                  </a:lnTo>
                  <a:lnTo>
                    <a:pt x="44196" y="115697"/>
                  </a:lnTo>
                  <a:lnTo>
                    <a:pt x="42417" y="115950"/>
                  </a:lnTo>
                  <a:lnTo>
                    <a:pt x="40512" y="116077"/>
                  </a:lnTo>
                  <a:lnTo>
                    <a:pt x="38608" y="116204"/>
                  </a:lnTo>
                  <a:lnTo>
                    <a:pt x="36702" y="116331"/>
                  </a:lnTo>
                  <a:lnTo>
                    <a:pt x="34798" y="116586"/>
                  </a:lnTo>
                  <a:lnTo>
                    <a:pt x="32638" y="116839"/>
                  </a:lnTo>
                  <a:lnTo>
                    <a:pt x="30352" y="117093"/>
                  </a:lnTo>
                  <a:lnTo>
                    <a:pt x="28321" y="117348"/>
                  </a:lnTo>
                  <a:lnTo>
                    <a:pt x="26415" y="117728"/>
                  </a:lnTo>
                  <a:lnTo>
                    <a:pt x="24637" y="117982"/>
                  </a:lnTo>
                  <a:lnTo>
                    <a:pt x="22733" y="118237"/>
                  </a:lnTo>
                  <a:lnTo>
                    <a:pt x="20954" y="118490"/>
                  </a:lnTo>
                  <a:lnTo>
                    <a:pt x="18923" y="118617"/>
                  </a:lnTo>
                  <a:lnTo>
                    <a:pt x="17017" y="118999"/>
                  </a:lnTo>
                  <a:lnTo>
                    <a:pt x="15239" y="119252"/>
                  </a:lnTo>
                  <a:lnTo>
                    <a:pt x="13335" y="119506"/>
                  </a:lnTo>
                  <a:lnTo>
                    <a:pt x="11302" y="119761"/>
                  </a:lnTo>
                  <a:lnTo>
                    <a:pt x="9271" y="120014"/>
                  </a:lnTo>
                  <a:lnTo>
                    <a:pt x="8509" y="114426"/>
                  </a:lnTo>
                  <a:lnTo>
                    <a:pt x="15239" y="113664"/>
                  </a:lnTo>
                  <a:lnTo>
                    <a:pt x="19303" y="111760"/>
                  </a:lnTo>
                  <a:lnTo>
                    <a:pt x="21081" y="108965"/>
                  </a:lnTo>
                  <a:lnTo>
                    <a:pt x="22860" y="106044"/>
                  </a:lnTo>
                  <a:lnTo>
                    <a:pt x="23240" y="101473"/>
                  </a:lnTo>
                  <a:lnTo>
                    <a:pt x="22478" y="95123"/>
                  </a:lnTo>
                  <a:lnTo>
                    <a:pt x="16255" y="42037"/>
                  </a:lnTo>
                  <a:lnTo>
                    <a:pt x="15748" y="37973"/>
                  </a:lnTo>
                  <a:lnTo>
                    <a:pt x="15239" y="34798"/>
                  </a:lnTo>
                  <a:lnTo>
                    <a:pt x="14731" y="32385"/>
                  </a:lnTo>
                  <a:lnTo>
                    <a:pt x="14224" y="29972"/>
                  </a:lnTo>
                  <a:lnTo>
                    <a:pt x="8000" y="24764"/>
                  </a:lnTo>
                  <a:lnTo>
                    <a:pt x="6223" y="24511"/>
                  </a:lnTo>
                  <a:lnTo>
                    <a:pt x="3683" y="24511"/>
                  </a:lnTo>
                  <a:lnTo>
                    <a:pt x="508" y="24891"/>
                  </a:lnTo>
                  <a:lnTo>
                    <a:pt x="0" y="20192"/>
                  </a:lnTo>
                  <a:lnTo>
                    <a:pt x="22860" y="6985"/>
                  </a:lnTo>
                  <a:lnTo>
                    <a:pt x="27177" y="6476"/>
                  </a:lnTo>
                  <a:lnTo>
                    <a:pt x="27177" y="10540"/>
                  </a:lnTo>
                  <a:lnTo>
                    <a:pt x="27431" y="14604"/>
                  </a:lnTo>
                  <a:lnTo>
                    <a:pt x="27812" y="18541"/>
                  </a:lnTo>
                  <a:lnTo>
                    <a:pt x="28193" y="22351"/>
                  </a:lnTo>
                  <a:lnTo>
                    <a:pt x="28448" y="25400"/>
                  </a:lnTo>
                  <a:lnTo>
                    <a:pt x="28701" y="27304"/>
                  </a:lnTo>
                  <a:lnTo>
                    <a:pt x="33466" y="23024"/>
                  </a:lnTo>
                  <a:lnTo>
                    <a:pt x="38433" y="18780"/>
                  </a:lnTo>
                  <a:lnTo>
                    <a:pt x="43614" y="14606"/>
                  </a:lnTo>
                  <a:lnTo>
                    <a:pt x="49022" y="10540"/>
                  </a:lnTo>
                  <a:lnTo>
                    <a:pt x="56261" y="5079"/>
                  </a:lnTo>
                  <a:lnTo>
                    <a:pt x="63500" y="1904"/>
                  </a:lnTo>
                  <a:lnTo>
                    <a:pt x="70738" y="101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93920" y="2080247"/>
              <a:ext cx="70865" cy="22023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671822" y="2076957"/>
              <a:ext cx="64135" cy="213995"/>
            </a:xfrm>
            <a:custGeom>
              <a:avLst/>
              <a:gdLst/>
              <a:ahLst/>
              <a:cxnLst/>
              <a:rect l="l" t="t" r="r" b="b"/>
              <a:pathLst>
                <a:path w="64135" h="213994">
                  <a:moveTo>
                    <a:pt x="13969" y="0"/>
                  </a:moveTo>
                  <a:lnTo>
                    <a:pt x="9905" y="4317"/>
                  </a:lnTo>
                  <a:lnTo>
                    <a:pt x="14978" y="9267"/>
                  </a:lnTo>
                  <a:lnTo>
                    <a:pt x="19716" y="14573"/>
                  </a:lnTo>
                  <a:lnTo>
                    <a:pt x="40766" y="52196"/>
                  </a:lnTo>
                  <a:lnTo>
                    <a:pt x="49355" y="94440"/>
                  </a:lnTo>
                  <a:lnTo>
                    <a:pt x="49575" y="101427"/>
                  </a:lnTo>
                  <a:lnTo>
                    <a:pt x="49402" y="108330"/>
                  </a:lnTo>
                  <a:lnTo>
                    <a:pt x="41580" y="148978"/>
                  </a:lnTo>
                  <a:lnTo>
                    <a:pt x="21256" y="186451"/>
                  </a:lnTo>
                  <a:lnTo>
                    <a:pt x="0" y="208279"/>
                  </a:lnTo>
                  <a:lnTo>
                    <a:pt x="3428" y="213487"/>
                  </a:lnTo>
                  <a:lnTo>
                    <a:pt x="40094" y="177696"/>
                  </a:lnTo>
                  <a:lnTo>
                    <a:pt x="59245" y="137509"/>
                  </a:lnTo>
                  <a:lnTo>
                    <a:pt x="63753" y="108965"/>
                  </a:lnTo>
                  <a:lnTo>
                    <a:pt x="63559" y="93533"/>
                  </a:lnTo>
                  <a:lnTo>
                    <a:pt x="52450" y="49402"/>
                  </a:lnTo>
                  <a:lnTo>
                    <a:pt x="26090" y="10933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671822" y="2076957"/>
              <a:ext cx="64135" cy="213995"/>
            </a:xfrm>
            <a:custGeom>
              <a:avLst/>
              <a:gdLst/>
              <a:ahLst/>
              <a:cxnLst/>
              <a:rect l="l" t="t" r="r" b="b"/>
              <a:pathLst>
                <a:path w="64135" h="213994">
                  <a:moveTo>
                    <a:pt x="13969" y="0"/>
                  </a:moveTo>
                  <a:lnTo>
                    <a:pt x="45331" y="35611"/>
                  </a:lnTo>
                  <a:lnTo>
                    <a:pt x="61626" y="78470"/>
                  </a:lnTo>
                  <a:lnTo>
                    <a:pt x="63753" y="108965"/>
                  </a:lnTo>
                  <a:lnTo>
                    <a:pt x="62297" y="123392"/>
                  </a:lnTo>
                  <a:lnTo>
                    <a:pt x="48260" y="164718"/>
                  </a:lnTo>
                  <a:lnTo>
                    <a:pt x="17666" y="202080"/>
                  </a:lnTo>
                  <a:lnTo>
                    <a:pt x="3428" y="213487"/>
                  </a:lnTo>
                  <a:lnTo>
                    <a:pt x="0" y="208279"/>
                  </a:lnTo>
                  <a:lnTo>
                    <a:pt x="11408" y="197681"/>
                  </a:lnTo>
                  <a:lnTo>
                    <a:pt x="21256" y="186451"/>
                  </a:lnTo>
                  <a:lnTo>
                    <a:pt x="41580" y="148978"/>
                  </a:lnTo>
                  <a:lnTo>
                    <a:pt x="49402" y="108330"/>
                  </a:lnTo>
                  <a:lnTo>
                    <a:pt x="49575" y="101427"/>
                  </a:lnTo>
                  <a:lnTo>
                    <a:pt x="49355" y="94440"/>
                  </a:lnTo>
                  <a:lnTo>
                    <a:pt x="40766" y="52196"/>
                  </a:lnTo>
                  <a:lnTo>
                    <a:pt x="19716" y="14573"/>
                  </a:lnTo>
                  <a:lnTo>
                    <a:pt x="9905" y="4317"/>
                  </a:lnTo>
                  <a:lnTo>
                    <a:pt x="13969" y="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3050286" y="3899154"/>
              <a:ext cx="3771900" cy="1799589"/>
            </a:xfrm>
            <a:custGeom>
              <a:avLst/>
              <a:gdLst/>
              <a:ahLst/>
              <a:cxnLst/>
              <a:rect l="l" t="t" r="r" b="b"/>
              <a:pathLst>
                <a:path w="3771900" h="1799589">
                  <a:moveTo>
                    <a:pt x="1914016" y="1797024"/>
                  </a:moveTo>
                  <a:lnTo>
                    <a:pt x="1910732" y="1358597"/>
                  </a:lnTo>
                  <a:lnTo>
                    <a:pt x="1907841" y="976134"/>
                  </a:lnTo>
                  <a:lnTo>
                    <a:pt x="1905783" y="705609"/>
                  </a:lnTo>
                  <a:lnTo>
                    <a:pt x="1905000" y="602996"/>
                  </a:lnTo>
                  <a:lnTo>
                    <a:pt x="1935492" y="597351"/>
                  </a:lnTo>
                  <a:lnTo>
                    <a:pt x="2002240" y="582730"/>
                  </a:lnTo>
                  <a:lnTo>
                    <a:pt x="2074568" y="562336"/>
                  </a:lnTo>
                  <a:lnTo>
                    <a:pt x="2112033" y="549476"/>
                  </a:lnTo>
                  <a:lnTo>
                    <a:pt x="2149945" y="534575"/>
                  </a:lnTo>
                  <a:lnTo>
                    <a:pt x="2187987" y="517434"/>
                  </a:lnTo>
                  <a:lnTo>
                    <a:pt x="2225843" y="497853"/>
                  </a:lnTo>
                  <a:lnTo>
                    <a:pt x="2263196" y="475632"/>
                  </a:lnTo>
                  <a:lnTo>
                    <a:pt x="2299732" y="450573"/>
                  </a:lnTo>
                  <a:lnTo>
                    <a:pt x="2335133" y="422476"/>
                  </a:lnTo>
                  <a:lnTo>
                    <a:pt x="2369084" y="391142"/>
                  </a:lnTo>
                  <a:lnTo>
                    <a:pt x="2401268" y="356371"/>
                  </a:lnTo>
                  <a:lnTo>
                    <a:pt x="2431370" y="317964"/>
                  </a:lnTo>
                  <a:lnTo>
                    <a:pt x="2459073" y="275721"/>
                  </a:lnTo>
                  <a:lnTo>
                    <a:pt x="2484061" y="229444"/>
                  </a:lnTo>
                  <a:lnTo>
                    <a:pt x="2506018" y="178933"/>
                  </a:lnTo>
                  <a:lnTo>
                    <a:pt x="2524627" y="123988"/>
                  </a:lnTo>
                  <a:lnTo>
                    <a:pt x="2539574" y="64410"/>
                  </a:lnTo>
                  <a:lnTo>
                    <a:pt x="2550541" y="0"/>
                  </a:lnTo>
                  <a:lnTo>
                    <a:pt x="3771899" y="0"/>
                  </a:lnTo>
                  <a:lnTo>
                    <a:pt x="3768929" y="64071"/>
                  </a:lnTo>
                  <a:lnTo>
                    <a:pt x="3764231" y="126776"/>
                  </a:lnTo>
                  <a:lnTo>
                    <a:pt x="3757850" y="188126"/>
                  </a:lnTo>
                  <a:lnTo>
                    <a:pt x="3749831" y="248131"/>
                  </a:lnTo>
                  <a:lnTo>
                    <a:pt x="3740217" y="306802"/>
                  </a:lnTo>
                  <a:lnTo>
                    <a:pt x="3729053" y="364151"/>
                  </a:lnTo>
                  <a:lnTo>
                    <a:pt x="3716382" y="420187"/>
                  </a:lnTo>
                  <a:lnTo>
                    <a:pt x="3702249" y="474922"/>
                  </a:lnTo>
                  <a:lnTo>
                    <a:pt x="3686698" y="528367"/>
                  </a:lnTo>
                  <a:lnTo>
                    <a:pt x="3669773" y="580533"/>
                  </a:lnTo>
                  <a:lnTo>
                    <a:pt x="3651519" y="631430"/>
                  </a:lnTo>
                  <a:lnTo>
                    <a:pt x="3631978" y="681069"/>
                  </a:lnTo>
                  <a:lnTo>
                    <a:pt x="3611196" y="729461"/>
                  </a:lnTo>
                  <a:lnTo>
                    <a:pt x="3589216" y="776617"/>
                  </a:lnTo>
                  <a:lnTo>
                    <a:pt x="3566083" y="822548"/>
                  </a:lnTo>
                  <a:lnTo>
                    <a:pt x="3541841" y="867265"/>
                  </a:lnTo>
                  <a:lnTo>
                    <a:pt x="3516533" y="910778"/>
                  </a:lnTo>
                  <a:lnTo>
                    <a:pt x="3490205" y="953099"/>
                  </a:lnTo>
                  <a:lnTo>
                    <a:pt x="3462900" y="994238"/>
                  </a:lnTo>
                  <a:lnTo>
                    <a:pt x="3434662" y="1034206"/>
                  </a:lnTo>
                  <a:lnTo>
                    <a:pt x="3405535" y="1073014"/>
                  </a:lnTo>
                  <a:lnTo>
                    <a:pt x="3375564" y="1110674"/>
                  </a:lnTo>
                  <a:lnTo>
                    <a:pt x="3344792" y="1147194"/>
                  </a:lnTo>
                  <a:lnTo>
                    <a:pt x="3313265" y="1182588"/>
                  </a:lnTo>
                  <a:lnTo>
                    <a:pt x="3281025" y="1216864"/>
                  </a:lnTo>
                  <a:lnTo>
                    <a:pt x="3248117" y="1250036"/>
                  </a:lnTo>
                  <a:lnTo>
                    <a:pt x="3214585" y="1282112"/>
                  </a:lnTo>
                  <a:lnTo>
                    <a:pt x="3180474" y="1313104"/>
                  </a:lnTo>
                  <a:lnTo>
                    <a:pt x="3145826" y="1343023"/>
                  </a:lnTo>
                  <a:lnTo>
                    <a:pt x="3110688" y="1371880"/>
                  </a:lnTo>
                  <a:lnTo>
                    <a:pt x="3075102" y="1399685"/>
                  </a:lnTo>
                  <a:lnTo>
                    <a:pt x="3039112" y="1426450"/>
                  </a:lnTo>
                  <a:lnTo>
                    <a:pt x="3002764" y="1452186"/>
                  </a:lnTo>
                  <a:lnTo>
                    <a:pt x="2966100" y="1476902"/>
                  </a:lnTo>
                  <a:lnTo>
                    <a:pt x="2929166" y="1500611"/>
                  </a:lnTo>
                  <a:lnTo>
                    <a:pt x="2892005" y="1523322"/>
                  </a:lnTo>
                  <a:lnTo>
                    <a:pt x="2854661" y="1545047"/>
                  </a:lnTo>
                  <a:lnTo>
                    <a:pt x="2817179" y="1565797"/>
                  </a:lnTo>
                  <a:lnTo>
                    <a:pt x="2779602" y="1585582"/>
                  </a:lnTo>
                  <a:lnTo>
                    <a:pt x="2741975" y="1604413"/>
                  </a:lnTo>
                  <a:lnTo>
                    <a:pt x="2704341" y="1622302"/>
                  </a:lnTo>
                  <a:lnTo>
                    <a:pt x="2666746" y="1639259"/>
                  </a:lnTo>
                  <a:lnTo>
                    <a:pt x="2629233" y="1655295"/>
                  </a:lnTo>
                  <a:lnTo>
                    <a:pt x="2591846" y="1670420"/>
                  </a:lnTo>
                  <a:lnTo>
                    <a:pt x="2554629" y="1684646"/>
                  </a:lnTo>
                  <a:lnTo>
                    <a:pt x="2517627" y="1697984"/>
                  </a:lnTo>
                  <a:lnTo>
                    <a:pt x="2480884" y="1710444"/>
                  </a:lnTo>
                  <a:lnTo>
                    <a:pt x="2444443" y="1722037"/>
                  </a:lnTo>
                  <a:lnTo>
                    <a:pt x="2372646" y="1742666"/>
                  </a:lnTo>
                  <a:lnTo>
                    <a:pt x="2302589" y="1759959"/>
                  </a:lnTo>
                  <a:lnTo>
                    <a:pt x="2234625" y="1774001"/>
                  </a:lnTo>
                  <a:lnTo>
                    <a:pt x="2169108" y="1784881"/>
                  </a:lnTo>
                  <a:lnTo>
                    <a:pt x="2106390" y="1792684"/>
                  </a:lnTo>
                  <a:lnTo>
                    <a:pt x="2046824" y="1797498"/>
                  </a:lnTo>
                  <a:lnTo>
                    <a:pt x="1990763" y="1799409"/>
                  </a:lnTo>
                  <a:lnTo>
                    <a:pt x="1964158" y="1799303"/>
                  </a:lnTo>
                  <a:lnTo>
                    <a:pt x="1938561" y="1798505"/>
                  </a:lnTo>
                  <a:lnTo>
                    <a:pt x="1914016" y="1797024"/>
                  </a:lnTo>
                  <a:close/>
                </a:path>
                <a:path w="3771900" h="1799589">
                  <a:moveTo>
                    <a:pt x="1859406" y="1797024"/>
                  </a:moveTo>
                  <a:lnTo>
                    <a:pt x="1862691" y="1358597"/>
                  </a:lnTo>
                  <a:lnTo>
                    <a:pt x="1865582" y="976134"/>
                  </a:lnTo>
                  <a:lnTo>
                    <a:pt x="1867640" y="705609"/>
                  </a:lnTo>
                  <a:lnTo>
                    <a:pt x="1868424" y="602996"/>
                  </a:lnTo>
                  <a:lnTo>
                    <a:pt x="1837912" y="597351"/>
                  </a:lnTo>
                  <a:lnTo>
                    <a:pt x="1771114" y="582730"/>
                  </a:lnTo>
                  <a:lnTo>
                    <a:pt x="1698730" y="562336"/>
                  </a:lnTo>
                  <a:lnTo>
                    <a:pt x="1661234" y="549476"/>
                  </a:lnTo>
                  <a:lnTo>
                    <a:pt x="1623290" y="534575"/>
                  </a:lnTo>
                  <a:lnTo>
                    <a:pt x="1585216" y="517434"/>
                  </a:lnTo>
                  <a:lnTo>
                    <a:pt x="1547327" y="497853"/>
                  </a:lnTo>
                  <a:lnTo>
                    <a:pt x="1509941" y="475632"/>
                  </a:lnTo>
                  <a:lnTo>
                    <a:pt x="1473374" y="450573"/>
                  </a:lnTo>
                  <a:lnTo>
                    <a:pt x="1437942" y="422476"/>
                  </a:lnTo>
                  <a:lnTo>
                    <a:pt x="1403962" y="391142"/>
                  </a:lnTo>
                  <a:lnTo>
                    <a:pt x="1371750" y="356371"/>
                  </a:lnTo>
                  <a:lnTo>
                    <a:pt x="1341623" y="317964"/>
                  </a:lnTo>
                  <a:lnTo>
                    <a:pt x="1313898" y="275721"/>
                  </a:lnTo>
                  <a:lnTo>
                    <a:pt x="1288891" y="229444"/>
                  </a:lnTo>
                  <a:lnTo>
                    <a:pt x="1266919" y="178933"/>
                  </a:lnTo>
                  <a:lnTo>
                    <a:pt x="1248298" y="123988"/>
                  </a:lnTo>
                  <a:lnTo>
                    <a:pt x="1233344" y="64410"/>
                  </a:lnTo>
                  <a:lnTo>
                    <a:pt x="1222375" y="0"/>
                  </a:lnTo>
                  <a:lnTo>
                    <a:pt x="0" y="0"/>
                  </a:lnTo>
                  <a:lnTo>
                    <a:pt x="2971" y="64071"/>
                  </a:lnTo>
                  <a:lnTo>
                    <a:pt x="7671" y="126776"/>
                  </a:lnTo>
                  <a:lnTo>
                    <a:pt x="14056" y="188126"/>
                  </a:lnTo>
                  <a:lnTo>
                    <a:pt x="22080" y="248131"/>
                  </a:lnTo>
                  <a:lnTo>
                    <a:pt x="31701" y="306802"/>
                  </a:lnTo>
                  <a:lnTo>
                    <a:pt x="42874" y="364151"/>
                  </a:lnTo>
                  <a:lnTo>
                    <a:pt x="55554" y="420187"/>
                  </a:lnTo>
                  <a:lnTo>
                    <a:pt x="69698" y="474922"/>
                  </a:lnTo>
                  <a:lnTo>
                    <a:pt x="85261" y="528367"/>
                  </a:lnTo>
                  <a:lnTo>
                    <a:pt x="102200" y="580533"/>
                  </a:lnTo>
                  <a:lnTo>
                    <a:pt x="120469" y="631430"/>
                  </a:lnTo>
                  <a:lnTo>
                    <a:pt x="140026" y="681069"/>
                  </a:lnTo>
                  <a:lnTo>
                    <a:pt x="160825" y="729461"/>
                  </a:lnTo>
                  <a:lnTo>
                    <a:pt x="182823" y="776617"/>
                  </a:lnTo>
                  <a:lnTo>
                    <a:pt x="205975" y="822548"/>
                  </a:lnTo>
                  <a:lnTo>
                    <a:pt x="230238" y="867265"/>
                  </a:lnTo>
                  <a:lnTo>
                    <a:pt x="255566" y="910778"/>
                  </a:lnTo>
                  <a:lnTo>
                    <a:pt x="281917" y="953099"/>
                  </a:lnTo>
                  <a:lnTo>
                    <a:pt x="309245" y="994238"/>
                  </a:lnTo>
                  <a:lnTo>
                    <a:pt x="337506" y="1034206"/>
                  </a:lnTo>
                  <a:lnTo>
                    <a:pt x="366658" y="1073014"/>
                  </a:lnTo>
                  <a:lnTo>
                    <a:pt x="396654" y="1110674"/>
                  </a:lnTo>
                  <a:lnTo>
                    <a:pt x="427451" y="1147194"/>
                  </a:lnTo>
                  <a:lnTo>
                    <a:pt x="459006" y="1182588"/>
                  </a:lnTo>
                  <a:lnTo>
                    <a:pt x="491273" y="1216864"/>
                  </a:lnTo>
                  <a:lnTo>
                    <a:pt x="524209" y="1250036"/>
                  </a:lnTo>
                  <a:lnTo>
                    <a:pt x="557769" y="1282112"/>
                  </a:lnTo>
                  <a:lnTo>
                    <a:pt x="591909" y="1313104"/>
                  </a:lnTo>
                  <a:lnTo>
                    <a:pt x="626586" y="1343023"/>
                  </a:lnTo>
                  <a:lnTo>
                    <a:pt x="661754" y="1371880"/>
                  </a:lnTo>
                  <a:lnTo>
                    <a:pt x="697371" y="1399685"/>
                  </a:lnTo>
                  <a:lnTo>
                    <a:pt x="733390" y="1426450"/>
                  </a:lnTo>
                  <a:lnTo>
                    <a:pt x="769770" y="1452186"/>
                  </a:lnTo>
                  <a:lnTo>
                    <a:pt x="806464" y="1476902"/>
                  </a:lnTo>
                  <a:lnTo>
                    <a:pt x="843430" y="1500611"/>
                  </a:lnTo>
                  <a:lnTo>
                    <a:pt x="880622" y="1523322"/>
                  </a:lnTo>
                  <a:lnTo>
                    <a:pt x="917998" y="1545047"/>
                  </a:lnTo>
                  <a:lnTo>
                    <a:pt x="955512" y="1565797"/>
                  </a:lnTo>
                  <a:lnTo>
                    <a:pt x="993120" y="1585582"/>
                  </a:lnTo>
                  <a:lnTo>
                    <a:pt x="1030779" y="1604413"/>
                  </a:lnTo>
                  <a:lnTo>
                    <a:pt x="1068444" y="1622302"/>
                  </a:lnTo>
                  <a:lnTo>
                    <a:pt x="1106071" y="1639259"/>
                  </a:lnTo>
                  <a:lnTo>
                    <a:pt x="1143615" y="1655295"/>
                  </a:lnTo>
                  <a:lnTo>
                    <a:pt x="1181033" y="1670420"/>
                  </a:lnTo>
                  <a:lnTo>
                    <a:pt x="1218281" y="1684646"/>
                  </a:lnTo>
                  <a:lnTo>
                    <a:pt x="1255314" y="1697984"/>
                  </a:lnTo>
                  <a:lnTo>
                    <a:pt x="1292088" y="1710444"/>
                  </a:lnTo>
                  <a:lnTo>
                    <a:pt x="1328559" y="1722037"/>
                  </a:lnTo>
                  <a:lnTo>
                    <a:pt x="1400415" y="1742666"/>
                  </a:lnTo>
                  <a:lnTo>
                    <a:pt x="1470529" y="1759959"/>
                  </a:lnTo>
                  <a:lnTo>
                    <a:pt x="1538548" y="1774001"/>
                  </a:lnTo>
                  <a:lnTo>
                    <a:pt x="1604118" y="1784881"/>
                  </a:lnTo>
                  <a:lnTo>
                    <a:pt x="1666886" y="1792684"/>
                  </a:lnTo>
                  <a:lnTo>
                    <a:pt x="1726499" y="1797498"/>
                  </a:lnTo>
                  <a:lnTo>
                    <a:pt x="1782602" y="1799409"/>
                  </a:lnTo>
                  <a:lnTo>
                    <a:pt x="1809228" y="1799303"/>
                  </a:lnTo>
                  <a:lnTo>
                    <a:pt x="1834844" y="1798505"/>
                  </a:lnTo>
                  <a:lnTo>
                    <a:pt x="1859406" y="1797024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87267" y="4418075"/>
              <a:ext cx="243090" cy="23088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300856" y="4395977"/>
              <a:ext cx="236854" cy="224790"/>
            </a:xfrm>
            <a:custGeom>
              <a:avLst/>
              <a:gdLst/>
              <a:ahLst/>
              <a:cxnLst/>
              <a:rect l="l" t="t" r="r" b="b"/>
              <a:pathLst>
                <a:path w="236854" h="224789">
                  <a:moveTo>
                    <a:pt x="223900" y="83312"/>
                  </a:moveTo>
                  <a:lnTo>
                    <a:pt x="216534" y="83947"/>
                  </a:lnTo>
                  <a:lnTo>
                    <a:pt x="218820" y="94488"/>
                  </a:lnTo>
                  <a:lnTo>
                    <a:pt x="219328" y="102362"/>
                  </a:lnTo>
                  <a:lnTo>
                    <a:pt x="218185" y="107442"/>
                  </a:lnTo>
                  <a:lnTo>
                    <a:pt x="216915" y="112522"/>
                  </a:lnTo>
                  <a:lnTo>
                    <a:pt x="213867" y="116205"/>
                  </a:lnTo>
                  <a:lnTo>
                    <a:pt x="63626" y="191516"/>
                  </a:lnTo>
                  <a:lnTo>
                    <a:pt x="59308" y="193802"/>
                  </a:lnTo>
                  <a:lnTo>
                    <a:pt x="46227" y="200914"/>
                  </a:lnTo>
                  <a:lnTo>
                    <a:pt x="41909" y="203200"/>
                  </a:lnTo>
                  <a:lnTo>
                    <a:pt x="37718" y="205613"/>
                  </a:lnTo>
                  <a:lnTo>
                    <a:pt x="33654" y="207772"/>
                  </a:lnTo>
                  <a:lnTo>
                    <a:pt x="29971" y="209931"/>
                  </a:lnTo>
                  <a:lnTo>
                    <a:pt x="26162" y="212090"/>
                  </a:lnTo>
                  <a:lnTo>
                    <a:pt x="22987" y="213995"/>
                  </a:lnTo>
                  <a:lnTo>
                    <a:pt x="20319" y="215773"/>
                  </a:lnTo>
                  <a:lnTo>
                    <a:pt x="26034" y="224282"/>
                  </a:lnTo>
                  <a:lnTo>
                    <a:pt x="29971" y="223012"/>
                  </a:lnTo>
                  <a:lnTo>
                    <a:pt x="34797" y="221361"/>
                  </a:lnTo>
                  <a:lnTo>
                    <a:pt x="46100" y="216789"/>
                  </a:lnTo>
                  <a:lnTo>
                    <a:pt x="51942" y="214249"/>
                  </a:lnTo>
                  <a:lnTo>
                    <a:pt x="58038" y="211709"/>
                  </a:lnTo>
                  <a:lnTo>
                    <a:pt x="81787" y="201041"/>
                  </a:lnTo>
                  <a:lnTo>
                    <a:pt x="91693" y="196215"/>
                  </a:lnTo>
                  <a:lnTo>
                    <a:pt x="216534" y="133604"/>
                  </a:lnTo>
                  <a:lnTo>
                    <a:pt x="219455" y="132080"/>
                  </a:lnTo>
                  <a:lnTo>
                    <a:pt x="222757" y="130683"/>
                  </a:lnTo>
                  <a:lnTo>
                    <a:pt x="226440" y="129413"/>
                  </a:lnTo>
                  <a:lnTo>
                    <a:pt x="233425" y="127254"/>
                  </a:lnTo>
                  <a:lnTo>
                    <a:pt x="236346" y="126492"/>
                  </a:lnTo>
                  <a:lnTo>
                    <a:pt x="234568" y="120015"/>
                  </a:lnTo>
                  <a:lnTo>
                    <a:pt x="228980" y="98806"/>
                  </a:lnTo>
                  <a:lnTo>
                    <a:pt x="226187" y="90170"/>
                  </a:lnTo>
                  <a:lnTo>
                    <a:pt x="223900" y="83312"/>
                  </a:lnTo>
                  <a:close/>
                </a:path>
                <a:path w="236854" h="224789">
                  <a:moveTo>
                    <a:pt x="113664" y="61341"/>
                  </a:moveTo>
                  <a:lnTo>
                    <a:pt x="103631" y="74168"/>
                  </a:lnTo>
                  <a:lnTo>
                    <a:pt x="107695" y="79375"/>
                  </a:lnTo>
                  <a:lnTo>
                    <a:pt x="111505" y="84836"/>
                  </a:lnTo>
                  <a:lnTo>
                    <a:pt x="114934" y="90551"/>
                  </a:lnTo>
                  <a:lnTo>
                    <a:pt x="118490" y="96139"/>
                  </a:lnTo>
                  <a:lnTo>
                    <a:pt x="122117" y="102362"/>
                  </a:lnTo>
                  <a:lnTo>
                    <a:pt x="125729" y="108839"/>
                  </a:lnTo>
                  <a:lnTo>
                    <a:pt x="50926" y="146304"/>
                  </a:lnTo>
                  <a:lnTo>
                    <a:pt x="46608" y="148590"/>
                  </a:lnTo>
                  <a:lnTo>
                    <a:pt x="42037" y="150876"/>
                  </a:lnTo>
                  <a:lnTo>
                    <a:pt x="37591" y="153289"/>
                  </a:lnTo>
                  <a:lnTo>
                    <a:pt x="33146" y="155575"/>
                  </a:lnTo>
                  <a:lnTo>
                    <a:pt x="24764" y="160147"/>
                  </a:lnTo>
                  <a:lnTo>
                    <a:pt x="20700" y="162306"/>
                  </a:lnTo>
                  <a:lnTo>
                    <a:pt x="17017" y="164465"/>
                  </a:lnTo>
                  <a:lnTo>
                    <a:pt x="10159" y="168275"/>
                  </a:lnTo>
                  <a:lnTo>
                    <a:pt x="7492" y="170053"/>
                  </a:lnTo>
                  <a:lnTo>
                    <a:pt x="12953" y="178181"/>
                  </a:lnTo>
                  <a:lnTo>
                    <a:pt x="16890" y="176911"/>
                  </a:lnTo>
                  <a:lnTo>
                    <a:pt x="33146" y="170815"/>
                  </a:lnTo>
                  <a:lnTo>
                    <a:pt x="45084" y="165862"/>
                  </a:lnTo>
                  <a:lnTo>
                    <a:pt x="51180" y="163195"/>
                  </a:lnTo>
                  <a:lnTo>
                    <a:pt x="57150" y="160655"/>
                  </a:lnTo>
                  <a:lnTo>
                    <a:pt x="68960" y="155321"/>
                  </a:lnTo>
                  <a:lnTo>
                    <a:pt x="74167" y="152781"/>
                  </a:lnTo>
                  <a:lnTo>
                    <a:pt x="170324" y="104648"/>
                  </a:lnTo>
                  <a:lnTo>
                    <a:pt x="133984" y="104648"/>
                  </a:lnTo>
                  <a:lnTo>
                    <a:pt x="132333" y="101854"/>
                  </a:lnTo>
                  <a:lnTo>
                    <a:pt x="130555" y="98425"/>
                  </a:lnTo>
                  <a:lnTo>
                    <a:pt x="128396" y="94488"/>
                  </a:lnTo>
                  <a:lnTo>
                    <a:pt x="126618" y="90932"/>
                  </a:lnTo>
                  <a:lnTo>
                    <a:pt x="124587" y="87376"/>
                  </a:lnTo>
                  <a:lnTo>
                    <a:pt x="120650" y="80010"/>
                  </a:lnTo>
                  <a:lnTo>
                    <a:pt x="118617" y="76073"/>
                  </a:lnTo>
                  <a:lnTo>
                    <a:pt x="116913" y="71628"/>
                  </a:lnTo>
                  <a:lnTo>
                    <a:pt x="115188" y="67564"/>
                  </a:lnTo>
                  <a:lnTo>
                    <a:pt x="114045" y="64135"/>
                  </a:lnTo>
                  <a:lnTo>
                    <a:pt x="113664" y="61341"/>
                  </a:lnTo>
                  <a:close/>
                </a:path>
                <a:path w="236854" h="224789">
                  <a:moveTo>
                    <a:pt x="1777" y="8890"/>
                  </a:moveTo>
                  <a:lnTo>
                    <a:pt x="42037" y="33147"/>
                  </a:lnTo>
                  <a:lnTo>
                    <a:pt x="84581" y="42418"/>
                  </a:lnTo>
                  <a:lnTo>
                    <a:pt x="80535" y="51280"/>
                  </a:lnTo>
                  <a:lnTo>
                    <a:pt x="61531" y="91598"/>
                  </a:lnTo>
                  <a:lnTo>
                    <a:pt x="53212" y="108331"/>
                  </a:lnTo>
                  <a:lnTo>
                    <a:pt x="70992" y="114808"/>
                  </a:lnTo>
                  <a:lnTo>
                    <a:pt x="83649" y="69310"/>
                  </a:lnTo>
                  <a:lnTo>
                    <a:pt x="93471" y="43307"/>
                  </a:lnTo>
                  <a:lnTo>
                    <a:pt x="124644" y="43307"/>
                  </a:lnTo>
                  <a:lnTo>
                    <a:pt x="129934" y="42985"/>
                  </a:lnTo>
                  <a:lnTo>
                    <a:pt x="137398" y="42227"/>
                  </a:lnTo>
                  <a:lnTo>
                    <a:pt x="144932" y="41183"/>
                  </a:lnTo>
                  <a:lnTo>
                    <a:pt x="152526" y="39878"/>
                  </a:lnTo>
                  <a:lnTo>
                    <a:pt x="151764" y="33147"/>
                  </a:lnTo>
                  <a:lnTo>
                    <a:pt x="150945" y="28025"/>
                  </a:lnTo>
                  <a:lnTo>
                    <a:pt x="83268" y="28025"/>
                  </a:lnTo>
                  <a:lnTo>
                    <a:pt x="67690" y="27051"/>
                  </a:lnTo>
                  <a:lnTo>
                    <a:pt x="51855" y="24695"/>
                  </a:lnTo>
                  <a:lnTo>
                    <a:pt x="35591" y="20875"/>
                  </a:lnTo>
                  <a:lnTo>
                    <a:pt x="18899" y="15603"/>
                  </a:lnTo>
                  <a:lnTo>
                    <a:pt x="1777" y="8890"/>
                  </a:lnTo>
                  <a:close/>
                </a:path>
                <a:path w="236854" h="224789">
                  <a:moveTo>
                    <a:pt x="194309" y="49276"/>
                  </a:moveTo>
                  <a:lnTo>
                    <a:pt x="186943" y="49911"/>
                  </a:lnTo>
                  <a:lnTo>
                    <a:pt x="189096" y="59785"/>
                  </a:lnTo>
                  <a:lnTo>
                    <a:pt x="189483" y="67056"/>
                  </a:lnTo>
                  <a:lnTo>
                    <a:pt x="188051" y="71755"/>
                  </a:lnTo>
                  <a:lnTo>
                    <a:pt x="186816" y="76200"/>
                  </a:lnTo>
                  <a:lnTo>
                    <a:pt x="183641" y="79756"/>
                  </a:lnTo>
                  <a:lnTo>
                    <a:pt x="178815" y="82296"/>
                  </a:lnTo>
                  <a:lnTo>
                    <a:pt x="133984" y="104648"/>
                  </a:lnTo>
                  <a:lnTo>
                    <a:pt x="170324" y="104648"/>
                  </a:lnTo>
                  <a:lnTo>
                    <a:pt x="186054" y="96774"/>
                  </a:lnTo>
                  <a:lnTo>
                    <a:pt x="188975" y="95250"/>
                  </a:lnTo>
                  <a:lnTo>
                    <a:pt x="192404" y="93853"/>
                  </a:lnTo>
                  <a:lnTo>
                    <a:pt x="196087" y="92583"/>
                  </a:lnTo>
                  <a:lnTo>
                    <a:pt x="199770" y="91186"/>
                  </a:lnTo>
                  <a:lnTo>
                    <a:pt x="203072" y="90170"/>
                  </a:lnTo>
                  <a:lnTo>
                    <a:pt x="206120" y="89408"/>
                  </a:lnTo>
                  <a:lnTo>
                    <a:pt x="204723" y="82931"/>
                  </a:lnTo>
                  <a:lnTo>
                    <a:pt x="203072" y="76581"/>
                  </a:lnTo>
                  <a:lnTo>
                    <a:pt x="201167" y="70231"/>
                  </a:lnTo>
                  <a:lnTo>
                    <a:pt x="199389" y="64008"/>
                  </a:lnTo>
                  <a:lnTo>
                    <a:pt x="197103" y="57023"/>
                  </a:lnTo>
                  <a:lnTo>
                    <a:pt x="194309" y="49276"/>
                  </a:lnTo>
                  <a:close/>
                </a:path>
                <a:path w="236854" h="224789">
                  <a:moveTo>
                    <a:pt x="124644" y="43307"/>
                  </a:moveTo>
                  <a:lnTo>
                    <a:pt x="93471" y="43307"/>
                  </a:lnTo>
                  <a:lnTo>
                    <a:pt x="100641" y="43612"/>
                  </a:lnTo>
                  <a:lnTo>
                    <a:pt x="107870" y="43751"/>
                  </a:lnTo>
                  <a:lnTo>
                    <a:pt x="115171" y="43699"/>
                  </a:lnTo>
                  <a:lnTo>
                    <a:pt x="122554" y="43434"/>
                  </a:lnTo>
                  <a:lnTo>
                    <a:pt x="124644" y="43307"/>
                  </a:lnTo>
                  <a:close/>
                </a:path>
                <a:path w="236854" h="224789">
                  <a:moveTo>
                    <a:pt x="138048" y="0"/>
                  </a:moveTo>
                  <a:lnTo>
                    <a:pt x="138083" y="1143"/>
                  </a:lnTo>
                  <a:lnTo>
                    <a:pt x="138175" y="14732"/>
                  </a:lnTo>
                  <a:lnTo>
                    <a:pt x="137794" y="16637"/>
                  </a:lnTo>
                  <a:lnTo>
                    <a:pt x="137540" y="18923"/>
                  </a:lnTo>
                  <a:lnTo>
                    <a:pt x="98774" y="27701"/>
                  </a:lnTo>
                  <a:lnTo>
                    <a:pt x="83268" y="28025"/>
                  </a:lnTo>
                  <a:lnTo>
                    <a:pt x="150945" y="28025"/>
                  </a:lnTo>
                  <a:lnTo>
                    <a:pt x="150748" y="26797"/>
                  </a:lnTo>
                  <a:lnTo>
                    <a:pt x="147954" y="14605"/>
                  </a:lnTo>
                  <a:lnTo>
                    <a:pt x="146456" y="7620"/>
                  </a:lnTo>
                  <a:lnTo>
                    <a:pt x="145160" y="1143"/>
                  </a:lnTo>
                  <a:lnTo>
                    <a:pt x="138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300856" y="4395977"/>
              <a:ext cx="236854" cy="224790"/>
            </a:xfrm>
            <a:custGeom>
              <a:avLst/>
              <a:gdLst/>
              <a:ahLst/>
              <a:cxnLst/>
              <a:rect l="l" t="t" r="r" b="b"/>
              <a:pathLst>
                <a:path w="236854" h="224789">
                  <a:moveTo>
                    <a:pt x="145160" y="1143"/>
                  </a:moveTo>
                  <a:lnTo>
                    <a:pt x="146557" y="8128"/>
                  </a:lnTo>
                  <a:lnTo>
                    <a:pt x="147954" y="14605"/>
                  </a:lnTo>
                  <a:lnTo>
                    <a:pt x="149351" y="20701"/>
                  </a:lnTo>
                  <a:lnTo>
                    <a:pt x="150748" y="26797"/>
                  </a:lnTo>
                  <a:lnTo>
                    <a:pt x="151764" y="33147"/>
                  </a:lnTo>
                  <a:lnTo>
                    <a:pt x="152526" y="39878"/>
                  </a:lnTo>
                  <a:lnTo>
                    <a:pt x="144932" y="41183"/>
                  </a:lnTo>
                  <a:lnTo>
                    <a:pt x="107870" y="43751"/>
                  </a:lnTo>
                  <a:lnTo>
                    <a:pt x="100641" y="43612"/>
                  </a:lnTo>
                  <a:lnTo>
                    <a:pt x="93471" y="43307"/>
                  </a:lnTo>
                  <a:lnTo>
                    <a:pt x="90039" y="51974"/>
                  </a:lnTo>
                  <a:lnTo>
                    <a:pt x="75342" y="95821"/>
                  </a:lnTo>
                  <a:lnTo>
                    <a:pt x="70992" y="114808"/>
                  </a:lnTo>
                  <a:lnTo>
                    <a:pt x="53212" y="108331"/>
                  </a:lnTo>
                  <a:lnTo>
                    <a:pt x="72776" y="67956"/>
                  </a:lnTo>
                  <a:lnTo>
                    <a:pt x="84581" y="42418"/>
                  </a:lnTo>
                  <a:lnTo>
                    <a:pt x="73844" y="40844"/>
                  </a:lnTo>
                  <a:lnTo>
                    <a:pt x="63166" y="38782"/>
                  </a:lnTo>
                  <a:lnTo>
                    <a:pt x="21066" y="25400"/>
                  </a:lnTo>
                  <a:lnTo>
                    <a:pt x="0" y="15367"/>
                  </a:lnTo>
                  <a:lnTo>
                    <a:pt x="1777" y="8890"/>
                  </a:lnTo>
                  <a:lnTo>
                    <a:pt x="18899" y="15603"/>
                  </a:lnTo>
                  <a:lnTo>
                    <a:pt x="35591" y="20875"/>
                  </a:lnTo>
                  <a:lnTo>
                    <a:pt x="51855" y="24695"/>
                  </a:lnTo>
                  <a:lnTo>
                    <a:pt x="67690" y="27051"/>
                  </a:lnTo>
                  <a:lnTo>
                    <a:pt x="83268" y="28025"/>
                  </a:lnTo>
                  <a:lnTo>
                    <a:pt x="98774" y="27701"/>
                  </a:lnTo>
                  <a:lnTo>
                    <a:pt x="136651" y="20574"/>
                  </a:lnTo>
                  <a:lnTo>
                    <a:pt x="137794" y="16637"/>
                  </a:lnTo>
                  <a:lnTo>
                    <a:pt x="138175" y="14732"/>
                  </a:lnTo>
                  <a:lnTo>
                    <a:pt x="138302" y="12573"/>
                  </a:lnTo>
                  <a:lnTo>
                    <a:pt x="138302" y="10033"/>
                  </a:lnTo>
                  <a:lnTo>
                    <a:pt x="138175" y="7620"/>
                  </a:lnTo>
                  <a:lnTo>
                    <a:pt x="138175" y="4191"/>
                  </a:lnTo>
                  <a:lnTo>
                    <a:pt x="138048" y="0"/>
                  </a:lnTo>
                  <a:lnTo>
                    <a:pt x="145160" y="1143"/>
                  </a:lnTo>
                  <a:close/>
                </a:path>
                <a:path w="236854" h="224789">
                  <a:moveTo>
                    <a:pt x="194309" y="49276"/>
                  </a:moveTo>
                  <a:lnTo>
                    <a:pt x="197103" y="57023"/>
                  </a:lnTo>
                  <a:lnTo>
                    <a:pt x="199389" y="64008"/>
                  </a:lnTo>
                  <a:lnTo>
                    <a:pt x="201167" y="70231"/>
                  </a:lnTo>
                  <a:lnTo>
                    <a:pt x="203072" y="76581"/>
                  </a:lnTo>
                  <a:lnTo>
                    <a:pt x="204723" y="82931"/>
                  </a:lnTo>
                  <a:lnTo>
                    <a:pt x="206120" y="89408"/>
                  </a:lnTo>
                  <a:lnTo>
                    <a:pt x="203072" y="90170"/>
                  </a:lnTo>
                  <a:lnTo>
                    <a:pt x="199770" y="91186"/>
                  </a:lnTo>
                  <a:lnTo>
                    <a:pt x="196087" y="92583"/>
                  </a:lnTo>
                  <a:lnTo>
                    <a:pt x="192404" y="93853"/>
                  </a:lnTo>
                  <a:lnTo>
                    <a:pt x="188975" y="95250"/>
                  </a:lnTo>
                  <a:lnTo>
                    <a:pt x="78739" y="150495"/>
                  </a:lnTo>
                  <a:lnTo>
                    <a:pt x="62991" y="157988"/>
                  </a:lnTo>
                  <a:lnTo>
                    <a:pt x="57150" y="160655"/>
                  </a:lnTo>
                  <a:lnTo>
                    <a:pt x="51180" y="163195"/>
                  </a:lnTo>
                  <a:lnTo>
                    <a:pt x="45084" y="165862"/>
                  </a:lnTo>
                  <a:lnTo>
                    <a:pt x="38988" y="168402"/>
                  </a:lnTo>
                  <a:lnTo>
                    <a:pt x="33146" y="170815"/>
                  </a:lnTo>
                  <a:lnTo>
                    <a:pt x="27431" y="172974"/>
                  </a:lnTo>
                  <a:lnTo>
                    <a:pt x="21716" y="175133"/>
                  </a:lnTo>
                  <a:lnTo>
                    <a:pt x="16890" y="176911"/>
                  </a:lnTo>
                  <a:lnTo>
                    <a:pt x="12953" y="178181"/>
                  </a:lnTo>
                  <a:lnTo>
                    <a:pt x="7492" y="170053"/>
                  </a:lnTo>
                  <a:lnTo>
                    <a:pt x="10159" y="168275"/>
                  </a:lnTo>
                  <a:lnTo>
                    <a:pt x="13334" y="166497"/>
                  </a:lnTo>
                  <a:lnTo>
                    <a:pt x="17017" y="164465"/>
                  </a:lnTo>
                  <a:lnTo>
                    <a:pt x="20700" y="162306"/>
                  </a:lnTo>
                  <a:lnTo>
                    <a:pt x="24764" y="160147"/>
                  </a:lnTo>
                  <a:lnTo>
                    <a:pt x="28955" y="157861"/>
                  </a:lnTo>
                  <a:lnTo>
                    <a:pt x="33146" y="155575"/>
                  </a:lnTo>
                  <a:lnTo>
                    <a:pt x="37591" y="153289"/>
                  </a:lnTo>
                  <a:lnTo>
                    <a:pt x="42037" y="150876"/>
                  </a:lnTo>
                  <a:lnTo>
                    <a:pt x="46608" y="148590"/>
                  </a:lnTo>
                  <a:lnTo>
                    <a:pt x="50926" y="146304"/>
                  </a:lnTo>
                  <a:lnTo>
                    <a:pt x="55244" y="144145"/>
                  </a:lnTo>
                  <a:lnTo>
                    <a:pt x="125729" y="108839"/>
                  </a:lnTo>
                  <a:lnTo>
                    <a:pt x="122046" y="102235"/>
                  </a:lnTo>
                  <a:lnTo>
                    <a:pt x="118490" y="96139"/>
                  </a:lnTo>
                  <a:lnTo>
                    <a:pt x="114934" y="90551"/>
                  </a:lnTo>
                  <a:lnTo>
                    <a:pt x="111505" y="84836"/>
                  </a:lnTo>
                  <a:lnTo>
                    <a:pt x="107695" y="79375"/>
                  </a:lnTo>
                  <a:lnTo>
                    <a:pt x="103631" y="74168"/>
                  </a:lnTo>
                  <a:lnTo>
                    <a:pt x="113664" y="61341"/>
                  </a:lnTo>
                  <a:lnTo>
                    <a:pt x="114045" y="64135"/>
                  </a:lnTo>
                  <a:lnTo>
                    <a:pt x="115188" y="67564"/>
                  </a:lnTo>
                  <a:lnTo>
                    <a:pt x="116966" y="71755"/>
                  </a:lnTo>
                  <a:lnTo>
                    <a:pt x="118617" y="76073"/>
                  </a:lnTo>
                  <a:lnTo>
                    <a:pt x="120650" y="80010"/>
                  </a:lnTo>
                  <a:lnTo>
                    <a:pt x="122681" y="83820"/>
                  </a:lnTo>
                  <a:lnTo>
                    <a:pt x="124587" y="87376"/>
                  </a:lnTo>
                  <a:lnTo>
                    <a:pt x="126618" y="90932"/>
                  </a:lnTo>
                  <a:lnTo>
                    <a:pt x="128523" y="94742"/>
                  </a:lnTo>
                  <a:lnTo>
                    <a:pt x="130555" y="98425"/>
                  </a:lnTo>
                  <a:lnTo>
                    <a:pt x="132333" y="101854"/>
                  </a:lnTo>
                  <a:lnTo>
                    <a:pt x="133984" y="104648"/>
                  </a:lnTo>
                  <a:lnTo>
                    <a:pt x="178815" y="82296"/>
                  </a:lnTo>
                  <a:lnTo>
                    <a:pt x="183641" y="79756"/>
                  </a:lnTo>
                  <a:lnTo>
                    <a:pt x="186816" y="76200"/>
                  </a:lnTo>
                  <a:lnTo>
                    <a:pt x="188087" y="71628"/>
                  </a:lnTo>
                  <a:lnTo>
                    <a:pt x="189483" y="67056"/>
                  </a:lnTo>
                  <a:lnTo>
                    <a:pt x="189102" y="59817"/>
                  </a:lnTo>
                  <a:lnTo>
                    <a:pt x="186943" y="49911"/>
                  </a:lnTo>
                  <a:lnTo>
                    <a:pt x="194309" y="49276"/>
                  </a:lnTo>
                  <a:close/>
                </a:path>
                <a:path w="236854" h="224789">
                  <a:moveTo>
                    <a:pt x="223900" y="83312"/>
                  </a:moveTo>
                  <a:lnTo>
                    <a:pt x="226567" y="91313"/>
                  </a:lnTo>
                  <a:lnTo>
                    <a:pt x="228980" y="98806"/>
                  </a:lnTo>
                  <a:lnTo>
                    <a:pt x="230885" y="106045"/>
                  </a:lnTo>
                  <a:lnTo>
                    <a:pt x="232790" y="113284"/>
                  </a:lnTo>
                  <a:lnTo>
                    <a:pt x="234568" y="120015"/>
                  </a:lnTo>
                  <a:lnTo>
                    <a:pt x="236346" y="126492"/>
                  </a:lnTo>
                  <a:lnTo>
                    <a:pt x="233425" y="127254"/>
                  </a:lnTo>
                  <a:lnTo>
                    <a:pt x="216534" y="133604"/>
                  </a:lnTo>
                  <a:lnTo>
                    <a:pt x="91693" y="196215"/>
                  </a:lnTo>
                  <a:lnTo>
                    <a:pt x="86994" y="198501"/>
                  </a:lnTo>
                  <a:lnTo>
                    <a:pt x="81787" y="201041"/>
                  </a:lnTo>
                  <a:lnTo>
                    <a:pt x="75945" y="203708"/>
                  </a:lnTo>
                  <a:lnTo>
                    <a:pt x="69976" y="206375"/>
                  </a:lnTo>
                  <a:lnTo>
                    <a:pt x="64007" y="209042"/>
                  </a:lnTo>
                  <a:lnTo>
                    <a:pt x="58038" y="211709"/>
                  </a:lnTo>
                  <a:lnTo>
                    <a:pt x="51942" y="214249"/>
                  </a:lnTo>
                  <a:lnTo>
                    <a:pt x="26034" y="224282"/>
                  </a:lnTo>
                  <a:lnTo>
                    <a:pt x="20319" y="215773"/>
                  </a:lnTo>
                  <a:lnTo>
                    <a:pt x="22987" y="213995"/>
                  </a:lnTo>
                  <a:lnTo>
                    <a:pt x="26162" y="212090"/>
                  </a:lnTo>
                  <a:lnTo>
                    <a:pt x="29971" y="209931"/>
                  </a:lnTo>
                  <a:lnTo>
                    <a:pt x="33654" y="207772"/>
                  </a:lnTo>
                  <a:lnTo>
                    <a:pt x="37718" y="205613"/>
                  </a:lnTo>
                  <a:lnTo>
                    <a:pt x="41909" y="203200"/>
                  </a:lnTo>
                  <a:lnTo>
                    <a:pt x="46227" y="200914"/>
                  </a:lnTo>
                  <a:lnTo>
                    <a:pt x="50418" y="198628"/>
                  </a:lnTo>
                  <a:lnTo>
                    <a:pt x="54863" y="196215"/>
                  </a:lnTo>
                  <a:lnTo>
                    <a:pt x="59308" y="193802"/>
                  </a:lnTo>
                  <a:lnTo>
                    <a:pt x="63626" y="191516"/>
                  </a:lnTo>
                  <a:lnTo>
                    <a:pt x="67944" y="189357"/>
                  </a:lnTo>
                  <a:lnTo>
                    <a:pt x="209041" y="118618"/>
                  </a:lnTo>
                  <a:lnTo>
                    <a:pt x="213867" y="116205"/>
                  </a:lnTo>
                  <a:lnTo>
                    <a:pt x="216915" y="112522"/>
                  </a:lnTo>
                  <a:lnTo>
                    <a:pt x="218185" y="107442"/>
                  </a:lnTo>
                  <a:lnTo>
                    <a:pt x="219328" y="102362"/>
                  </a:lnTo>
                  <a:lnTo>
                    <a:pt x="218820" y="94488"/>
                  </a:lnTo>
                  <a:lnTo>
                    <a:pt x="216534" y="83947"/>
                  </a:lnTo>
                  <a:lnTo>
                    <a:pt x="223900" y="8331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00043" y="4619244"/>
              <a:ext cx="252234" cy="24460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10711" y="4594351"/>
              <a:ext cx="251713" cy="24384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43299" y="4791455"/>
              <a:ext cx="185165" cy="16230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556761" y="4769024"/>
              <a:ext cx="179070" cy="156845"/>
            </a:xfrm>
            <a:custGeom>
              <a:avLst/>
              <a:gdLst/>
              <a:ahLst/>
              <a:cxnLst/>
              <a:rect l="l" t="t" r="r" b="b"/>
              <a:pathLst>
                <a:path w="179070" h="156845">
                  <a:moveTo>
                    <a:pt x="143589" y="0"/>
                  </a:moveTo>
                  <a:lnTo>
                    <a:pt x="93712" y="8768"/>
                  </a:lnTo>
                  <a:lnTo>
                    <a:pt x="50546" y="33861"/>
                  </a:lnTo>
                  <a:lnTo>
                    <a:pt x="19899" y="70205"/>
                  </a:lnTo>
                  <a:lnTo>
                    <a:pt x="2603" y="117617"/>
                  </a:lnTo>
                  <a:lnTo>
                    <a:pt x="0" y="156289"/>
                  </a:lnTo>
                  <a:lnTo>
                    <a:pt x="6858" y="155908"/>
                  </a:lnTo>
                  <a:lnTo>
                    <a:pt x="8427" y="138856"/>
                  </a:lnTo>
                  <a:lnTo>
                    <a:pt x="11604" y="122745"/>
                  </a:lnTo>
                  <a:lnTo>
                    <a:pt x="30523" y="79966"/>
                  </a:lnTo>
                  <a:lnTo>
                    <a:pt x="60705" y="45926"/>
                  </a:lnTo>
                  <a:lnTo>
                    <a:pt x="93206" y="24866"/>
                  </a:lnTo>
                  <a:lnTo>
                    <a:pt x="130571" y="11874"/>
                  </a:lnTo>
                  <a:lnTo>
                    <a:pt x="154183" y="9124"/>
                  </a:lnTo>
                  <a:lnTo>
                    <a:pt x="162004" y="9191"/>
                  </a:lnTo>
                  <a:lnTo>
                    <a:pt x="169753" y="9782"/>
                  </a:lnTo>
                  <a:lnTo>
                    <a:pt x="177418" y="10874"/>
                  </a:lnTo>
                  <a:lnTo>
                    <a:pt x="178562" y="4397"/>
                  </a:lnTo>
                  <a:lnTo>
                    <a:pt x="160914" y="1156"/>
                  </a:lnTo>
                  <a:lnTo>
                    <a:pt x="143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556761" y="4769024"/>
              <a:ext cx="179070" cy="156845"/>
            </a:xfrm>
            <a:custGeom>
              <a:avLst/>
              <a:gdLst/>
              <a:ahLst/>
              <a:cxnLst/>
              <a:rect l="l" t="t" r="r" b="b"/>
              <a:pathLst>
                <a:path w="179070" h="156845">
                  <a:moveTo>
                    <a:pt x="178562" y="4397"/>
                  </a:moveTo>
                  <a:lnTo>
                    <a:pt x="177418" y="10874"/>
                  </a:lnTo>
                  <a:lnTo>
                    <a:pt x="169753" y="9782"/>
                  </a:lnTo>
                  <a:lnTo>
                    <a:pt x="162004" y="9191"/>
                  </a:lnTo>
                  <a:lnTo>
                    <a:pt x="122890" y="13694"/>
                  </a:lnTo>
                  <a:lnTo>
                    <a:pt x="86105" y="28527"/>
                  </a:lnTo>
                  <a:lnTo>
                    <a:pt x="49486" y="56257"/>
                  </a:lnTo>
                  <a:lnTo>
                    <a:pt x="22733" y="93297"/>
                  </a:lnTo>
                  <a:lnTo>
                    <a:pt x="8427" y="138856"/>
                  </a:lnTo>
                  <a:lnTo>
                    <a:pt x="6858" y="155908"/>
                  </a:lnTo>
                  <a:lnTo>
                    <a:pt x="0" y="156289"/>
                  </a:lnTo>
                  <a:lnTo>
                    <a:pt x="2603" y="117617"/>
                  </a:lnTo>
                  <a:lnTo>
                    <a:pt x="19899" y="70205"/>
                  </a:lnTo>
                  <a:lnTo>
                    <a:pt x="50546" y="33861"/>
                  </a:lnTo>
                  <a:lnTo>
                    <a:pt x="93712" y="8768"/>
                  </a:lnTo>
                  <a:lnTo>
                    <a:pt x="143589" y="0"/>
                  </a:lnTo>
                  <a:lnTo>
                    <a:pt x="160914" y="1156"/>
                  </a:lnTo>
                  <a:lnTo>
                    <a:pt x="178562" y="4397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84448" y="4843297"/>
              <a:ext cx="197370" cy="16837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597402" y="4819650"/>
              <a:ext cx="191770" cy="163195"/>
            </a:xfrm>
            <a:custGeom>
              <a:avLst/>
              <a:gdLst/>
              <a:ahLst/>
              <a:cxnLst/>
              <a:rect l="l" t="t" r="r" b="b"/>
              <a:pathLst>
                <a:path w="191770" h="163195">
                  <a:moveTo>
                    <a:pt x="131572" y="0"/>
                  </a:moveTo>
                  <a:lnTo>
                    <a:pt x="93599" y="20319"/>
                  </a:lnTo>
                  <a:lnTo>
                    <a:pt x="83947" y="48260"/>
                  </a:lnTo>
                  <a:lnTo>
                    <a:pt x="83947" y="54356"/>
                  </a:lnTo>
                  <a:lnTo>
                    <a:pt x="84327" y="60325"/>
                  </a:lnTo>
                  <a:lnTo>
                    <a:pt x="86487" y="72389"/>
                  </a:lnTo>
                  <a:lnTo>
                    <a:pt x="87884" y="78231"/>
                  </a:lnTo>
                  <a:lnTo>
                    <a:pt x="91059" y="89662"/>
                  </a:lnTo>
                  <a:lnTo>
                    <a:pt x="94614" y="106044"/>
                  </a:lnTo>
                  <a:lnTo>
                    <a:pt x="95123" y="111251"/>
                  </a:lnTo>
                  <a:lnTo>
                    <a:pt x="95123" y="116331"/>
                  </a:lnTo>
                  <a:lnTo>
                    <a:pt x="70183" y="151288"/>
                  </a:lnTo>
                  <a:lnTo>
                    <a:pt x="63120" y="152642"/>
                  </a:lnTo>
                  <a:lnTo>
                    <a:pt x="55499" y="152400"/>
                  </a:lnTo>
                  <a:lnTo>
                    <a:pt x="21844" y="131191"/>
                  </a:lnTo>
                  <a:lnTo>
                    <a:pt x="16001" y="112268"/>
                  </a:lnTo>
                  <a:lnTo>
                    <a:pt x="17780" y="103124"/>
                  </a:lnTo>
                  <a:lnTo>
                    <a:pt x="19431" y="98806"/>
                  </a:lnTo>
                  <a:lnTo>
                    <a:pt x="24511" y="90043"/>
                  </a:lnTo>
                  <a:lnTo>
                    <a:pt x="30099" y="81406"/>
                  </a:lnTo>
                  <a:lnTo>
                    <a:pt x="25273" y="76326"/>
                  </a:lnTo>
                  <a:lnTo>
                    <a:pt x="0" y="108076"/>
                  </a:lnTo>
                  <a:lnTo>
                    <a:pt x="1777" y="113664"/>
                  </a:lnTo>
                  <a:lnTo>
                    <a:pt x="4318" y="119252"/>
                  </a:lnTo>
                  <a:lnTo>
                    <a:pt x="30480" y="150622"/>
                  </a:lnTo>
                  <a:lnTo>
                    <a:pt x="65024" y="162813"/>
                  </a:lnTo>
                  <a:lnTo>
                    <a:pt x="72389" y="162306"/>
                  </a:lnTo>
                  <a:lnTo>
                    <a:pt x="108838" y="139064"/>
                  </a:lnTo>
                  <a:lnTo>
                    <a:pt x="114808" y="112522"/>
                  </a:lnTo>
                  <a:lnTo>
                    <a:pt x="114426" y="106933"/>
                  </a:lnTo>
                  <a:lnTo>
                    <a:pt x="112268" y="95504"/>
                  </a:lnTo>
                  <a:lnTo>
                    <a:pt x="110871" y="89788"/>
                  </a:lnTo>
                  <a:lnTo>
                    <a:pt x="105918" y="72262"/>
                  </a:lnTo>
                  <a:lnTo>
                    <a:pt x="103124" y="60451"/>
                  </a:lnTo>
                  <a:lnTo>
                    <a:pt x="102362" y="54610"/>
                  </a:lnTo>
                  <a:lnTo>
                    <a:pt x="102108" y="43180"/>
                  </a:lnTo>
                  <a:lnTo>
                    <a:pt x="102997" y="37718"/>
                  </a:lnTo>
                  <a:lnTo>
                    <a:pt x="131363" y="9614"/>
                  </a:lnTo>
                  <a:lnTo>
                    <a:pt x="138175" y="9017"/>
                  </a:lnTo>
                  <a:lnTo>
                    <a:pt x="145176" y="9900"/>
                  </a:lnTo>
                  <a:lnTo>
                    <a:pt x="175895" y="37973"/>
                  </a:lnTo>
                  <a:lnTo>
                    <a:pt x="174244" y="50800"/>
                  </a:lnTo>
                  <a:lnTo>
                    <a:pt x="170687" y="58038"/>
                  </a:lnTo>
                  <a:lnTo>
                    <a:pt x="164464" y="66039"/>
                  </a:lnTo>
                  <a:lnTo>
                    <a:pt x="168910" y="70866"/>
                  </a:lnTo>
                  <a:lnTo>
                    <a:pt x="191262" y="44323"/>
                  </a:lnTo>
                  <a:lnTo>
                    <a:pt x="182752" y="31750"/>
                  </a:lnTo>
                  <a:lnTo>
                    <a:pt x="175513" y="22479"/>
                  </a:lnTo>
                  <a:lnTo>
                    <a:pt x="173736" y="20700"/>
                  </a:lnTo>
                  <a:lnTo>
                    <a:pt x="168528" y="15112"/>
                  </a:lnTo>
                  <a:lnTo>
                    <a:pt x="162940" y="10541"/>
                  </a:lnTo>
                  <a:lnTo>
                    <a:pt x="150875" y="3682"/>
                  </a:lnTo>
                  <a:lnTo>
                    <a:pt x="144525" y="1524"/>
                  </a:lnTo>
                  <a:lnTo>
                    <a:pt x="137922" y="888"/>
                  </a:lnTo>
                  <a:lnTo>
                    <a:pt x="131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597402" y="4819650"/>
              <a:ext cx="191770" cy="163195"/>
            </a:xfrm>
            <a:custGeom>
              <a:avLst/>
              <a:gdLst/>
              <a:ahLst/>
              <a:cxnLst/>
              <a:rect l="l" t="t" r="r" b="b"/>
              <a:pathLst>
                <a:path w="191770" h="163195">
                  <a:moveTo>
                    <a:pt x="173736" y="20700"/>
                  </a:moveTo>
                  <a:lnTo>
                    <a:pt x="175513" y="22479"/>
                  </a:lnTo>
                  <a:lnTo>
                    <a:pt x="177037" y="24383"/>
                  </a:lnTo>
                  <a:lnTo>
                    <a:pt x="178435" y="26288"/>
                  </a:lnTo>
                  <a:lnTo>
                    <a:pt x="179832" y="28193"/>
                  </a:lnTo>
                  <a:lnTo>
                    <a:pt x="181228" y="29972"/>
                  </a:lnTo>
                  <a:lnTo>
                    <a:pt x="182752" y="31750"/>
                  </a:lnTo>
                  <a:lnTo>
                    <a:pt x="184023" y="33781"/>
                  </a:lnTo>
                  <a:lnTo>
                    <a:pt x="185420" y="35687"/>
                  </a:lnTo>
                  <a:lnTo>
                    <a:pt x="186689" y="37718"/>
                  </a:lnTo>
                  <a:lnTo>
                    <a:pt x="188087" y="39877"/>
                  </a:lnTo>
                  <a:lnTo>
                    <a:pt x="189611" y="42037"/>
                  </a:lnTo>
                  <a:lnTo>
                    <a:pt x="191262" y="44323"/>
                  </a:lnTo>
                  <a:lnTo>
                    <a:pt x="168910" y="70866"/>
                  </a:lnTo>
                  <a:lnTo>
                    <a:pt x="164464" y="66039"/>
                  </a:lnTo>
                  <a:lnTo>
                    <a:pt x="170687" y="58038"/>
                  </a:lnTo>
                  <a:lnTo>
                    <a:pt x="174244" y="50800"/>
                  </a:lnTo>
                  <a:lnTo>
                    <a:pt x="175006" y="44450"/>
                  </a:lnTo>
                  <a:lnTo>
                    <a:pt x="175895" y="37973"/>
                  </a:lnTo>
                  <a:lnTo>
                    <a:pt x="172720" y="30861"/>
                  </a:lnTo>
                  <a:lnTo>
                    <a:pt x="138175" y="9017"/>
                  </a:lnTo>
                  <a:lnTo>
                    <a:pt x="131363" y="9614"/>
                  </a:lnTo>
                  <a:lnTo>
                    <a:pt x="102997" y="37718"/>
                  </a:lnTo>
                  <a:lnTo>
                    <a:pt x="102108" y="43180"/>
                  </a:lnTo>
                  <a:lnTo>
                    <a:pt x="102108" y="48768"/>
                  </a:lnTo>
                  <a:lnTo>
                    <a:pt x="102362" y="54610"/>
                  </a:lnTo>
                  <a:lnTo>
                    <a:pt x="103124" y="60451"/>
                  </a:lnTo>
                  <a:lnTo>
                    <a:pt x="104521" y="66293"/>
                  </a:lnTo>
                  <a:lnTo>
                    <a:pt x="105918" y="72262"/>
                  </a:lnTo>
                  <a:lnTo>
                    <a:pt x="107569" y="78105"/>
                  </a:lnTo>
                  <a:lnTo>
                    <a:pt x="109347" y="83947"/>
                  </a:lnTo>
                  <a:lnTo>
                    <a:pt x="110871" y="89788"/>
                  </a:lnTo>
                  <a:lnTo>
                    <a:pt x="112268" y="95504"/>
                  </a:lnTo>
                  <a:lnTo>
                    <a:pt x="113284" y="101218"/>
                  </a:lnTo>
                  <a:lnTo>
                    <a:pt x="114426" y="106933"/>
                  </a:lnTo>
                  <a:lnTo>
                    <a:pt x="114808" y="112522"/>
                  </a:lnTo>
                  <a:lnTo>
                    <a:pt x="114681" y="117856"/>
                  </a:lnTo>
                  <a:lnTo>
                    <a:pt x="114300" y="123443"/>
                  </a:lnTo>
                  <a:lnTo>
                    <a:pt x="100584" y="148208"/>
                  </a:lnTo>
                  <a:lnTo>
                    <a:pt x="94107" y="154305"/>
                  </a:lnTo>
                  <a:lnTo>
                    <a:pt x="87122" y="158369"/>
                  </a:lnTo>
                  <a:lnTo>
                    <a:pt x="79756" y="160400"/>
                  </a:lnTo>
                  <a:lnTo>
                    <a:pt x="72389" y="162306"/>
                  </a:lnTo>
                  <a:lnTo>
                    <a:pt x="65024" y="162813"/>
                  </a:lnTo>
                  <a:lnTo>
                    <a:pt x="57785" y="161798"/>
                  </a:lnTo>
                  <a:lnTo>
                    <a:pt x="19812" y="140716"/>
                  </a:lnTo>
                  <a:lnTo>
                    <a:pt x="15112" y="135762"/>
                  </a:lnTo>
                  <a:lnTo>
                    <a:pt x="11049" y="130429"/>
                  </a:lnTo>
                  <a:lnTo>
                    <a:pt x="7747" y="124841"/>
                  </a:lnTo>
                  <a:lnTo>
                    <a:pt x="4318" y="119252"/>
                  </a:lnTo>
                  <a:lnTo>
                    <a:pt x="1777" y="113664"/>
                  </a:lnTo>
                  <a:lnTo>
                    <a:pt x="0" y="108076"/>
                  </a:lnTo>
                  <a:lnTo>
                    <a:pt x="25273" y="76326"/>
                  </a:lnTo>
                  <a:lnTo>
                    <a:pt x="30099" y="81406"/>
                  </a:lnTo>
                  <a:lnTo>
                    <a:pt x="27177" y="85725"/>
                  </a:lnTo>
                  <a:lnTo>
                    <a:pt x="24511" y="90043"/>
                  </a:lnTo>
                  <a:lnTo>
                    <a:pt x="16001" y="112268"/>
                  </a:lnTo>
                  <a:lnTo>
                    <a:pt x="16256" y="116967"/>
                  </a:lnTo>
                  <a:lnTo>
                    <a:pt x="40370" y="147447"/>
                  </a:lnTo>
                  <a:lnTo>
                    <a:pt x="63120" y="152642"/>
                  </a:lnTo>
                  <a:lnTo>
                    <a:pt x="70183" y="151288"/>
                  </a:lnTo>
                  <a:lnTo>
                    <a:pt x="94869" y="121157"/>
                  </a:lnTo>
                  <a:lnTo>
                    <a:pt x="95123" y="116331"/>
                  </a:lnTo>
                  <a:lnTo>
                    <a:pt x="95123" y="111251"/>
                  </a:lnTo>
                  <a:lnTo>
                    <a:pt x="87884" y="78231"/>
                  </a:lnTo>
                  <a:lnTo>
                    <a:pt x="86487" y="72389"/>
                  </a:lnTo>
                  <a:lnTo>
                    <a:pt x="85471" y="66293"/>
                  </a:lnTo>
                  <a:lnTo>
                    <a:pt x="84327" y="60325"/>
                  </a:lnTo>
                  <a:lnTo>
                    <a:pt x="83947" y="54356"/>
                  </a:lnTo>
                  <a:lnTo>
                    <a:pt x="83947" y="48260"/>
                  </a:lnTo>
                  <a:lnTo>
                    <a:pt x="84327" y="42291"/>
                  </a:lnTo>
                  <a:lnTo>
                    <a:pt x="105028" y="9651"/>
                  </a:lnTo>
                  <a:lnTo>
                    <a:pt x="118237" y="3175"/>
                  </a:lnTo>
                  <a:lnTo>
                    <a:pt x="124968" y="762"/>
                  </a:lnTo>
                  <a:lnTo>
                    <a:pt x="131572" y="0"/>
                  </a:lnTo>
                  <a:lnTo>
                    <a:pt x="137922" y="888"/>
                  </a:lnTo>
                  <a:lnTo>
                    <a:pt x="144525" y="1524"/>
                  </a:lnTo>
                  <a:lnTo>
                    <a:pt x="150875" y="3682"/>
                  </a:lnTo>
                  <a:lnTo>
                    <a:pt x="156845" y="7112"/>
                  </a:lnTo>
                  <a:lnTo>
                    <a:pt x="162940" y="10541"/>
                  </a:lnTo>
                  <a:lnTo>
                    <a:pt x="168528" y="15112"/>
                  </a:lnTo>
                  <a:lnTo>
                    <a:pt x="173736" y="2070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85031" y="4977411"/>
              <a:ext cx="122654" cy="12265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3697858" y="4954142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71500" y="0"/>
                  </a:moveTo>
                  <a:lnTo>
                    <a:pt x="64135" y="1015"/>
                  </a:lnTo>
                  <a:lnTo>
                    <a:pt x="57023" y="1904"/>
                  </a:lnTo>
                  <a:lnTo>
                    <a:pt x="49529" y="4444"/>
                  </a:lnTo>
                  <a:lnTo>
                    <a:pt x="13462" y="32130"/>
                  </a:lnTo>
                  <a:lnTo>
                    <a:pt x="0" y="73278"/>
                  </a:lnTo>
                  <a:lnTo>
                    <a:pt x="888" y="79882"/>
                  </a:lnTo>
                  <a:lnTo>
                    <a:pt x="3175" y="86232"/>
                  </a:lnTo>
                  <a:lnTo>
                    <a:pt x="5333" y="92709"/>
                  </a:lnTo>
                  <a:lnTo>
                    <a:pt x="39115" y="115823"/>
                  </a:lnTo>
                  <a:lnTo>
                    <a:pt x="46233" y="116562"/>
                  </a:lnTo>
                  <a:lnTo>
                    <a:pt x="53292" y="116490"/>
                  </a:lnTo>
                  <a:lnTo>
                    <a:pt x="60279" y="115609"/>
                  </a:lnTo>
                  <a:lnTo>
                    <a:pt x="67182" y="113918"/>
                  </a:lnTo>
                  <a:lnTo>
                    <a:pt x="66357" y="110616"/>
                  </a:lnTo>
                  <a:lnTo>
                    <a:pt x="59943" y="110616"/>
                  </a:lnTo>
                  <a:lnTo>
                    <a:pt x="53593" y="109981"/>
                  </a:lnTo>
                  <a:lnTo>
                    <a:pt x="18605" y="82930"/>
                  </a:lnTo>
                  <a:lnTo>
                    <a:pt x="16382" y="67436"/>
                  </a:lnTo>
                  <a:lnTo>
                    <a:pt x="17811" y="59291"/>
                  </a:lnTo>
                  <a:lnTo>
                    <a:pt x="37464" y="28193"/>
                  </a:lnTo>
                  <a:lnTo>
                    <a:pt x="39369" y="26161"/>
                  </a:lnTo>
                  <a:lnTo>
                    <a:pt x="41401" y="24383"/>
                  </a:lnTo>
                  <a:lnTo>
                    <a:pt x="43561" y="22986"/>
                  </a:lnTo>
                  <a:lnTo>
                    <a:pt x="54917" y="22986"/>
                  </a:lnTo>
                  <a:lnTo>
                    <a:pt x="49529" y="17779"/>
                  </a:lnTo>
                  <a:lnTo>
                    <a:pt x="82041" y="8889"/>
                  </a:lnTo>
                  <a:lnTo>
                    <a:pt x="97796" y="8889"/>
                  </a:lnTo>
                  <a:lnTo>
                    <a:pt x="97536" y="8635"/>
                  </a:lnTo>
                  <a:lnTo>
                    <a:pt x="91566" y="5079"/>
                  </a:lnTo>
                  <a:lnTo>
                    <a:pt x="85089" y="2793"/>
                  </a:lnTo>
                  <a:lnTo>
                    <a:pt x="78486" y="634"/>
                  </a:lnTo>
                  <a:lnTo>
                    <a:pt x="71500" y="0"/>
                  </a:lnTo>
                  <a:close/>
                </a:path>
                <a:path w="116839" h="116839">
                  <a:moveTo>
                    <a:pt x="66166" y="109854"/>
                  </a:moveTo>
                  <a:lnTo>
                    <a:pt x="59943" y="110616"/>
                  </a:lnTo>
                  <a:lnTo>
                    <a:pt x="66357" y="110616"/>
                  </a:lnTo>
                  <a:lnTo>
                    <a:pt x="66166" y="109854"/>
                  </a:lnTo>
                  <a:close/>
                </a:path>
                <a:path w="116839" h="116839">
                  <a:moveTo>
                    <a:pt x="54917" y="22986"/>
                  </a:moveTo>
                  <a:lnTo>
                    <a:pt x="43561" y="22986"/>
                  </a:lnTo>
                  <a:lnTo>
                    <a:pt x="96265" y="74167"/>
                  </a:lnTo>
                  <a:lnTo>
                    <a:pt x="97916" y="75310"/>
                  </a:lnTo>
                  <a:lnTo>
                    <a:pt x="99313" y="75691"/>
                  </a:lnTo>
                  <a:lnTo>
                    <a:pt x="101345" y="75183"/>
                  </a:lnTo>
                  <a:lnTo>
                    <a:pt x="102488" y="74294"/>
                  </a:lnTo>
                  <a:lnTo>
                    <a:pt x="108712" y="67563"/>
                  </a:lnTo>
                  <a:lnTo>
                    <a:pt x="112140" y="62229"/>
                  </a:lnTo>
                  <a:lnTo>
                    <a:pt x="113464" y="58165"/>
                  </a:lnTo>
                  <a:lnTo>
                    <a:pt x="94614" y="58165"/>
                  </a:lnTo>
                  <a:lnTo>
                    <a:pt x="91439" y="57657"/>
                  </a:lnTo>
                  <a:lnTo>
                    <a:pt x="89535" y="56514"/>
                  </a:lnTo>
                  <a:lnTo>
                    <a:pt x="87375" y="54355"/>
                  </a:lnTo>
                  <a:lnTo>
                    <a:pt x="54917" y="22986"/>
                  </a:lnTo>
                  <a:close/>
                </a:path>
                <a:path w="116839" h="116839">
                  <a:moveTo>
                    <a:pt x="97796" y="8889"/>
                  </a:moveTo>
                  <a:lnTo>
                    <a:pt x="82041" y="8889"/>
                  </a:lnTo>
                  <a:lnTo>
                    <a:pt x="89535" y="12064"/>
                  </a:lnTo>
                  <a:lnTo>
                    <a:pt x="99440" y="21589"/>
                  </a:lnTo>
                  <a:lnTo>
                    <a:pt x="101600" y="24891"/>
                  </a:lnTo>
                  <a:lnTo>
                    <a:pt x="102869" y="28447"/>
                  </a:lnTo>
                  <a:lnTo>
                    <a:pt x="104012" y="31876"/>
                  </a:lnTo>
                  <a:lnTo>
                    <a:pt x="104648" y="35432"/>
                  </a:lnTo>
                  <a:lnTo>
                    <a:pt x="104393" y="42036"/>
                  </a:lnTo>
                  <a:lnTo>
                    <a:pt x="103758" y="45211"/>
                  </a:lnTo>
                  <a:lnTo>
                    <a:pt x="102488" y="48259"/>
                  </a:lnTo>
                  <a:lnTo>
                    <a:pt x="101393" y="51180"/>
                  </a:lnTo>
                  <a:lnTo>
                    <a:pt x="101275" y="51419"/>
                  </a:lnTo>
                  <a:lnTo>
                    <a:pt x="99821" y="53720"/>
                  </a:lnTo>
                  <a:lnTo>
                    <a:pt x="97916" y="55625"/>
                  </a:lnTo>
                  <a:lnTo>
                    <a:pt x="96265" y="57403"/>
                  </a:lnTo>
                  <a:lnTo>
                    <a:pt x="94614" y="58165"/>
                  </a:lnTo>
                  <a:lnTo>
                    <a:pt x="113464" y="58165"/>
                  </a:lnTo>
                  <a:lnTo>
                    <a:pt x="114005" y="56514"/>
                  </a:lnTo>
                  <a:lnTo>
                    <a:pt x="115824" y="51180"/>
                  </a:lnTo>
                  <a:lnTo>
                    <a:pt x="116458" y="45846"/>
                  </a:lnTo>
                  <a:lnTo>
                    <a:pt x="116077" y="40512"/>
                  </a:lnTo>
                  <a:lnTo>
                    <a:pt x="115569" y="35432"/>
                  </a:lnTo>
                  <a:lnTo>
                    <a:pt x="114045" y="30479"/>
                  </a:lnTo>
                  <a:lnTo>
                    <a:pt x="109219" y="21081"/>
                  </a:lnTo>
                  <a:lnTo>
                    <a:pt x="106171" y="17017"/>
                  </a:lnTo>
                  <a:lnTo>
                    <a:pt x="97796" y="8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697858" y="4954142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96392" y="18668"/>
                  </a:moveTo>
                  <a:lnTo>
                    <a:pt x="89535" y="12064"/>
                  </a:lnTo>
                  <a:lnTo>
                    <a:pt x="82041" y="8889"/>
                  </a:lnTo>
                  <a:lnTo>
                    <a:pt x="73787" y="9143"/>
                  </a:lnTo>
                  <a:lnTo>
                    <a:pt x="67639" y="9814"/>
                  </a:lnTo>
                  <a:lnTo>
                    <a:pt x="61563" y="11461"/>
                  </a:lnTo>
                  <a:lnTo>
                    <a:pt x="55534" y="14108"/>
                  </a:lnTo>
                  <a:lnTo>
                    <a:pt x="49529" y="17779"/>
                  </a:lnTo>
                  <a:lnTo>
                    <a:pt x="87375" y="54355"/>
                  </a:lnTo>
                  <a:lnTo>
                    <a:pt x="89535" y="56514"/>
                  </a:lnTo>
                  <a:lnTo>
                    <a:pt x="91439" y="57657"/>
                  </a:lnTo>
                  <a:lnTo>
                    <a:pt x="92963" y="57911"/>
                  </a:lnTo>
                  <a:lnTo>
                    <a:pt x="94614" y="58165"/>
                  </a:lnTo>
                  <a:lnTo>
                    <a:pt x="96265" y="57403"/>
                  </a:lnTo>
                  <a:lnTo>
                    <a:pt x="97916" y="55625"/>
                  </a:lnTo>
                  <a:lnTo>
                    <a:pt x="99821" y="53720"/>
                  </a:lnTo>
                  <a:lnTo>
                    <a:pt x="101345" y="51307"/>
                  </a:lnTo>
                  <a:lnTo>
                    <a:pt x="102488" y="48259"/>
                  </a:lnTo>
                  <a:lnTo>
                    <a:pt x="103758" y="45211"/>
                  </a:lnTo>
                  <a:lnTo>
                    <a:pt x="104393" y="42036"/>
                  </a:lnTo>
                  <a:lnTo>
                    <a:pt x="104520" y="38734"/>
                  </a:lnTo>
                  <a:lnTo>
                    <a:pt x="104648" y="35432"/>
                  </a:lnTo>
                  <a:lnTo>
                    <a:pt x="104012" y="31876"/>
                  </a:lnTo>
                  <a:lnTo>
                    <a:pt x="102869" y="28447"/>
                  </a:lnTo>
                  <a:lnTo>
                    <a:pt x="101600" y="24891"/>
                  </a:lnTo>
                  <a:lnTo>
                    <a:pt x="99440" y="21589"/>
                  </a:lnTo>
                  <a:lnTo>
                    <a:pt x="96392" y="18668"/>
                  </a:lnTo>
                  <a:close/>
                </a:path>
                <a:path w="116839" h="116839">
                  <a:moveTo>
                    <a:pt x="102615" y="13588"/>
                  </a:moveTo>
                  <a:lnTo>
                    <a:pt x="106171" y="17017"/>
                  </a:lnTo>
                  <a:lnTo>
                    <a:pt x="109219" y="21081"/>
                  </a:lnTo>
                  <a:lnTo>
                    <a:pt x="111632" y="25780"/>
                  </a:lnTo>
                  <a:lnTo>
                    <a:pt x="114045" y="30479"/>
                  </a:lnTo>
                  <a:lnTo>
                    <a:pt x="115569" y="35432"/>
                  </a:lnTo>
                  <a:lnTo>
                    <a:pt x="116077" y="40512"/>
                  </a:lnTo>
                  <a:lnTo>
                    <a:pt x="116458" y="45846"/>
                  </a:lnTo>
                  <a:lnTo>
                    <a:pt x="115824" y="51180"/>
                  </a:lnTo>
                  <a:lnTo>
                    <a:pt x="113918" y="56768"/>
                  </a:lnTo>
                  <a:lnTo>
                    <a:pt x="112140" y="62229"/>
                  </a:lnTo>
                  <a:lnTo>
                    <a:pt x="108712" y="67563"/>
                  </a:lnTo>
                  <a:lnTo>
                    <a:pt x="103886" y="72770"/>
                  </a:lnTo>
                  <a:lnTo>
                    <a:pt x="102488" y="74294"/>
                  </a:lnTo>
                  <a:lnTo>
                    <a:pt x="101345" y="75183"/>
                  </a:lnTo>
                  <a:lnTo>
                    <a:pt x="100329" y="75437"/>
                  </a:lnTo>
                  <a:lnTo>
                    <a:pt x="99313" y="75691"/>
                  </a:lnTo>
                  <a:lnTo>
                    <a:pt x="97916" y="75310"/>
                  </a:lnTo>
                  <a:lnTo>
                    <a:pt x="96265" y="74167"/>
                  </a:lnTo>
                  <a:lnTo>
                    <a:pt x="43561" y="22986"/>
                  </a:lnTo>
                  <a:lnTo>
                    <a:pt x="41401" y="24383"/>
                  </a:lnTo>
                  <a:lnTo>
                    <a:pt x="39369" y="26161"/>
                  </a:lnTo>
                  <a:lnTo>
                    <a:pt x="37464" y="28193"/>
                  </a:lnTo>
                  <a:lnTo>
                    <a:pt x="35432" y="30225"/>
                  </a:lnTo>
                  <a:lnTo>
                    <a:pt x="16382" y="67436"/>
                  </a:lnTo>
                  <a:lnTo>
                    <a:pt x="16601" y="75410"/>
                  </a:lnTo>
                  <a:lnTo>
                    <a:pt x="40258" y="106171"/>
                  </a:lnTo>
                  <a:lnTo>
                    <a:pt x="46989" y="108076"/>
                  </a:lnTo>
                  <a:lnTo>
                    <a:pt x="53593" y="109981"/>
                  </a:lnTo>
                  <a:lnTo>
                    <a:pt x="59943" y="110616"/>
                  </a:lnTo>
                  <a:lnTo>
                    <a:pt x="66166" y="109854"/>
                  </a:lnTo>
                  <a:lnTo>
                    <a:pt x="67182" y="113918"/>
                  </a:lnTo>
                  <a:lnTo>
                    <a:pt x="60279" y="115609"/>
                  </a:lnTo>
                  <a:lnTo>
                    <a:pt x="53292" y="116490"/>
                  </a:lnTo>
                  <a:lnTo>
                    <a:pt x="46233" y="116562"/>
                  </a:lnTo>
                  <a:lnTo>
                    <a:pt x="39115" y="115823"/>
                  </a:lnTo>
                  <a:lnTo>
                    <a:pt x="5333" y="92709"/>
                  </a:lnTo>
                  <a:lnTo>
                    <a:pt x="3175" y="86232"/>
                  </a:lnTo>
                  <a:lnTo>
                    <a:pt x="888" y="79882"/>
                  </a:lnTo>
                  <a:lnTo>
                    <a:pt x="0" y="73278"/>
                  </a:lnTo>
                  <a:lnTo>
                    <a:pt x="380" y="66293"/>
                  </a:lnTo>
                  <a:lnTo>
                    <a:pt x="888" y="59435"/>
                  </a:lnTo>
                  <a:lnTo>
                    <a:pt x="19430" y="26034"/>
                  </a:lnTo>
                  <a:lnTo>
                    <a:pt x="57023" y="1904"/>
                  </a:lnTo>
                  <a:lnTo>
                    <a:pt x="64135" y="1015"/>
                  </a:lnTo>
                  <a:lnTo>
                    <a:pt x="71500" y="0"/>
                  </a:lnTo>
                  <a:lnTo>
                    <a:pt x="78486" y="634"/>
                  </a:lnTo>
                  <a:lnTo>
                    <a:pt x="85089" y="2793"/>
                  </a:lnTo>
                  <a:lnTo>
                    <a:pt x="91566" y="5079"/>
                  </a:lnTo>
                  <a:lnTo>
                    <a:pt x="97536" y="8635"/>
                  </a:lnTo>
                  <a:lnTo>
                    <a:pt x="102615" y="13588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755136" y="5047488"/>
              <a:ext cx="128803" cy="12115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768852" y="5025389"/>
              <a:ext cx="121920" cy="114300"/>
            </a:xfrm>
            <a:custGeom>
              <a:avLst/>
              <a:gdLst/>
              <a:ahLst/>
              <a:cxnLst/>
              <a:rect l="l" t="t" r="r" b="b"/>
              <a:pathLst>
                <a:path w="121920" h="114300">
                  <a:moveTo>
                    <a:pt x="82676" y="0"/>
                  </a:moveTo>
                  <a:lnTo>
                    <a:pt x="46862" y="24130"/>
                  </a:lnTo>
                  <a:lnTo>
                    <a:pt x="48563" y="38848"/>
                  </a:lnTo>
                  <a:lnTo>
                    <a:pt x="49863" y="45291"/>
                  </a:lnTo>
                  <a:lnTo>
                    <a:pt x="51663" y="51853"/>
                  </a:lnTo>
                  <a:lnTo>
                    <a:pt x="53975" y="58547"/>
                  </a:lnTo>
                  <a:lnTo>
                    <a:pt x="59436" y="72898"/>
                  </a:lnTo>
                  <a:lnTo>
                    <a:pt x="60325" y="76200"/>
                  </a:lnTo>
                  <a:lnTo>
                    <a:pt x="61213" y="82804"/>
                  </a:lnTo>
                  <a:lnTo>
                    <a:pt x="61087" y="85979"/>
                  </a:lnTo>
                  <a:lnTo>
                    <a:pt x="59817" y="92202"/>
                  </a:lnTo>
                  <a:lnTo>
                    <a:pt x="58165" y="95123"/>
                  </a:lnTo>
                  <a:lnTo>
                    <a:pt x="52324" y="101727"/>
                  </a:lnTo>
                  <a:lnTo>
                    <a:pt x="48006" y="104012"/>
                  </a:lnTo>
                  <a:lnTo>
                    <a:pt x="37211" y="105283"/>
                  </a:lnTo>
                  <a:lnTo>
                    <a:pt x="30987" y="102489"/>
                  </a:lnTo>
                  <a:lnTo>
                    <a:pt x="19685" y="92456"/>
                  </a:lnTo>
                  <a:lnTo>
                    <a:pt x="16890" y="88646"/>
                  </a:lnTo>
                  <a:lnTo>
                    <a:pt x="14224" y="81026"/>
                  </a:lnTo>
                  <a:lnTo>
                    <a:pt x="13715" y="77089"/>
                  </a:lnTo>
                  <a:lnTo>
                    <a:pt x="14732" y="69596"/>
                  </a:lnTo>
                  <a:lnTo>
                    <a:pt x="15875" y="65912"/>
                  </a:lnTo>
                  <a:lnTo>
                    <a:pt x="17525" y="62230"/>
                  </a:lnTo>
                  <a:lnTo>
                    <a:pt x="21082" y="55372"/>
                  </a:lnTo>
                  <a:lnTo>
                    <a:pt x="22987" y="52451"/>
                  </a:lnTo>
                  <a:lnTo>
                    <a:pt x="18796" y="48641"/>
                  </a:lnTo>
                  <a:lnTo>
                    <a:pt x="0" y="74422"/>
                  </a:lnTo>
                  <a:lnTo>
                    <a:pt x="1397" y="78867"/>
                  </a:lnTo>
                  <a:lnTo>
                    <a:pt x="3683" y="83566"/>
                  </a:lnTo>
                  <a:lnTo>
                    <a:pt x="38608" y="112903"/>
                  </a:lnTo>
                  <a:lnTo>
                    <a:pt x="43687" y="113792"/>
                  </a:lnTo>
                  <a:lnTo>
                    <a:pt x="48640" y="113411"/>
                  </a:lnTo>
                  <a:lnTo>
                    <a:pt x="53467" y="113284"/>
                  </a:lnTo>
                  <a:lnTo>
                    <a:pt x="80390" y="83185"/>
                  </a:lnTo>
                  <a:lnTo>
                    <a:pt x="79883" y="75437"/>
                  </a:lnTo>
                  <a:lnTo>
                    <a:pt x="79121" y="71501"/>
                  </a:lnTo>
                  <a:lnTo>
                    <a:pt x="73025" y="55753"/>
                  </a:lnTo>
                  <a:lnTo>
                    <a:pt x="71120" y="51943"/>
                  </a:lnTo>
                  <a:lnTo>
                    <a:pt x="66167" y="40259"/>
                  </a:lnTo>
                  <a:lnTo>
                    <a:pt x="64897" y="36449"/>
                  </a:lnTo>
                  <a:lnTo>
                    <a:pt x="64008" y="32893"/>
                  </a:lnTo>
                  <a:lnTo>
                    <a:pt x="63373" y="29083"/>
                  </a:lnTo>
                  <a:lnTo>
                    <a:pt x="63246" y="25527"/>
                  </a:lnTo>
                  <a:lnTo>
                    <a:pt x="64388" y="18796"/>
                  </a:lnTo>
                  <a:lnTo>
                    <a:pt x="66039" y="15621"/>
                  </a:lnTo>
                  <a:lnTo>
                    <a:pt x="72262" y="8509"/>
                  </a:lnTo>
                  <a:lnTo>
                    <a:pt x="76962" y="6858"/>
                  </a:lnTo>
                  <a:lnTo>
                    <a:pt x="88519" y="8382"/>
                  </a:lnTo>
                  <a:lnTo>
                    <a:pt x="93852" y="10922"/>
                  </a:lnTo>
                  <a:lnTo>
                    <a:pt x="105028" y="20828"/>
                  </a:lnTo>
                  <a:lnTo>
                    <a:pt x="108203" y="26670"/>
                  </a:lnTo>
                  <a:lnTo>
                    <a:pt x="108458" y="39116"/>
                  </a:lnTo>
                  <a:lnTo>
                    <a:pt x="106045" y="45720"/>
                  </a:lnTo>
                  <a:lnTo>
                    <a:pt x="101346" y="52832"/>
                  </a:lnTo>
                  <a:lnTo>
                    <a:pt x="105283" y="56261"/>
                  </a:lnTo>
                  <a:lnTo>
                    <a:pt x="121920" y="34417"/>
                  </a:lnTo>
                  <a:lnTo>
                    <a:pt x="120269" y="29591"/>
                  </a:lnTo>
                  <a:lnTo>
                    <a:pt x="117856" y="25146"/>
                  </a:lnTo>
                  <a:lnTo>
                    <a:pt x="87249" y="762"/>
                  </a:lnTo>
                  <a:lnTo>
                    <a:pt x="82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3768852" y="5025389"/>
              <a:ext cx="121920" cy="114300"/>
            </a:xfrm>
            <a:custGeom>
              <a:avLst/>
              <a:gdLst/>
              <a:ahLst/>
              <a:cxnLst/>
              <a:rect l="l" t="t" r="r" b="b"/>
              <a:pathLst>
                <a:path w="121920" h="114300">
                  <a:moveTo>
                    <a:pt x="106045" y="11049"/>
                  </a:moveTo>
                  <a:lnTo>
                    <a:pt x="108965" y="13716"/>
                  </a:lnTo>
                  <a:lnTo>
                    <a:pt x="112013" y="17018"/>
                  </a:lnTo>
                  <a:lnTo>
                    <a:pt x="114935" y="21082"/>
                  </a:lnTo>
                  <a:lnTo>
                    <a:pt x="117856" y="25146"/>
                  </a:lnTo>
                  <a:lnTo>
                    <a:pt x="120269" y="29591"/>
                  </a:lnTo>
                  <a:lnTo>
                    <a:pt x="121920" y="34417"/>
                  </a:lnTo>
                  <a:lnTo>
                    <a:pt x="105283" y="56261"/>
                  </a:lnTo>
                  <a:lnTo>
                    <a:pt x="101346" y="52832"/>
                  </a:lnTo>
                  <a:lnTo>
                    <a:pt x="106045" y="45720"/>
                  </a:lnTo>
                  <a:lnTo>
                    <a:pt x="108458" y="39116"/>
                  </a:lnTo>
                  <a:lnTo>
                    <a:pt x="108331" y="32893"/>
                  </a:lnTo>
                  <a:lnTo>
                    <a:pt x="108203" y="26670"/>
                  </a:lnTo>
                  <a:lnTo>
                    <a:pt x="105028" y="20828"/>
                  </a:lnTo>
                  <a:lnTo>
                    <a:pt x="98678" y="15240"/>
                  </a:lnTo>
                  <a:lnTo>
                    <a:pt x="93852" y="10922"/>
                  </a:lnTo>
                  <a:lnTo>
                    <a:pt x="88519" y="8382"/>
                  </a:lnTo>
                  <a:lnTo>
                    <a:pt x="82803" y="7620"/>
                  </a:lnTo>
                  <a:lnTo>
                    <a:pt x="76962" y="6858"/>
                  </a:lnTo>
                  <a:lnTo>
                    <a:pt x="72262" y="8509"/>
                  </a:lnTo>
                  <a:lnTo>
                    <a:pt x="68707" y="12573"/>
                  </a:lnTo>
                  <a:lnTo>
                    <a:pt x="66039" y="15621"/>
                  </a:lnTo>
                  <a:lnTo>
                    <a:pt x="64388" y="18796"/>
                  </a:lnTo>
                  <a:lnTo>
                    <a:pt x="63881" y="22225"/>
                  </a:lnTo>
                  <a:lnTo>
                    <a:pt x="63246" y="25527"/>
                  </a:lnTo>
                  <a:lnTo>
                    <a:pt x="67818" y="44068"/>
                  </a:lnTo>
                  <a:lnTo>
                    <a:pt x="69469" y="48006"/>
                  </a:lnTo>
                  <a:lnTo>
                    <a:pt x="71120" y="51943"/>
                  </a:lnTo>
                  <a:lnTo>
                    <a:pt x="73025" y="55753"/>
                  </a:lnTo>
                  <a:lnTo>
                    <a:pt x="74675" y="59690"/>
                  </a:lnTo>
                  <a:lnTo>
                    <a:pt x="76200" y="63627"/>
                  </a:lnTo>
                  <a:lnTo>
                    <a:pt x="77724" y="67564"/>
                  </a:lnTo>
                  <a:lnTo>
                    <a:pt x="79121" y="71501"/>
                  </a:lnTo>
                  <a:lnTo>
                    <a:pt x="79883" y="75437"/>
                  </a:lnTo>
                  <a:lnTo>
                    <a:pt x="80137" y="79375"/>
                  </a:lnTo>
                  <a:lnTo>
                    <a:pt x="80390" y="83185"/>
                  </a:lnTo>
                  <a:lnTo>
                    <a:pt x="80010" y="86995"/>
                  </a:lnTo>
                  <a:lnTo>
                    <a:pt x="78867" y="90805"/>
                  </a:lnTo>
                  <a:lnTo>
                    <a:pt x="77850" y="94615"/>
                  </a:lnTo>
                  <a:lnTo>
                    <a:pt x="75819" y="98298"/>
                  </a:lnTo>
                  <a:lnTo>
                    <a:pt x="72644" y="101727"/>
                  </a:lnTo>
                  <a:lnTo>
                    <a:pt x="69723" y="105156"/>
                  </a:lnTo>
                  <a:lnTo>
                    <a:pt x="48640" y="113411"/>
                  </a:lnTo>
                  <a:lnTo>
                    <a:pt x="43687" y="113792"/>
                  </a:lnTo>
                  <a:lnTo>
                    <a:pt x="10160" y="93345"/>
                  </a:lnTo>
                  <a:lnTo>
                    <a:pt x="0" y="74422"/>
                  </a:lnTo>
                  <a:lnTo>
                    <a:pt x="18796" y="48641"/>
                  </a:lnTo>
                  <a:lnTo>
                    <a:pt x="22987" y="52451"/>
                  </a:lnTo>
                  <a:lnTo>
                    <a:pt x="21082" y="55372"/>
                  </a:lnTo>
                  <a:lnTo>
                    <a:pt x="19303" y="58674"/>
                  </a:lnTo>
                  <a:lnTo>
                    <a:pt x="13715" y="77089"/>
                  </a:lnTo>
                  <a:lnTo>
                    <a:pt x="14224" y="81026"/>
                  </a:lnTo>
                  <a:lnTo>
                    <a:pt x="15621" y="84836"/>
                  </a:lnTo>
                  <a:lnTo>
                    <a:pt x="16890" y="88646"/>
                  </a:lnTo>
                  <a:lnTo>
                    <a:pt x="19685" y="92456"/>
                  </a:lnTo>
                  <a:lnTo>
                    <a:pt x="24002" y="96266"/>
                  </a:lnTo>
                  <a:lnTo>
                    <a:pt x="30987" y="102489"/>
                  </a:lnTo>
                  <a:lnTo>
                    <a:pt x="37211" y="105283"/>
                  </a:lnTo>
                  <a:lnTo>
                    <a:pt x="42672" y="104648"/>
                  </a:lnTo>
                  <a:lnTo>
                    <a:pt x="48006" y="104012"/>
                  </a:lnTo>
                  <a:lnTo>
                    <a:pt x="60451" y="89027"/>
                  </a:lnTo>
                  <a:lnTo>
                    <a:pt x="61087" y="85979"/>
                  </a:lnTo>
                  <a:lnTo>
                    <a:pt x="61213" y="82804"/>
                  </a:lnTo>
                  <a:lnTo>
                    <a:pt x="60706" y="79502"/>
                  </a:lnTo>
                  <a:lnTo>
                    <a:pt x="60325" y="76200"/>
                  </a:lnTo>
                  <a:lnTo>
                    <a:pt x="59436" y="72898"/>
                  </a:lnTo>
                  <a:lnTo>
                    <a:pt x="58038" y="69342"/>
                  </a:lnTo>
                  <a:lnTo>
                    <a:pt x="56769" y="65786"/>
                  </a:lnTo>
                  <a:lnTo>
                    <a:pt x="46862" y="24130"/>
                  </a:lnTo>
                  <a:lnTo>
                    <a:pt x="49275" y="16764"/>
                  </a:lnTo>
                  <a:lnTo>
                    <a:pt x="54990" y="10414"/>
                  </a:lnTo>
                  <a:lnTo>
                    <a:pt x="57785" y="7239"/>
                  </a:lnTo>
                  <a:lnTo>
                    <a:pt x="61213" y="4699"/>
                  </a:lnTo>
                  <a:lnTo>
                    <a:pt x="65277" y="2921"/>
                  </a:lnTo>
                  <a:lnTo>
                    <a:pt x="69214" y="1143"/>
                  </a:lnTo>
                  <a:lnTo>
                    <a:pt x="73533" y="127"/>
                  </a:lnTo>
                  <a:lnTo>
                    <a:pt x="78105" y="0"/>
                  </a:lnTo>
                  <a:lnTo>
                    <a:pt x="82676" y="0"/>
                  </a:lnTo>
                  <a:lnTo>
                    <a:pt x="87249" y="762"/>
                  </a:lnTo>
                  <a:lnTo>
                    <a:pt x="92075" y="2540"/>
                  </a:lnTo>
                  <a:lnTo>
                    <a:pt x="96900" y="4191"/>
                  </a:lnTo>
                  <a:lnTo>
                    <a:pt x="101600" y="7112"/>
                  </a:lnTo>
                  <a:lnTo>
                    <a:pt x="106045" y="1104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29811" y="5109972"/>
              <a:ext cx="127228" cy="121157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843655" y="5087111"/>
              <a:ext cx="120014" cy="115570"/>
            </a:xfrm>
            <a:custGeom>
              <a:avLst/>
              <a:gdLst/>
              <a:ahLst/>
              <a:cxnLst/>
              <a:rect l="l" t="t" r="r" b="b"/>
              <a:pathLst>
                <a:path w="120014" h="115570">
                  <a:moveTo>
                    <a:pt x="79248" y="0"/>
                  </a:moveTo>
                  <a:lnTo>
                    <a:pt x="44577" y="25781"/>
                  </a:lnTo>
                  <a:lnTo>
                    <a:pt x="45720" y="34036"/>
                  </a:lnTo>
                  <a:lnTo>
                    <a:pt x="59182" y="73787"/>
                  </a:lnTo>
                  <a:lnTo>
                    <a:pt x="60198" y="77215"/>
                  </a:lnTo>
                  <a:lnTo>
                    <a:pt x="61468" y="83693"/>
                  </a:lnTo>
                  <a:lnTo>
                    <a:pt x="61468" y="86868"/>
                  </a:lnTo>
                  <a:lnTo>
                    <a:pt x="38481" y="107187"/>
                  </a:lnTo>
                  <a:lnTo>
                    <a:pt x="32131" y="104775"/>
                  </a:lnTo>
                  <a:lnTo>
                    <a:pt x="20447" y="95250"/>
                  </a:lnTo>
                  <a:lnTo>
                    <a:pt x="17525" y="91567"/>
                  </a:lnTo>
                  <a:lnTo>
                    <a:pt x="14478" y="83946"/>
                  </a:lnTo>
                  <a:lnTo>
                    <a:pt x="13843" y="80137"/>
                  </a:lnTo>
                  <a:lnTo>
                    <a:pt x="14478" y="72517"/>
                  </a:lnTo>
                  <a:lnTo>
                    <a:pt x="15367" y="68706"/>
                  </a:lnTo>
                  <a:lnTo>
                    <a:pt x="18542" y="61468"/>
                  </a:lnTo>
                  <a:lnTo>
                    <a:pt x="21971" y="55118"/>
                  </a:lnTo>
                  <a:lnTo>
                    <a:pt x="17525" y="51435"/>
                  </a:lnTo>
                  <a:lnTo>
                    <a:pt x="0" y="77977"/>
                  </a:lnTo>
                  <a:lnTo>
                    <a:pt x="1524" y="82423"/>
                  </a:lnTo>
                  <a:lnTo>
                    <a:pt x="3937" y="86994"/>
                  </a:lnTo>
                  <a:lnTo>
                    <a:pt x="40259" y="114807"/>
                  </a:lnTo>
                  <a:lnTo>
                    <a:pt x="45339" y="115443"/>
                  </a:lnTo>
                  <a:lnTo>
                    <a:pt x="55118" y="114426"/>
                  </a:lnTo>
                  <a:lnTo>
                    <a:pt x="80645" y="83185"/>
                  </a:lnTo>
                  <a:lnTo>
                    <a:pt x="79883" y="75437"/>
                  </a:lnTo>
                  <a:lnTo>
                    <a:pt x="78867" y="71627"/>
                  </a:lnTo>
                  <a:lnTo>
                    <a:pt x="75692" y="63881"/>
                  </a:lnTo>
                  <a:lnTo>
                    <a:pt x="72136" y="56261"/>
                  </a:lnTo>
                  <a:lnTo>
                    <a:pt x="68072" y="48640"/>
                  </a:lnTo>
                  <a:lnTo>
                    <a:pt x="64516" y="40893"/>
                  </a:lnTo>
                  <a:lnTo>
                    <a:pt x="63119" y="37211"/>
                  </a:lnTo>
                  <a:lnTo>
                    <a:pt x="61214" y="29971"/>
                  </a:lnTo>
                  <a:lnTo>
                    <a:pt x="61087" y="26415"/>
                  </a:lnTo>
                  <a:lnTo>
                    <a:pt x="61849" y="19557"/>
                  </a:lnTo>
                  <a:lnTo>
                    <a:pt x="63373" y="16382"/>
                  </a:lnTo>
                  <a:lnTo>
                    <a:pt x="65786" y="13207"/>
                  </a:lnTo>
                  <a:lnTo>
                    <a:pt x="69342" y="9017"/>
                  </a:lnTo>
                  <a:lnTo>
                    <a:pt x="73914" y="7112"/>
                  </a:lnTo>
                  <a:lnTo>
                    <a:pt x="85471" y="8127"/>
                  </a:lnTo>
                  <a:lnTo>
                    <a:pt x="90932" y="10413"/>
                  </a:lnTo>
                  <a:lnTo>
                    <a:pt x="102489" y="19812"/>
                  </a:lnTo>
                  <a:lnTo>
                    <a:pt x="106045" y="25654"/>
                  </a:lnTo>
                  <a:lnTo>
                    <a:pt x="106680" y="37973"/>
                  </a:lnTo>
                  <a:lnTo>
                    <a:pt x="104648" y="44704"/>
                  </a:lnTo>
                  <a:lnTo>
                    <a:pt x="100203" y="52069"/>
                  </a:lnTo>
                  <a:lnTo>
                    <a:pt x="104267" y="55244"/>
                  </a:lnTo>
                  <a:lnTo>
                    <a:pt x="120015" y="32765"/>
                  </a:lnTo>
                  <a:lnTo>
                    <a:pt x="118110" y="27939"/>
                  </a:lnTo>
                  <a:lnTo>
                    <a:pt x="115570" y="23621"/>
                  </a:lnTo>
                  <a:lnTo>
                    <a:pt x="83947" y="635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40606" y="5084063"/>
              <a:ext cx="204850" cy="20345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915283" y="5088382"/>
              <a:ext cx="137795" cy="169545"/>
            </a:xfrm>
            <a:custGeom>
              <a:avLst/>
              <a:gdLst/>
              <a:ahLst/>
              <a:cxnLst/>
              <a:rect l="l" t="t" r="r" b="b"/>
              <a:pathLst>
                <a:path w="137795" h="169545">
                  <a:moveTo>
                    <a:pt x="3682" y="133985"/>
                  </a:moveTo>
                  <a:lnTo>
                    <a:pt x="0" y="138938"/>
                  </a:lnTo>
                  <a:lnTo>
                    <a:pt x="1777" y="140335"/>
                  </a:lnTo>
                  <a:lnTo>
                    <a:pt x="5333" y="142875"/>
                  </a:lnTo>
                  <a:lnTo>
                    <a:pt x="6984" y="144018"/>
                  </a:lnTo>
                  <a:lnTo>
                    <a:pt x="10540" y="146558"/>
                  </a:lnTo>
                  <a:lnTo>
                    <a:pt x="12064" y="147701"/>
                  </a:lnTo>
                  <a:lnTo>
                    <a:pt x="13715" y="148844"/>
                  </a:lnTo>
                  <a:lnTo>
                    <a:pt x="15493" y="150114"/>
                  </a:lnTo>
                  <a:lnTo>
                    <a:pt x="17144" y="151257"/>
                  </a:lnTo>
                  <a:lnTo>
                    <a:pt x="19050" y="152527"/>
                  </a:lnTo>
                  <a:lnTo>
                    <a:pt x="21081" y="154051"/>
                  </a:lnTo>
                  <a:lnTo>
                    <a:pt x="24637" y="156845"/>
                  </a:lnTo>
                  <a:lnTo>
                    <a:pt x="27939" y="159385"/>
                  </a:lnTo>
                  <a:lnTo>
                    <a:pt x="29463" y="160655"/>
                  </a:lnTo>
                  <a:lnTo>
                    <a:pt x="31114" y="161925"/>
                  </a:lnTo>
                  <a:lnTo>
                    <a:pt x="34162" y="164465"/>
                  </a:lnTo>
                  <a:lnTo>
                    <a:pt x="37337" y="166878"/>
                  </a:lnTo>
                  <a:lnTo>
                    <a:pt x="39115" y="168148"/>
                  </a:lnTo>
                  <a:lnTo>
                    <a:pt x="40893" y="169545"/>
                  </a:lnTo>
                  <a:lnTo>
                    <a:pt x="44703" y="164465"/>
                  </a:lnTo>
                  <a:lnTo>
                    <a:pt x="38734" y="160147"/>
                  </a:lnTo>
                  <a:lnTo>
                    <a:pt x="35559" y="156464"/>
                  </a:lnTo>
                  <a:lnTo>
                    <a:pt x="34797" y="153543"/>
                  </a:lnTo>
                  <a:lnTo>
                    <a:pt x="34162" y="150495"/>
                  </a:lnTo>
                  <a:lnTo>
                    <a:pt x="35940" y="146177"/>
                  </a:lnTo>
                  <a:lnTo>
                    <a:pt x="40258" y="140462"/>
                  </a:lnTo>
                  <a:lnTo>
                    <a:pt x="13969" y="140462"/>
                  </a:lnTo>
                  <a:lnTo>
                    <a:pt x="9525" y="138303"/>
                  </a:lnTo>
                  <a:lnTo>
                    <a:pt x="3682" y="133985"/>
                  </a:lnTo>
                  <a:close/>
                </a:path>
                <a:path w="137795" h="169545">
                  <a:moveTo>
                    <a:pt x="67817" y="52451"/>
                  </a:moveTo>
                  <a:lnTo>
                    <a:pt x="64769" y="56642"/>
                  </a:lnTo>
                  <a:lnTo>
                    <a:pt x="67563" y="58674"/>
                  </a:lnTo>
                  <a:lnTo>
                    <a:pt x="69595" y="60579"/>
                  </a:lnTo>
                  <a:lnTo>
                    <a:pt x="70865" y="62103"/>
                  </a:lnTo>
                  <a:lnTo>
                    <a:pt x="72136" y="63754"/>
                  </a:lnTo>
                  <a:lnTo>
                    <a:pt x="72722" y="65278"/>
                  </a:lnTo>
                  <a:lnTo>
                    <a:pt x="72643" y="69088"/>
                  </a:lnTo>
                  <a:lnTo>
                    <a:pt x="64515" y="82296"/>
                  </a:lnTo>
                  <a:lnTo>
                    <a:pt x="28066" y="131318"/>
                  </a:lnTo>
                  <a:lnTo>
                    <a:pt x="23749" y="137033"/>
                  </a:lnTo>
                  <a:lnTo>
                    <a:pt x="20065" y="139954"/>
                  </a:lnTo>
                  <a:lnTo>
                    <a:pt x="13969" y="140462"/>
                  </a:lnTo>
                  <a:lnTo>
                    <a:pt x="40258" y="140462"/>
                  </a:lnTo>
                  <a:lnTo>
                    <a:pt x="82422" y="83820"/>
                  </a:lnTo>
                  <a:lnTo>
                    <a:pt x="84836" y="80645"/>
                  </a:lnTo>
                  <a:lnTo>
                    <a:pt x="87502" y="76962"/>
                  </a:lnTo>
                  <a:lnTo>
                    <a:pt x="90677" y="73025"/>
                  </a:lnTo>
                  <a:lnTo>
                    <a:pt x="93725" y="68961"/>
                  </a:lnTo>
                  <a:lnTo>
                    <a:pt x="96774" y="65278"/>
                  </a:lnTo>
                  <a:lnTo>
                    <a:pt x="99949" y="61976"/>
                  </a:lnTo>
                  <a:lnTo>
                    <a:pt x="96967" y="59817"/>
                  </a:lnTo>
                  <a:lnTo>
                    <a:pt x="91186" y="59817"/>
                  </a:lnTo>
                  <a:lnTo>
                    <a:pt x="86359" y="59436"/>
                  </a:lnTo>
                  <a:lnTo>
                    <a:pt x="77215" y="56896"/>
                  </a:lnTo>
                  <a:lnTo>
                    <a:pt x="72643" y="54991"/>
                  </a:lnTo>
                  <a:lnTo>
                    <a:pt x="67817" y="52451"/>
                  </a:lnTo>
                  <a:close/>
                </a:path>
                <a:path w="137795" h="169545">
                  <a:moveTo>
                    <a:pt x="96265" y="59309"/>
                  </a:moveTo>
                  <a:lnTo>
                    <a:pt x="91186" y="59817"/>
                  </a:lnTo>
                  <a:lnTo>
                    <a:pt x="96967" y="59817"/>
                  </a:lnTo>
                  <a:lnTo>
                    <a:pt x="96265" y="59309"/>
                  </a:lnTo>
                  <a:close/>
                </a:path>
                <a:path w="137795" h="169545">
                  <a:moveTo>
                    <a:pt x="126872" y="0"/>
                  </a:moveTo>
                  <a:lnTo>
                    <a:pt x="123443" y="635"/>
                  </a:lnTo>
                  <a:lnTo>
                    <a:pt x="120014" y="1143"/>
                  </a:lnTo>
                  <a:lnTo>
                    <a:pt x="117347" y="2794"/>
                  </a:lnTo>
                  <a:lnTo>
                    <a:pt x="115315" y="5461"/>
                  </a:lnTo>
                  <a:lnTo>
                    <a:pt x="113411" y="8128"/>
                  </a:lnTo>
                  <a:lnTo>
                    <a:pt x="112649" y="11049"/>
                  </a:lnTo>
                  <a:lnTo>
                    <a:pt x="113156" y="14478"/>
                  </a:lnTo>
                  <a:lnTo>
                    <a:pt x="113537" y="17907"/>
                  </a:lnTo>
                  <a:lnTo>
                    <a:pt x="115188" y="20574"/>
                  </a:lnTo>
                  <a:lnTo>
                    <a:pt x="117855" y="22479"/>
                  </a:lnTo>
                  <a:lnTo>
                    <a:pt x="120522" y="24511"/>
                  </a:lnTo>
                  <a:lnTo>
                    <a:pt x="123570" y="25273"/>
                  </a:lnTo>
                  <a:lnTo>
                    <a:pt x="127000" y="24765"/>
                  </a:lnTo>
                  <a:lnTo>
                    <a:pt x="130428" y="24384"/>
                  </a:lnTo>
                  <a:lnTo>
                    <a:pt x="133095" y="22860"/>
                  </a:lnTo>
                  <a:lnTo>
                    <a:pt x="137159" y="17526"/>
                  </a:lnTo>
                  <a:lnTo>
                    <a:pt x="137794" y="14478"/>
                  </a:lnTo>
                  <a:lnTo>
                    <a:pt x="136778" y="7493"/>
                  </a:lnTo>
                  <a:lnTo>
                    <a:pt x="135254" y="4699"/>
                  </a:lnTo>
                  <a:lnTo>
                    <a:pt x="132587" y="2667"/>
                  </a:lnTo>
                  <a:lnTo>
                    <a:pt x="129920" y="762"/>
                  </a:lnTo>
                  <a:lnTo>
                    <a:pt x="12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3915283" y="5088382"/>
              <a:ext cx="137795" cy="169545"/>
            </a:xfrm>
            <a:custGeom>
              <a:avLst/>
              <a:gdLst/>
              <a:ahLst/>
              <a:cxnLst/>
              <a:rect l="l" t="t" r="r" b="b"/>
              <a:pathLst>
                <a:path w="137795" h="169545">
                  <a:moveTo>
                    <a:pt x="96265" y="59309"/>
                  </a:moveTo>
                  <a:lnTo>
                    <a:pt x="99949" y="61976"/>
                  </a:lnTo>
                  <a:lnTo>
                    <a:pt x="96774" y="65278"/>
                  </a:lnTo>
                  <a:lnTo>
                    <a:pt x="93725" y="68961"/>
                  </a:lnTo>
                  <a:lnTo>
                    <a:pt x="90677" y="73025"/>
                  </a:lnTo>
                  <a:lnTo>
                    <a:pt x="87502" y="76962"/>
                  </a:lnTo>
                  <a:lnTo>
                    <a:pt x="84836" y="80645"/>
                  </a:lnTo>
                  <a:lnTo>
                    <a:pt x="82422" y="83820"/>
                  </a:lnTo>
                  <a:lnTo>
                    <a:pt x="40258" y="140462"/>
                  </a:lnTo>
                  <a:lnTo>
                    <a:pt x="35940" y="146177"/>
                  </a:lnTo>
                  <a:lnTo>
                    <a:pt x="34162" y="150495"/>
                  </a:lnTo>
                  <a:lnTo>
                    <a:pt x="34797" y="153543"/>
                  </a:lnTo>
                  <a:lnTo>
                    <a:pt x="35559" y="156464"/>
                  </a:lnTo>
                  <a:lnTo>
                    <a:pt x="38734" y="160147"/>
                  </a:lnTo>
                  <a:lnTo>
                    <a:pt x="44703" y="164465"/>
                  </a:lnTo>
                  <a:lnTo>
                    <a:pt x="40893" y="169545"/>
                  </a:lnTo>
                  <a:lnTo>
                    <a:pt x="39115" y="168148"/>
                  </a:lnTo>
                  <a:lnTo>
                    <a:pt x="37337" y="166878"/>
                  </a:lnTo>
                  <a:lnTo>
                    <a:pt x="35687" y="165608"/>
                  </a:lnTo>
                  <a:lnTo>
                    <a:pt x="34162" y="164465"/>
                  </a:lnTo>
                  <a:lnTo>
                    <a:pt x="32638" y="163195"/>
                  </a:lnTo>
                  <a:lnTo>
                    <a:pt x="31114" y="161925"/>
                  </a:lnTo>
                  <a:lnTo>
                    <a:pt x="29463" y="160655"/>
                  </a:lnTo>
                  <a:lnTo>
                    <a:pt x="27939" y="159385"/>
                  </a:lnTo>
                  <a:lnTo>
                    <a:pt x="26288" y="158115"/>
                  </a:lnTo>
                  <a:lnTo>
                    <a:pt x="24637" y="156845"/>
                  </a:lnTo>
                  <a:lnTo>
                    <a:pt x="22859" y="155448"/>
                  </a:lnTo>
                  <a:lnTo>
                    <a:pt x="21081" y="154051"/>
                  </a:lnTo>
                  <a:lnTo>
                    <a:pt x="19050" y="152527"/>
                  </a:lnTo>
                  <a:lnTo>
                    <a:pt x="17144" y="151257"/>
                  </a:lnTo>
                  <a:lnTo>
                    <a:pt x="15493" y="150114"/>
                  </a:lnTo>
                  <a:lnTo>
                    <a:pt x="13715" y="148844"/>
                  </a:lnTo>
                  <a:lnTo>
                    <a:pt x="12064" y="147701"/>
                  </a:lnTo>
                  <a:lnTo>
                    <a:pt x="10540" y="146558"/>
                  </a:lnTo>
                  <a:lnTo>
                    <a:pt x="8762" y="145288"/>
                  </a:lnTo>
                  <a:lnTo>
                    <a:pt x="6984" y="144018"/>
                  </a:lnTo>
                  <a:lnTo>
                    <a:pt x="5333" y="142875"/>
                  </a:lnTo>
                  <a:lnTo>
                    <a:pt x="3555" y="141605"/>
                  </a:lnTo>
                  <a:lnTo>
                    <a:pt x="1777" y="140335"/>
                  </a:lnTo>
                  <a:lnTo>
                    <a:pt x="0" y="138938"/>
                  </a:lnTo>
                  <a:lnTo>
                    <a:pt x="3682" y="133985"/>
                  </a:lnTo>
                  <a:lnTo>
                    <a:pt x="9525" y="138303"/>
                  </a:lnTo>
                  <a:lnTo>
                    <a:pt x="13969" y="140462"/>
                  </a:lnTo>
                  <a:lnTo>
                    <a:pt x="17017" y="140208"/>
                  </a:lnTo>
                  <a:lnTo>
                    <a:pt x="20065" y="139954"/>
                  </a:lnTo>
                  <a:lnTo>
                    <a:pt x="23749" y="137033"/>
                  </a:lnTo>
                  <a:lnTo>
                    <a:pt x="28066" y="131318"/>
                  </a:lnTo>
                  <a:lnTo>
                    <a:pt x="64515" y="82296"/>
                  </a:lnTo>
                  <a:lnTo>
                    <a:pt x="67182" y="78740"/>
                  </a:lnTo>
                  <a:lnTo>
                    <a:pt x="69214" y="75819"/>
                  </a:lnTo>
                  <a:lnTo>
                    <a:pt x="70612" y="73406"/>
                  </a:lnTo>
                  <a:lnTo>
                    <a:pt x="71881" y="71120"/>
                  </a:lnTo>
                  <a:lnTo>
                    <a:pt x="72643" y="69088"/>
                  </a:lnTo>
                  <a:lnTo>
                    <a:pt x="72643" y="67183"/>
                  </a:lnTo>
                  <a:lnTo>
                    <a:pt x="72770" y="65405"/>
                  </a:lnTo>
                  <a:lnTo>
                    <a:pt x="64769" y="56642"/>
                  </a:lnTo>
                  <a:lnTo>
                    <a:pt x="67817" y="52451"/>
                  </a:lnTo>
                  <a:lnTo>
                    <a:pt x="91186" y="59817"/>
                  </a:lnTo>
                  <a:lnTo>
                    <a:pt x="96265" y="59309"/>
                  </a:lnTo>
                  <a:close/>
                </a:path>
                <a:path w="137795" h="169545">
                  <a:moveTo>
                    <a:pt x="132587" y="2667"/>
                  </a:moveTo>
                  <a:lnTo>
                    <a:pt x="135254" y="4699"/>
                  </a:lnTo>
                  <a:lnTo>
                    <a:pt x="136778" y="7493"/>
                  </a:lnTo>
                  <a:lnTo>
                    <a:pt x="137287" y="10922"/>
                  </a:lnTo>
                  <a:lnTo>
                    <a:pt x="137794" y="14478"/>
                  </a:lnTo>
                  <a:lnTo>
                    <a:pt x="137159" y="17526"/>
                  </a:lnTo>
                  <a:lnTo>
                    <a:pt x="135127" y="20193"/>
                  </a:lnTo>
                  <a:lnTo>
                    <a:pt x="133095" y="22860"/>
                  </a:lnTo>
                  <a:lnTo>
                    <a:pt x="130428" y="24384"/>
                  </a:lnTo>
                  <a:lnTo>
                    <a:pt x="127000" y="24765"/>
                  </a:lnTo>
                  <a:lnTo>
                    <a:pt x="123570" y="25273"/>
                  </a:lnTo>
                  <a:lnTo>
                    <a:pt x="120522" y="24511"/>
                  </a:lnTo>
                  <a:lnTo>
                    <a:pt x="117855" y="22479"/>
                  </a:lnTo>
                  <a:lnTo>
                    <a:pt x="115188" y="20574"/>
                  </a:lnTo>
                  <a:lnTo>
                    <a:pt x="113537" y="17907"/>
                  </a:lnTo>
                  <a:lnTo>
                    <a:pt x="113156" y="14478"/>
                  </a:lnTo>
                  <a:lnTo>
                    <a:pt x="112649" y="11049"/>
                  </a:lnTo>
                  <a:lnTo>
                    <a:pt x="123443" y="635"/>
                  </a:lnTo>
                  <a:lnTo>
                    <a:pt x="126872" y="0"/>
                  </a:lnTo>
                  <a:lnTo>
                    <a:pt x="129920" y="762"/>
                  </a:lnTo>
                  <a:lnTo>
                    <a:pt x="132587" y="266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980687" y="5215153"/>
              <a:ext cx="130301" cy="13180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994277" y="5192648"/>
              <a:ext cx="124460" cy="126364"/>
            </a:xfrm>
            <a:custGeom>
              <a:avLst/>
              <a:gdLst/>
              <a:ahLst/>
              <a:cxnLst/>
              <a:rect l="l" t="t" r="r" b="b"/>
              <a:pathLst>
                <a:path w="124460" h="126364">
                  <a:moveTo>
                    <a:pt x="65277" y="0"/>
                  </a:moveTo>
                  <a:lnTo>
                    <a:pt x="21971" y="17144"/>
                  </a:lnTo>
                  <a:lnTo>
                    <a:pt x="1270" y="54863"/>
                  </a:lnTo>
                  <a:lnTo>
                    <a:pt x="0" y="71119"/>
                  </a:lnTo>
                  <a:lnTo>
                    <a:pt x="1777" y="78739"/>
                  </a:lnTo>
                  <a:lnTo>
                    <a:pt x="3428" y="86359"/>
                  </a:lnTo>
                  <a:lnTo>
                    <a:pt x="28701" y="116585"/>
                  </a:lnTo>
                  <a:lnTo>
                    <a:pt x="58038" y="125984"/>
                  </a:lnTo>
                  <a:lnTo>
                    <a:pt x="65786" y="125603"/>
                  </a:lnTo>
                  <a:lnTo>
                    <a:pt x="73406" y="123570"/>
                  </a:lnTo>
                  <a:lnTo>
                    <a:pt x="80899" y="121792"/>
                  </a:lnTo>
                  <a:lnTo>
                    <a:pt x="88137" y="118617"/>
                  </a:lnTo>
                  <a:lnTo>
                    <a:pt x="90732" y="116839"/>
                  </a:lnTo>
                  <a:lnTo>
                    <a:pt x="56896" y="116839"/>
                  </a:lnTo>
                  <a:lnTo>
                    <a:pt x="50673" y="116712"/>
                  </a:lnTo>
                  <a:lnTo>
                    <a:pt x="44576" y="116712"/>
                  </a:lnTo>
                  <a:lnTo>
                    <a:pt x="38353" y="114553"/>
                  </a:lnTo>
                  <a:lnTo>
                    <a:pt x="32131" y="110489"/>
                  </a:lnTo>
                  <a:lnTo>
                    <a:pt x="25526" y="106044"/>
                  </a:lnTo>
                  <a:lnTo>
                    <a:pt x="20955" y="100710"/>
                  </a:lnTo>
                  <a:lnTo>
                    <a:pt x="18669" y="94487"/>
                  </a:lnTo>
                  <a:lnTo>
                    <a:pt x="16256" y="88264"/>
                  </a:lnTo>
                  <a:lnTo>
                    <a:pt x="15367" y="81787"/>
                  </a:lnTo>
                  <a:lnTo>
                    <a:pt x="15748" y="75056"/>
                  </a:lnTo>
                  <a:lnTo>
                    <a:pt x="16256" y="68453"/>
                  </a:lnTo>
                  <a:lnTo>
                    <a:pt x="32003" y="33274"/>
                  </a:lnTo>
                  <a:lnTo>
                    <a:pt x="67563" y="9270"/>
                  </a:lnTo>
                  <a:lnTo>
                    <a:pt x="94911" y="9270"/>
                  </a:lnTo>
                  <a:lnTo>
                    <a:pt x="88392" y="5080"/>
                  </a:lnTo>
                  <a:lnTo>
                    <a:pt x="80899" y="2158"/>
                  </a:lnTo>
                  <a:lnTo>
                    <a:pt x="73151" y="1015"/>
                  </a:lnTo>
                  <a:lnTo>
                    <a:pt x="65277" y="0"/>
                  </a:lnTo>
                  <a:close/>
                </a:path>
                <a:path w="124460" h="126364">
                  <a:moveTo>
                    <a:pt x="94911" y="9270"/>
                  </a:moveTo>
                  <a:lnTo>
                    <a:pt x="67563" y="9270"/>
                  </a:lnTo>
                  <a:lnTo>
                    <a:pt x="79883" y="9525"/>
                  </a:lnTo>
                  <a:lnTo>
                    <a:pt x="86106" y="11556"/>
                  </a:lnTo>
                  <a:lnTo>
                    <a:pt x="92328" y="15748"/>
                  </a:lnTo>
                  <a:lnTo>
                    <a:pt x="98933" y="20065"/>
                  </a:lnTo>
                  <a:lnTo>
                    <a:pt x="103377" y="25273"/>
                  </a:lnTo>
                  <a:lnTo>
                    <a:pt x="105790" y="31368"/>
                  </a:lnTo>
                  <a:lnTo>
                    <a:pt x="108331" y="37464"/>
                  </a:lnTo>
                  <a:lnTo>
                    <a:pt x="109347" y="43941"/>
                  </a:lnTo>
                  <a:lnTo>
                    <a:pt x="109093" y="50672"/>
                  </a:lnTo>
                  <a:lnTo>
                    <a:pt x="108712" y="57276"/>
                  </a:lnTo>
                  <a:lnTo>
                    <a:pt x="107314" y="63753"/>
                  </a:lnTo>
                  <a:lnTo>
                    <a:pt x="104648" y="70357"/>
                  </a:lnTo>
                  <a:lnTo>
                    <a:pt x="102108" y="76962"/>
                  </a:lnTo>
                  <a:lnTo>
                    <a:pt x="99187" y="82803"/>
                  </a:lnTo>
                  <a:lnTo>
                    <a:pt x="95758" y="87884"/>
                  </a:lnTo>
                  <a:lnTo>
                    <a:pt x="92456" y="92963"/>
                  </a:lnTo>
                  <a:lnTo>
                    <a:pt x="68325" y="112775"/>
                  </a:lnTo>
                  <a:lnTo>
                    <a:pt x="62737" y="115442"/>
                  </a:lnTo>
                  <a:lnTo>
                    <a:pt x="56896" y="116839"/>
                  </a:lnTo>
                  <a:lnTo>
                    <a:pt x="90732" y="116839"/>
                  </a:lnTo>
                  <a:lnTo>
                    <a:pt x="94996" y="113918"/>
                  </a:lnTo>
                  <a:lnTo>
                    <a:pt x="101981" y="109219"/>
                  </a:lnTo>
                  <a:lnTo>
                    <a:pt x="122809" y="71628"/>
                  </a:lnTo>
                  <a:lnTo>
                    <a:pt x="124383" y="63753"/>
                  </a:lnTo>
                  <a:lnTo>
                    <a:pt x="124305" y="55371"/>
                  </a:lnTo>
                  <a:lnTo>
                    <a:pt x="122682" y="48006"/>
                  </a:lnTo>
                  <a:lnTo>
                    <a:pt x="121158" y="40512"/>
                  </a:lnTo>
                  <a:lnTo>
                    <a:pt x="118110" y="33400"/>
                  </a:lnTo>
                  <a:lnTo>
                    <a:pt x="113284" y="26796"/>
                  </a:lnTo>
                  <a:lnTo>
                    <a:pt x="108585" y="20193"/>
                  </a:lnTo>
                  <a:lnTo>
                    <a:pt x="102743" y="14477"/>
                  </a:lnTo>
                  <a:lnTo>
                    <a:pt x="94911" y="9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3994149" y="5192648"/>
              <a:ext cx="125095" cy="126364"/>
            </a:xfrm>
            <a:custGeom>
              <a:avLst/>
              <a:gdLst/>
              <a:ahLst/>
              <a:cxnLst/>
              <a:rect l="l" t="t" r="r" b="b"/>
              <a:pathLst>
                <a:path w="125095" h="126364">
                  <a:moveTo>
                    <a:pt x="92455" y="15748"/>
                  </a:moveTo>
                  <a:lnTo>
                    <a:pt x="86233" y="11556"/>
                  </a:lnTo>
                  <a:lnTo>
                    <a:pt x="80010" y="9525"/>
                  </a:lnTo>
                  <a:lnTo>
                    <a:pt x="73787" y="9398"/>
                  </a:lnTo>
                  <a:lnTo>
                    <a:pt x="67690" y="9270"/>
                  </a:lnTo>
                  <a:lnTo>
                    <a:pt x="40894" y="23875"/>
                  </a:lnTo>
                  <a:lnTo>
                    <a:pt x="36195" y="28448"/>
                  </a:lnTo>
                  <a:lnTo>
                    <a:pt x="17779" y="61848"/>
                  </a:lnTo>
                  <a:lnTo>
                    <a:pt x="15494" y="81787"/>
                  </a:lnTo>
                  <a:lnTo>
                    <a:pt x="16383" y="88264"/>
                  </a:lnTo>
                  <a:lnTo>
                    <a:pt x="18796" y="94487"/>
                  </a:lnTo>
                  <a:lnTo>
                    <a:pt x="21082" y="100710"/>
                  </a:lnTo>
                  <a:lnTo>
                    <a:pt x="25653" y="106044"/>
                  </a:lnTo>
                  <a:lnTo>
                    <a:pt x="32258" y="110489"/>
                  </a:lnTo>
                  <a:lnTo>
                    <a:pt x="38480" y="114553"/>
                  </a:lnTo>
                  <a:lnTo>
                    <a:pt x="44703" y="116712"/>
                  </a:lnTo>
                  <a:lnTo>
                    <a:pt x="50800" y="116712"/>
                  </a:lnTo>
                  <a:lnTo>
                    <a:pt x="57023" y="116839"/>
                  </a:lnTo>
                  <a:lnTo>
                    <a:pt x="62864" y="115442"/>
                  </a:lnTo>
                  <a:lnTo>
                    <a:pt x="68452" y="112775"/>
                  </a:lnTo>
                  <a:lnTo>
                    <a:pt x="74040" y="110362"/>
                  </a:lnTo>
                  <a:lnTo>
                    <a:pt x="95885" y="87884"/>
                  </a:lnTo>
                  <a:lnTo>
                    <a:pt x="99313" y="82803"/>
                  </a:lnTo>
                  <a:lnTo>
                    <a:pt x="102235" y="76962"/>
                  </a:lnTo>
                  <a:lnTo>
                    <a:pt x="104775" y="70357"/>
                  </a:lnTo>
                  <a:lnTo>
                    <a:pt x="107441" y="63753"/>
                  </a:lnTo>
                  <a:lnTo>
                    <a:pt x="108838" y="57276"/>
                  </a:lnTo>
                  <a:lnTo>
                    <a:pt x="109220" y="50672"/>
                  </a:lnTo>
                  <a:lnTo>
                    <a:pt x="109474" y="43941"/>
                  </a:lnTo>
                  <a:lnTo>
                    <a:pt x="108458" y="37464"/>
                  </a:lnTo>
                  <a:lnTo>
                    <a:pt x="105917" y="31368"/>
                  </a:lnTo>
                  <a:lnTo>
                    <a:pt x="103504" y="25273"/>
                  </a:lnTo>
                  <a:lnTo>
                    <a:pt x="99060" y="20065"/>
                  </a:lnTo>
                  <a:lnTo>
                    <a:pt x="92455" y="15748"/>
                  </a:lnTo>
                  <a:close/>
                </a:path>
                <a:path w="125095" h="126364">
                  <a:moveTo>
                    <a:pt x="95630" y="9651"/>
                  </a:moveTo>
                  <a:lnTo>
                    <a:pt x="102870" y="14477"/>
                  </a:lnTo>
                  <a:lnTo>
                    <a:pt x="108712" y="20193"/>
                  </a:lnTo>
                  <a:lnTo>
                    <a:pt x="113411" y="26796"/>
                  </a:lnTo>
                  <a:lnTo>
                    <a:pt x="118237" y="33400"/>
                  </a:lnTo>
                  <a:lnTo>
                    <a:pt x="121285" y="40512"/>
                  </a:lnTo>
                  <a:lnTo>
                    <a:pt x="122809" y="48006"/>
                  </a:lnTo>
                  <a:lnTo>
                    <a:pt x="124460" y="55498"/>
                  </a:lnTo>
                  <a:lnTo>
                    <a:pt x="112775" y="95757"/>
                  </a:lnTo>
                  <a:lnTo>
                    <a:pt x="95123" y="113918"/>
                  </a:lnTo>
                  <a:lnTo>
                    <a:pt x="88264" y="118617"/>
                  </a:lnTo>
                  <a:lnTo>
                    <a:pt x="81025" y="121792"/>
                  </a:lnTo>
                  <a:lnTo>
                    <a:pt x="73533" y="123570"/>
                  </a:lnTo>
                  <a:lnTo>
                    <a:pt x="65912" y="125603"/>
                  </a:lnTo>
                  <a:lnTo>
                    <a:pt x="58165" y="125984"/>
                  </a:lnTo>
                  <a:lnTo>
                    <a:pt x="50419" y="124840"/>
                  </a:lnTo>
                  <a:lnTo>
                    <a:pt x="42672" y="123697"/>
                  </a:lnTo>
                  <a:lnTo>
                    <a:pt x="11429" y="99948"/>
                  </a:lnTo>
                  <a:lnTo>
                    <a:pt x="6730" y="93472"/>
                  </a:lnTo>
                  <a:lnTo>
                    <a:pt x="3555" y="86359"/>
                  </a:lnTo>
                  <a:lnTo>
                    <a:pt x="1904" y="78739"/>
                  </a:lnTo>
                  <a:lnTo>
                    <a:pt x="126" y="71119"/>
                  </a:lnTo>
                  <a:lnTo>
                    <a:pt x="11684" y="30480"/>
                  </a:lnTo>
                  <a:lnTo>
                    <a:pt x="42672" y="4063"/>
                  </a:lnTo>
                  <a:lnTo>
                    <a:pt x="65404" y="0"/>
                  </a:lnTo>
                  <a:lnTo>
                    <a:pt x="73278" y="1015"/>
                  </a:lnTo>
                  <a:lnTo>
                    <a:pt x="81025" y="2158"/>
                  </a:lnTo>
                  <a:lnTo>
                    <a:pt x="88519" y="5080"/>
                  </a:lnTo>
                  <a:lnTo>
                    <a:pt x="95630" y="965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079747" y="5277611"/>
              <a:ext cx="151663" cy="16230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093464" y="5254625"/>
              <a:ext cx="144145" cy="156845"/>
            </a:xfrm>
            <a:custGeom>
              <a:avLst/>
              <a:gdLst/>
              <a:ahLst/>
              <a:cxnLst/>
              <a:rect l="l" t="t" r="r" b="b"/>
              <a:pathLst>
                <a:path w="144145" h="156845">
                  <a:moveTo>
                    <a:pt x="54356" y="0"/>
                  </a:moveTo>
                  <a:lnTo>
                    <a:pt x="51943" y="4571"/>
                  </a:lnTo>
                  <a:lnTo>
                    <a:pt x="54990" y="6222"/>
                  </a:lnTo>
                  <a:lnTo>
                    <a:pt x="57276" y="7746"/>
                  </a:lnTo>
                  <a:lnTo>
                    <a:pt x="60325" y="10540"/>
                  </a:lnTo>
                  <a:lnTo>
                    <a:pt x="61213" y="12065"/>
                  </a:lnTo>
                  <a:lnTo>
                    <a:pt x="61595" y="15621"/>
                  </a:lnTo>
                  <a:lnTo>
                    <a:pt x="61087" y="17780"/>
                  </a:lnTo>
                  <a:lnTo>
                    <a:pt x="59055" y="22733"/>
                  </a:lnTo>
                  <a:lnTo>
                    <a:pt x="24257" y="87630"/>
                  </a:lnTo>
                  <a:lnTo>
                    <a:pt x="20955" y="91440"/>
                  </a:lnTo>
                  <a:lnTo>
                    <a:pt x="14224" y="94487"/>
                  </a:lnTo>
                  <a:lnTo>
                    <a:pt x="9398" y="93472"/>
                  </a:lnTo>
                  <a:lnTo>
                    <a:pt x="2921" y="90043"/>
                  </a:lnTo>
                  <a:lnTo>
                    <a:pt x="0" y="95503"/>
                  </a:lnTo>
                  <a:lnTo>
                    <a:pt x="18796" y="105156"/>
                  </a:lnTo>
                  <a:lnTo>
                    <a:pt x="45212" y="119887"/>
                  </a:lnTo>
                  <a:lnTo>
                    <a:pt x="48133" y="114300"/>
                  </a:lnTo>
                  <a:lnTo>
                    <a:pt x="41528" y="110871"/>
                  </a:lnTo>
                  <a:lnTo>
                    <a:pt x="37973" y="107187"/>
                  </a:lnTo>
                  <a:lnTo>
                    <a:pt x="36575" y="99822"/>
                  </a:lnTo>
                  <a:lnTo>
                    <a:pt x="37846" y="94996"/>
                  </a:lnTo>
                  <a:lnTo>
                    <a:pt x="72262" y="30987"/>
                  </a:lnTo>
                  <a:lnTo>
                    <a:pt x="75184" y="30353"/>
                  </a:lnTo>
                  <a:lnTo>
                    <a:pt x="78612" y="29971"/>
                  </a:lnTo>
                  <a:lnTo>
                    <a:pt x="90043" y="29463"/>
                  </a:lnTo>
                  <a:lnTo>
                    <a:pt x="101091" y="30353"/>
                  </a:lnTo>
                  <a:lnTo>
                    <a:pt x="110871" y="32384"/>
                  </a:lnTo>
                  <a:lnTo>
                    <a:pt x="120903" y="37591"/>
                  </a:lnTo>
                  <a:lnTo>
                    <a:pt x="125602" y="42290"/>
                  </a:lnTo>
                  <a:lnTo>
                    <a:pt x="128905" y="52324"/>
                  </a:lnTo>
                  <a:lnTo>
                    <a:pt x="127762" y="58546"/>
                  </a:lnTo>
                  <a:lnTo>
                    <a:pt x="92328" y="124206"/>
                  </a:lnTo>
                  <a:lnTo>
                    <a:pt x="89026" y="128015"/>
                  </a:lnTo>
                  <a:lnTo>
                    <a:pt x="82169" y="130937"/>
                  </a:lnTo>
                  <a:lnTo>
                    <a:pt x="77343" y="130047"/>
                  </a:lnTo>
                  <a:lnTo>
                    <a:pt x="70993" y="126618"/>
                  </a:lnTo>
                  <a:lnTo>
                    <a:pt x="68072" y="132080"/>
                  </a:lnTo>
                  <a:lnTo>
                    <a:pt x="86740" y="141605"/>
                  </a:lnTo>
                  <a:lnTo>
                    <a:pt x="113030" y="156337"/>
                  </a:lnTo>
                  <a:lnTo>
                    <a:pt x="116077" y="150875"/>
                  </a:lnTo>
                  <a:lnTo>
                    <a:pt x="109474" y="147319"/>
                  </a:lnTo>
                  <a:lnTo>
                    <a:pt x="105790" y="143637"/>
                  </a:lnTo>
                  <a:lnTo>
                    <a:pt x="104521" y="136397"/>
                  </a:lnTo>
                  <a:lnTo>
                    <a:pt x="105790" y="131444"/>
                  </a:lnTo>
                  <a:lnTo>
                    <a:pt x="137033" y="73278"/>
                  </a:lnTo>
                  <a:lnTo>
                    <a:pt x="140227" y="66492"/>
                  </a:lnTo>
                  <a:lnTo>
                    <a:pt x="142398" y="59848"/>
                  </a:lnTo>
                  <a:lnTo>
                    <a:pt x="143569" y="53347"/>
                  </a:lnTo>
                  <a:lnTo>
                    <a:pt x="143763" y="46990"/>
                  </a:lnTo>
                  <a:lnTo>
                    <a:pt x="143383" y="38608"/>
                  </a:lnTo>
                  <a:lnTo>
                    <a:pt x="104521" y="22097"/>
                  </a:lnTo>
                  <a:lnTo>
                    <a:pt x="89884" y="22875"/>
                  </a:lnTo>
                  <a:lnTo>
                    <a:pt x="75819" y="24511"/>
                  </a:lnTo>
                  <a:lnTo>
                    <a:pt x="84962" y="8381"/>
                  </a:lnTo>
                  <a:lnTo>
                    <a:pt x="87502" y="4699"/>
                  </a:lnTo>
                  <a:lnTo>
                    <a:pt x="83312" y="2540"/>
                  </a:lnTo>
                  <a:lnTo>
                    <a:pt x="78486" y="3809"/>
                  </a:lnTo>
                  <a:lnTo>
                    <a:pt x="73660" y="4190"/>
                  </a:lnTo>
                  <a:lnTo>
                    <a:pt x="64388" y="2921"/>
                  </a:lnTo>
                  <a:lnTo>
                    <a:pt x="59436" y="1778"/>
                  </a:lnTo>
                  <a:lnTo>
                    <a:pt x="54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4093464" y="5254625"/>
              <a:ext cx="144145" cy="156845"/>
            </a:xfrm>
            <a:custGeom>
              <a:avLst/>
              <a:gdLst/>
              <a:ahLst/>
              <a:cxnLst/>
              <a:rect l="l" t="t" r="r" b="b"/>
              <a:pathLst>
                <a:path w="144145" h="156845">
                  <a:moveTo>
                    <a:pt x="130048" y="27305"/>
                  </a:moveTo>
                  <a:lnTo>
                    <a:pt x="138811" y="32003"/>
                  </a:lnTo>
                  <a:lnTo>
                    <a:pt x="143383" y="38608"/>
                  </a:lnTo>
                  <a:lnTo>
                    <a:pt x="143763" y="46990"/>
                  </a:lnTo>
                  <a:lnTo>
                    <a:pt x="143569" y="53347"/>
                  </a:lnTo>
                  <a:lnTo>
                    <a:pt x="109093" y="125349"/>
                  </a:lnTo>
                  <a:lnTo>
                    <a:pt x="105790" y="131444"/>
                  </a:lnTo>
                  <a:lnTo>
                    <a:pt x="104521" y="136397"/>
                  </a:lnTo>
                  <a:lnTo>
                    <a:pt x="105156" y="139953"/>
                  </a:lnTo>
                  <a:lnTo>
                    <a:pt x="105790" y="143637"/>
                  </a:lnTo>
                  <a:lnTo>
                    <a:pt x="109474" y="147319"/>
                  </a:lnTo>
                  <a:lnTo>
                    <a:pt x="116077" y="150875"/>
                  </a:lnTo>
                  <a:lnTo>
                    <a:pt x="113030" y="156337"/>
                  </a:lnTo>
                  <a:lnTo>
                    <a:pt x="110998" y="155194"/>
                  </a:lnTo>
                  <a:lnTo>
                    <a:pt x="109093" y="154178"/>
                  </a:lnTo>
                  <a:lnTo>
                    <a:pt x="107314" y="153162"/>
                  </a:lnTo>
                  <a:lnTo>
                    <a:pt x="105410" y="152146"/>
                  </a:lnTo>
                  <a:lnTo>
                    <a:pt x="103632" y="151130"/>
                  </a:lnTo>
                  <a:lnTo>
                    <a:pt x="101981" y="150113"/>
                  </a:lnTo>
                  <a:lnTo>
                    <a:pt x="100202" y="149097"/>
                  </a:lnTo>
                  <a:lnTo>
                    <a:pt x="98425" y="148081"/>
                  </a:lnTo>
                  <a:lnTo>
                    <a:pt x="96647" y="147065"/>
                  </a:lnTo>
                  <a:lnTo>
                    <a:pt x="94869" y="146050"/>
                  </a:lnTo>
                  <a:lnTo>
                    <a:pt x="92963" y="144906"/>
                  </a:lnTo>
                  <a:lnTo>
                    <a:pt x="90932" y="143890"/>
                  </a:lnTo>
                  <a:lnTo>
                    <a:pt x="88773" y="142621"/>
                  </a:lnTo>
                  <a:lnTo>
                    <a:pt x="86740" y="141605"/>
                  </a:lnTo>
                  <a:lnTo>
                    <a:pt x="84836" y="140715"/>
                  </a:lnTo>
                  <a:lnTo>
                    <a:pt x="82931" y="139827"/>
                  </a:lnTo>
                  <a:lnTo>
                    <a:pt x="81152" y="138811"/>
                  </a:lnTo>
                  <a:lnTo>
                    <a:pt x="79375" y="137922"/>
                  </a:lnTo>
                  <a:lnTo>
                    <a:pt x="77597" y="137033"/>
                  </a:lnTo>
                  <a:lnTo>
                    <a:pt x="75819" y="136016"/>
                  </a:lnTo>
                  <a:lnTo>
                    <a:pt x="73913" y="135128"/>
                  </a:lnTo>
                  <a:lnTo>
                    <a:pt x="72009" y="134238"/>
                  </a:lnTo>
                  <a:lnTo>
                    <a:pt x="70103" y="133222"/>
                  </a:lnTo>
                  <a:lnTo>
                    <a:pt x="68072" y="132080"/>
                  </a:lnTo>
                  <a:lnTo>
                    <a:pt x="70993" y="126618"/>
                  </a:lnTo>
                  <a:lnTo>
                    <a:pt x="77343" y="130047"/>
                  </a:lnTo>
                  <a:lnTo>
                    <a:pt x="82169" y="130937"/>
                  </a:lnTo>
                  <a:lnTo>
                    <a:pt x="123825" y="65786"/>
                  </a:lnTo>
                  <a:lnTo>
                    <a:pt x="127762" y="58546"/>
                  </a:lnTo>
                  <a:lnTo>
                    <a:pt x="101091" y="30353"/>
                  </a:lnTo>
                  <a:lnTo>
                    <a:pt x="90043" y="29463"/>
                  </a:lnTo>
                  <a:lnTo>
                    <a:pt x="86233" y="29463"/>
                  </a:lnTo>
                  <a:lnTo>
                    <a:pt x="82423" y="29718"/>
                  </a:lnTo>
                  <a:lnTo>
                    <a:pt x="78612" y="29971"/>
                  </a:lnTo>
                  <a:lnTo>
                    <a:pt x="41148" y="88772"/>
                  </a:lnTo>
                  <a:lnTo>
                    <a:pt x="36575" y="99822"/>
                  </a:lnTo>
                  <a:lnTo>
                    <a:pt x="37211" y="103505"/>
                  </a:lnTo>
                  <a:lnTo>
                    <a:pt x="37973" y="107187"/>
                  </a:lnTo>
                  <a:lnTo>
                    <a:pt x="41528" y="110871"/>
                  </a:lnTo>
                  <a:lnTo>
                    <a:pt x="48133" y="114300"/>
                  </a:lnTo>
                  <a:lnTo>
                    <a:pt x="45212" y="119887"/>
                  </a:lnTo>
                  <a:lnTo>
                    <a:pt x="43052" y="118618"/>
                  </a:lnTo>
                  <a:lnTo>
                    <a:pt x="41021" y="117602"/>
                  </a:lnTo>
                  <a:lnTo>
                    <a:pt x="39243" y="116712"/>
                  </a:lnTo>
                  <a:lnTo>
                    <a:pt x="37464" y="115697"/>
                  </a:lnTo>
                  <a:lnTo>
                    <a:pt x="35813" y="114681"/>
                  </a:lnTo>
                  <a:lnTo>
                    <a:pt x="34162" y="113665"/>
                  </a:lnTo>
                  <a:lnTo>
                    <a:pt x="32385" y="112649"/>
                  </a:lnTo>
                  <a:lnTo>
                    <a:pt x="30607" y="111633"/>
                  </a:lnTo>
                  <a:lnTo>
                    <a:pt x="28828" y="110616"/>
                  </a:lnTo>
                  <a:lnTo>
                    <a:pt x="27050" y="109600"/>
                  </a:lnTo>
                  <a:lnTo>
                    <a:pt x="25146" y="108458"/>
                  </a:lnTo>
                  <a:lnTo>
                    <a:pt x="22987" y="107315"/>
                  </a:lnTo>
                  <a:lnTo>
                    <a:pt x="20827" y="106172"/>
                  </a:lnTo>
                  <a:lnTo>
                    <a:pt x="18796" y="105156"/>
                  </a:lnTo>
                  <a:lnTo>
                    <a:pt x="16890" y="104266"/>
                  </a:lnTo>
                  <a:lnTo>
                    <a:pt x="15112" y="103378"/>
                  </a:lnTo>
                  <a:lnTo>
                    <a:pt x="13208" y="102362"/>
                  </a:lnTo>
                  <a:lnTo>
                    <a:pt x="11557" y="101472"/>
                  </a:lnTo>
                  <a:lnTo>
                    <a:pt x="9651" y="100456"/>
                  </a:lnTo>
                  <a:lnTo>
                    <a:pt x="7747" y="99440"/>
                  </a:lnTo>
                  <a:lnTo>
                    <a:pt x="5841" y="98552"/>
                  </a:lnTo>
                  <a:lnTo>
                    <a:pt x="3937" y="97662"/>
                  </a:lnTo>
                  <a:lnTo>
                    <a:pt x="2032" y="96647"/>
                  </a:lnTo>
                  <a:lnTo>
                    <a:pt x="0" y="95503"/>
                  </a:lnTo>
                  <a:lnTo>
                    <a:pt x="2921" y="90043"/>
                  </a:lnTo>
                  <a:lnTo>
                    <a:pt x="9398" y="93472"/>
                  </a:lnTo>
                  <a:lnTo>
                    <a:pt x="14224" y="94487"/>
                  </a:lnTo>
                  <a:lnTo>
                    <a:pt x="55372" y="29844"/>
                  </a:lnTo>
                  <a:lnTo>
                    <a:pt x="57403" y="25908"/>
                  </a:lnTo>
                  <a:lnTo>
                    <a:pt x="59055" y="22733"/>
                  </a:lnTo>
                  <a:lnTo>
                    <a:pt x="60071" y="20319"/>
                  </a:lnTo>
                  <a:lnTo>
                    <a:pt x="61087" y="17780"/>
                  </a:lnTo>
                  <a:lnTo>
                    <a:pt x="61595" y="15621"/>
                  </a:lnTo>
                  <a:lnTo>
                    <a:pt x="61340" y="13843"/>
                  </a:lnTo>
                  <a:lnTo>
                    <a:pt x="61213" y="12065"/>
                  </a:lnTo>
                  <a:lnTo>
                    <a:pt x="60325" y="10540"/>
                  </a:lnTo>
                  <a:lnTo>
                    <a:pt x="58800" y="9143"/>
                  </a:lnTo>
                  <a:lnTo>
                    <a:pt x="57276" y="7746"/>
                  </a:lnTo>
                  <a:lnTo>
                    <a:pt x="54990" y="6222"/>
                  </a:lnTo>
                  <a:lnTo>
                    <a:pt x="51943" y="4571"/>
                  </a:lnTo>
                  <a:lnTo>
                    <a:pt x="54356" y="0"/>
                  </a:lnTo>
                  <a:lnTo>
                    <a:pt x="59436" y="1778"/>
                  </a:lnTo>
                  <a:lnTo>
                    <a:pt x="64388" y="2921"/>
                  </a:lnTo>
                  <a:lnTo>
                    <a:pt x="69087" y="3556"/>
                  </a:lnTo>
                  <a:lnTo>
                    <a:pt x="73660" y="4190"/>
                  </a:lnTo>
                  <a:lnTo>
                    <a:pt x="78486" y="3809"/>
                  </a:lnTo>
                  <a:lnTo>
                    <a:pt x="83312" y="2540"/>
                  </a:lnTo>
                  <a:lnTo>
                    <a:pt x="87502" y="4699"/>
                  </a:lnTo>
                  <a:lnTo>
                    <a:pt x="84962" y="8381"/>
                  </a:lnTo>
                  <a:lnTo>
                    <a:pt x="82676" y="12191"/>
                  </a:lnTo>
                  <a:lnTo>
                    <a:pt x="80518" y="16002"/>
                  </a:lnTo>
                  <a:lnTo>
                    <a:pt x="78359" y="19684"/>
                  </a:lnTo>
                  <a:lnTo>
                    <a:pt x="76835" y="22606"/>
                  </a:lnTo>
                  <a:lnTo>
                    <a:pt x="75819" y="24511"/>
                  </a:lnTo>
                  <a:lnTo>
                    <a:pt x="82768" y="23580"/>
                  </a:lnTo>
                  <a:lnTo>
                    <a:pt x="89884" y="22875"/>
                  </a:lnTo>
                  <a:lnTo>
                    <a:pt x="97143" y="22385"/>
                  </a:lnTo>
                  <a:lnTo>
                    <a:pt x="104521" y="22097"/>
                  </a:lnTo>
                  <a:lnTo>
                    <a:pt x="111760" y="22215"/>
                  </a:lnTo>
                  <a:lnTo>
                    <a:pt x="118427" y="23129"/>
                  </a:lnTo>
                  <a:lnTo>
                    <a:pt x="124523" y="24830"/>
                  </a:lnTo>
                  <a:lnTo>
                    <a:pt x="130048" y="2730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01667" y="5248668"/>
              <a:ext cx="121158" cy="22325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4214876" y="5226938"/>
              <a:ext cx="114300" cy="216535"/>
            </a:xfrm>
            <a:custGeom>
              <a:avLst/>
              <a:gdLst/>
              <a:ahLst/>
              <a:cxnLst/>
              <a:rect l="l" t="t" r="r" b="b"/>
              <a:pathLst>
                <a:path w="114300" h="216535">
                  <a:moveTo>
                    <a:pt x="92710" y="0"/>
                  </a:moveTo>
                  <a:lnTo>
                    <a:pt x="86868" y="2921"/>
                  </a:lnTo>
                  <a:lnTo>
                    <a:pt x="90247" y="9971"/>
                  </a:lnTo>
                  <a:lnTo>
                    <a:pt x="93138" y="17224"/>
                  </a:lnTo>
                  <a:lnTo>
                    <a:pt x="100570" y="55852"/>
                  </a:lnTo>
                  <a:lnTo>
                    <a:pt x="100711" y="63754"/>
                  </a:lnTo>
                  <a:lnTo>
                    <a:pt x="100500" y="71731"/>
                  </a:lnTo>
                  <a:lnTo>
                    <a:pt x="93710" y="110585"/>
                  </a:lnTo>
                  <a:lnTo>
                    <a:pt x="74279" y="151622"/>
                  </a:lnTo>
                  <a:lnTo>
                    <a:pt x="43166" y="185670"/>
                  </a:lnTo>
                  <a:lnTo>
                    <a:pt x="0" y="209423"/>
                  </a:lnTo>
                  <a:lnTo>
                    <a:pt x="1650" y="216027"/>
                  </a:lnTo>
                  <a:lnTo>
                    <a:pt x="37718" y="201834"/>
                  </a:lnTo>
                  <a:lnTo>
                    <a:pt x="77692" y="171067"/>
                  </a:lnTo>
                  <a:lnTo>
                    <a:pt x="103124" y="130937"/>
                  </a:lnTo>
                  <a:lnTo>
                    <a:pt x="114107" y="82163"/>
                  </a:lnTo>
                  <a:lnTo>
                    <a:pt x="113919" y="65278"/>
                  </a:lnTo>
                  <a:lnTo>
                    <a:pt x="111676" y="48470"/>
                  </a:lnTo>
                  <a:lnTo>
                    <a:pt x="107410" y="31972"/>
                  </a:lnTo>
                  <a:lnTo>
                    <a:pt x="101095" y="15807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214876" y="5226938"/>
              <a:ext cx="114300" cy="216535"/>
            </a:xfrm>
            <a:custGeom>
              <a:avLst/>
              <a:gdLst/>
              <a:ahLst/>
              <a:cxnLst/>
              <a:rect l="l" t="t" r="r" b="b"/>
              <a:pathLst>
                <a:path w="114300" h="216535">
                  <a:moveTo>
                    <a:pt x="92710" y="0"/>
                  </a:moveTo>
                  <a:lnTo>
                    <a:pt x="111676" y="48470"/>
                  </a:lnTo>
                  <a:lnTo>
                    <a:pt x="114107" y="82163"/>
                  </a:lnTo>
                  <a:lnTo>
                    <a:pt x="112379" y="98726"/>
                  </a:lnTo>
                  <a:lnTo>
                    <a:pt x="96170" y="145297"/>
                  </a:lnTo>
                  <a:lnTo>
                    <a:pt x="66166" y="182499"/>
                  </a:lnTo>
                  <a:lnTo>
                    <a:pt x="20625" y="209573"/>
                  </a:lnTo>
                  <a:lnTo>
                    <a:pt x="1650" y="216027"/>
                  </a:lnTo>
                  <a:lnTo>
                    <a:pt x="0" y="209423"/>
                  </a:lnTo>
                  <a:lnTo>
                    <a:pt x="15769" y="202727"/>
                  </a:lnTo>
                  <a:lnTo>
                    <a:pt x="30146" y="194818"/>
                  </a:lnTo>
                  <a:lnTo>
                    <a:pt x="65196" y="163828"/>
                  </a:lnTo>
                  <a:lnTo>
                    <a:pt x="88646" y="124841"/>
                  </a:lnTo>
                  <a:lnTo>
                    <a:pt x="98889" y="87542"/>
                  </a:lnTo>
                  <a:lnTo>
                    <a:pt x="100711" y="63754"/>
                  </a:lnTo>
                  <a:lnTo>
                    <a:pt x="100570" y="55852"/>
                  </a:lnTo>
                  <a:lnTo>
                    <a:pt x="93138" y="17224"/>
                  </a:lnTo>
                  <a:lnTo>
                    <a:pt x="86868" y="2921"/>
                  </a:lnTo>
                  <a:lnTo>
                    <a:pt x="9271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940714" y="2276982"/>
            <a:ext cx="2190115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57480" indent="-1447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그래</a:t>
            </a:r>
            <a:r>
              <a:rPr dirty="0" sz="1400" spc="-180">
                <a:latin typeface="Malgun Gothic"/>
                <a:cs typeface="Malgun Gothic"/>
              </a:rPr>
              <a:t>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상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노드</a:t>
            </a:r>
            <a:r>
              <a:rPr dirty="0" sz="1400" spc="-30">
                <a:solidFill>
                  <a:srgbClr val="FF0000"/>
                </a:solidFill>
                <a:latin typeface="Malgun Gothic"/>
                <a:cs typeface="Malgun Gothic"/>
              </a:rPr>
              <a:t>(Nod</a:t>
            </a:r>
            <a:r>
              <a:rPr dirty="0" sz="1400" spc="-25">
                <a:solidFill>
                  <a:srgbClr val="FF0000"/>
                </a:solidFill>
                <a:latin typeface="Malgun Gothic"/>
                <a:cs typeface="Malgun Gothic"/>
              </a:rPr>
              <a:t>e</a:t>
            </a:r>
            <a:r>
              <a:rPr dirty="0" sz="1400" spc="5">
                <a:solidFill>
                  <a:srgbClr val="FF0000"/>
                </a:solidFill>
                <a:latin typeface="Malgun Gothic"/>
                <a:cs typeface="Malgun Gothic"/>
              </a:rPr>
              <a:t>)</a:t>
            </a:r>
            <a:endParaRPr sz="1400">
              <a:latin typeface="Malgun Gothic"/>
              <a:cs typeface="Malgun Gothic"/>
            </a:endParaRPr>
          </a:p>
          <a:p>
            <a:pPr algn="just" marL="156845" marR="5080" indent="-144780">
              <a:lnSpc>
                <a:spcPct val="100000"/>
              </a:lnSpc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오퍼레이션</a:t>
            </a:r>
            <a:r>
              <a:rPr dirty="0" sz="1400" spc="-180">
                <a:latin typeface="Malgun Gothic"/>
                <a:cs typeface="Malgun Gothic"/>
              </a:rPr>
              <a:t>은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하</a:t>
            </a:r>
            <a:r>
              <a:rPr dirty="0" sz="1400" spc="-180">
                <a:latin typeface="Malgun Gothic"/>
                <a:cs typeface="Malgun Gothic"/>
              </a:rPr>
              <a:t>나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이상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00">
                <a:latin typeface="Malgun Gothic"/>
                <a:cs typeface="Malgun Gothic"/>
              </a:rPr>
              <a:t>텐  </a:t>
            </a:r>
            <a:r>
              <a:rPr dirty="0" sz="1400" spc="-185">
                <a:latin typeface="Malgun Gothic"/>
                <a:cs typeface="Malgun Gothic"/>
              </a:rPr>
              <a:t>서</a:t>
            </a:r>
            <a:r>
              <a:rPr dirty="0" sz="1400" spc="-180">
                <a:latin typeface="Malgun Gothic"/>
                <a:cs typeface="Malgun Gothic"/>
              </a:rPr>
              <a:t>를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받</a:t>
            </a:r>
            <a:r>
              <a:rPr dirty="0" sz="1400" spc="-180">
                <a:latin typeface="Malgun Gothic"/>
                <a:cs typeface="Malgun Gothic"/>
              </a:rPr>
              <a:t>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있음</a:t>
            </a:r>
            <a:endParaRPr sz="1400">
              <a:latin typeface="Malgun Gothic"/>
              <a:cs typeface="Malgun Gothic"/>
            </a:endParaRPr>
          </a:p>
          <a:p>
            <a:pPr algn="just" marL="156845" marR="55244" indent="-144780">
              <a:lnSpc>
                <a:spcPct val="100000"/>
              </a:lnSpc>
              <a:buFont typeface="Arial MT"/>
              <a:buChar char="•"/>
              <a:tabLst>
                <a:tab pos="157480" algn="l"/>
              </a:tabLst>
            </a:pPr>
            <a:r>
              <a:rPr dirty="0" sz="1400" spc="-180">
                <a:latin typeface="Malgun Gothic"/>
                <a:cs typeface="Malgun Gothic"/>
              </a:rPr>
              <a:t>오퍼레이션</a:t>
            </a:r>
            <a:r>
              <a:rPr dirty="0" sz="1400" spc="-175">
                <a:latin typeface="Malgun Gothic"/>
                <a:cs typeface="Malgun Gothic"/>
              </a:rPr>
              <a:t>은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계산</a:t>
            </a:r>
            <a:r>
              <a:rPr dirty="0" sz="1400" spc="-175">
                <a:solidFill>
                  <a:srgbClr val="3B0AC5"/>
                </a:solidFill>
                <a:latin typeface="Malgun Gothic"/>
                <a:cs typeface="Malgun Gothic"/>
              </a:rPr>
              <a:t>을</a:t>
            </a:r>
            <a:r>
              <a:rPr dirty="0" sz="1400" spc="-10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35">
                <a:solidFill>
                  <a:srgbClr val="3B0AC5"/>
                </a:solidFill>
                <a:latin typeface="Malgun Gothic"/>
                <a:cs typeface="Malgun Gothic"/>
              </a:rPr>
              <a:t>수행하 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고</a:t>
            </a:r>
            <a:r>
              <a:rPr dirty="0" sz="1400" spc="114">
                <a:solidFill>
                  <a:srgbClr val="3B0AC5"/>
                </a:solidFill>
                <a:latin typeface="Malgun Gothic"/>
                <a:cs typeface="Malgun Gothic"/>
              </a:rPr>
              <a:t>,</a:t>
            </a:r>
            <a:r>
              <a:rPr dirty="0" sz="1400" spc="-9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결과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를</a:t>
            </a:r>
            <a:r>
              <a:rPr dirty="0" sz="1400" spc="-10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하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나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이상의</a:t>
            </a:r>
            <a:r>
              <a:rPr dirty="0" sz="1400" spc="-9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25">
                <a:solidFill>
                  <a:srgbClr val="3B0AC5"/>
                </a:solidFill>
                <a:latin typeface="Malgun Gothic"/>
                <a:cs typeface="Malgun Gothic"/>
              </a:rPr>
              <a:t>텐서  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로</a:t>
            </a:r>
            <a:r>
              <a:rPr dirty="0" sz="1400" spc="-10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반환</a:t>
            </a:r>
            <a:r>
              <a:rPr dirty="0" sz="1400" spc="-180">
                <a:latin typeface="Malgun Gothic"/>
                <a:cs typeface="Malgun Gothic"/>
              </a:rPr>
              <a:t>할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있음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6846189" y="2403475"/>
            <a:ext cx="219011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6845" marR="5080" indent="-1447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내부적으</a:t>
            </a:r>
            <a:r>
              <a:rPr dirty="0" sz="1400" spc="-180">
                <a:latin typeface="Malgun Gothic"/>
                <a:cs typeface="Malgun Gothic"/>
              </a:rPr>
              <a:t>로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든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데이터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00">
                <a:latin typeface="Malgun Gothic"/>
                <a:cs typeface="Malgun Gothic"/>
              </a:rPr>
              <a:t>텐  </a:t>
            </a:r>
            <a:r>
              <a:rPr dirty="0" sz="1400" spc="-185">
                <a:latin typeface="Malgun Gothic"/>
                <a:cs typeface="Malgun Gothic"/>
              </a:rPr>
              <a:t>서</a:t>
            </a:r>
            <a:r>
              <a:rPr dirty="0" sz="1400" spc="-180">
                <a:latin typeface="Malgun Gothic"/>
                <a:cs typeface="Malgun Gothic"/>
              </a:rPr>
              <a:t>를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통</a:t>
            </a:r>
            <a:r>
              <a:rPr dirty="0" sz="1400" spc="-180">
                <a:latin typeface="Malgun Gothic"/>
                <a:cs typeface="Malgun Gothic"/>
              </a:rPr>
              <a:t>해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표현</a:t>
            </a:r>
            <a:endParaRPr sz="1400">
              <a:latin typeface="Malgun Gothic"/>
              <a:cs typeface="Malgun Gothic"/>
            </a:endParaRPr>
          </a:p>
          <a:p>
            <a:pPr marL="157480" indent="-144780">
              <a:lnSpc>
                <a:spcPct val="100000"/>
              </a:lnSpc>
              <a:buFont typeface="Arial MT"/>
              <a:buChar char="•"/>
              <a:tabLst>
                <a:tab pos="157480" algn="l"/>
              </a:tabLst>
            </a:pPr>
            <a:r>
              <a:rPr dirty="0" sz="1400" spc="-25">
                <a:solidFill>
                  <a:srgbClr val="FF0000"/>
                </a:solidFill>
                <a:latin typeface="Malgun Gothic"/>
                <a:cs typeface="Malgun Gothic"/>
              </a:rPr>
              <a:t>n</a:t>
            </a:r>
            <a:r>
              <a:rPr dirty="0" sz="1400" spc="225">
                <a:solidFill>
                  <a:srgbClr val="FF0000"/>
                </a:solidFill>
                <a:latin typeface="Malgun Gothic"/>
                <a:cs typeface="Malgun Gothic"/>
              </a:rPr>
              <a:t>-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차</a:t>
            </a:r>
            <a:r>
              <a:rPr dirty="0" sz="1400" spc="-180">
                <a:solidFill>
                  <a:srgbClr val="FF0000"/>
                </a:solidFill>
                <a:latin typeface="Malgun Gothic"/>
                <a:cs typeface="Malgun Gothic"/>
              </a:rPr>
              <a:t>원</a:t>
            </a:r>
            <a:r>
              <a:rPr dirty="0" sz="1400" spc="-95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배</a:t>
            </a:r>
            <a:r>
              <a:rPr dirty="0" sz="1400" spc="-180">
                <a:solidFill>
                  <a:srgbClr val="FF0000"/>
                </a:solidFill>
                <a:latin typeface="Malgun Gothic"/>
                <a:cs typeface="Malgun Gothic"/>
              </a:rPr>
              <a:t>열</a:t>
            </a:r>
            <a:r>
              <a:rPr dirty="0" sz="1400" spc="-10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또</a:t>
            </a:r>
            <a:r>
              <a:rPr dirty="0" sz="1400" spc="-180">
                <a:solidFill>
                  <a:srgbClr val="FF0000"/>
                </a:solidFill>
                <a:latin typeface="Malgun Gothic"/>
                <a:cs typeface="Malgun Gothic"/>
              </a:rPr>
              <a:t>는</a:t>
            </a:r>
            <a:r>
              <a:rPr dirty="0" sz="1400" spc="-85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리스트</a:t>
            </a:r>
            <a:endParaRPr sz="1400">
              <a:latin typeface="Malgun Gothic"/>
              <a:cs typeface="Malgun Gothic"/>
            </a:endParaRPr>
          </a:p>
          <a:p>
            <a:pPr marL="156845" marR="5080" indent="-144780">
              <a:lnSpc>
                <a:spcPct val="100000"/>
              </a:lnSpc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그래</a:t>
            </a:r>
            <a:r>
              <a:rPr dirty="0" sz="1400" spc="-180">
                <a:latin typeface="Malgun Gothic"/>
                <a:cs typeface="Malgun Gothic"/>
              </a:rPr>
              <a:t>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내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오퍼레이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션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25">
                <a:solidFill>
                  <a:srgbClr val="3B0AC5"/>
                </a:solidFill>
                <a:latin typeface="Malgun Gothic"/>
                <a:cs typeface="Malgun Gothic"/>
              </a:rPr>
              <a:t>간에  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텐서만</a:t>
            </a:r>
            <a:r>
              <a:rPr dirty="0" sz="1400" spc="-180">
                <a:latin typeface="Malgun Gothic"/>
                <a:cs typeface="Malgun Gothic"/>
              </a:rPr>
              <a:t>이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전달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27303" y="4391659"/>
            <a:ext cx="193865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7480" marR="5080" indent="-1454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58115" algn="l"/>
              </a:tabLst>
            </a:pPr>
            <a:r>
              <a:rPr dirty="0" sz="1400" spc="-85">
                <a:latin typeface="Malgun Gothic"/>
                <a:cs typeface="Malgun Gothic"/>
              </a:rPr>
              <a:t>오퍼레이션의</a:t>
            </a:r>
            <a:r>
              <a:rPr dirty="0" sz="1400" spc="-145"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FF0000"/>
                </a:solidFill>
                <a:latin typeface="Malgun Gothic"/>
                <a:cs typeface="Malgun Gothic"/>
              </a:rPr>
              <a:t>실행</a:t>
            </a:r>
            <a:r>
              <a:rPr dirty="0" sz="1400" spc="-12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60">
                <a:solidFill>
                  <a:srgbClr val="FF0000"/>
                </a:solidFill>
                <a:latin typeface="Malgun Gothic"/>
                <a:cs typeface="Malgun Gothic"/>
              </a:rPr>
              <a:t>환경  을</a:t>
            </a:r>
            <a:r>
              <a:rPr dirty="0" sz="1400" spc="-11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FF0000"/>
                </a:solidFill>
                <a:latin typeface="Malgun Gothic"/>
                <a:cs typeface="Malgun Gothic"/>
              </a:rPr>
              <a:t>캡슐화</a:t>
            </a:r>
            <a:r>
              <a:rPr dirty="0" sz="1400" spc="-85">
                <a:latin typeface="Malgun Gothic"/>
                <a:cs typeface="Malgun Gothic"/>
              </a:rPr>
              <a:t>한</a:t>
            </a:r>
            <a:r>
              <a:rPr dirty="0" sz="1400" spc="-145">
                <a:latin typeface="Malgun Gothic"/>
                <a:cs typeface="Malgun Gothic"/>
              </a:rPr>
              <a:t> </a:t>
            </a:r>
            <a:r>
              <a:rPr dirty="0" sz="1400" spc="-85">
                <a:latin typeface="Malgun Gothic"/>
                <a:cs typeface="Malgun Gothic"/>
              </a:rPr>
              <a:t>것</a:t>
            </a:r>
            <a:endParaRPr sz="1400">
              <a:latin typeface="Malgun Gothic"/>
              <a:cs typeface="Malgun Gothic"/>
            </a:endParaRPr>
          </a:p>
          <a:p>
            <a:pPr marL="157480" marR="5080" indent="-1454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8115" algn="l"/>
              </a:tabLst>
            </a:pP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그래프를</a:t>
            </a:r>
            <a:r>
              <a:rPr dirty="0" sz="1400" spc="-13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실행하기</a:t>
            </a:r>
            <a:r>
              <a:rPr dirty="0" sz="1400" spc="-13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55">
                <a:solidFill>
                  <a:srgbClr val="3B0AC5"/>
                </a:solidFill>
                <a:latin typeface="Malgun Gothic"/>
                <a:cs typeface="Malgun Gothic"/>
              </a:rPr>
              <a:t>위해  </a:t>
            </a:r>
            <a:r>
              <a:rPr dirty="0" sz="1400" spc="-85">
                <a:latin typeface="Malgun Gothic"/>
                <a:cs typeface="Malgun Gothic"/>
              </a:rPr>
              <a:t>서는</a:t>
            </a:r>
            <a:r>
              <a:rPr dirty="0" sz="1400" spc="-120"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세션</a:t>
            </a:r>
            <a:r>
              <a:rPr dirty="0" sz="1400" spc="-12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객체가</a:t>
            </a:r>
            <a:r>
              <a:rPr dirty="0" sz="1400" spc="-13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필요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833107" y="4221607"/>
            <a:ext cx="224028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7480" marR="5080" indent="-1447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변수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그래프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실</a:t>
            </a:r>
            <a:r>
              <a:rPr dirty="0" sz="1400" spc="-180">
                <a:latin typeface="Malgun Gothic"/>
                <a:cs typeface="Malgun Gothic"/>
              </a:rPr>
              <a:t>행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시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45">
                <a:solidFill>
                  <a:srgbClr val="FF0000"/>
                </a:solidFill>
                <a:latin typeface="Malgun Gothic"/>
                <a:cs typeface="Malgun Gothic"/>
              </a:rPr>
              <a:t>파라  미터</a:t>
            </a:r>
            <a:r>
              <a:rPr dirty="0" sz="1400" spc="-180">
                <a:solidFill>
                  <a:srgbClr val="FF0000"/>
                </a:solidFill>
                <a:latin typeface="Malgun Gothic"/>
                <a:cs typeface="Malgun Gothic"/>
              </a:rPr>
              <a:t>를</a:t>
            </a:r>
            <a:r>
              <a:rPr dirty="0" sz="1400" spc="-85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저장하</a:t>
            </a:r>
            <a:r>
              <a:rPr dirty="0" sz="1400" spc="-180">
                <a:solidFill>
                  <a:srgbClr val="FF0000"/>
                </a:solidFill>
                <a:latin typeface="Malgun Gothic"/>
                <a:cs typeface="Malgun Gothic"/>
              </a:rPr>
              <a:t>고</a:t>
            </a:r>
            <a:r>
              <a:rPr dirty="0" sz="1400" spc="-95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FF0000"/>
                </a:solidFill>
                <a:latin typeface="Malgun Gothic"/>
                <a:cs typeface="Malgun Gothic"/>
              </a:rPr>
              <a:t>갱신</a:t>
            </a:r>
            <a:r>
              <a:rPr dirty="0" sz="1400" spc="-140">
                <a:latin typeface="Malgun Gothic"/>
                <a:cs typeface="Malgun Gothic"/>
              </a:rPr>
              <a:t>하는데  </a:t>
            </a:r>
            <a:r>
              <a:rPr dirty="0" sz="1400" spc="-185">
                <a:latin typeface="Malgun Gothic"/>
                <a:cs typeface="Malgun Gothic"/>
              </a:rPr>
              <a:t>사용</a:t>
            </a:r>
            <a:endParaRPr sz="1400">
              <a:latin typeface="Malgun Gothic"/>
              <a:cs typeface="Malgun Gothic"/>
            </a:endParaRPr>
          </a:p>
          <a:p>
            <a:pPr marL="157480" marR="55244" indent="-1447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400" spc="-185">
                <a:latin typeface="Malgun Gothic"/>
                <a:cs typeface="Malgun Gothic"/>
              </a:rPr>
              <a:t>메모</a:t>
            </a:r>
            <a:r>
              <a:rPr dirty="0" sz="1400" spc="-180">
                <a:latin typeface="Malgun Gothic"/>
                <a:cs typeface="Malgun Gothic"/>
              </a:rPr>
              <a:t>리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상에</a:t>
            </a:r>
            <a:r>
              <a:rPr dirty="0" sz="1400" spc="-180">
                <a:latin typeface="Malgun Gothic"/>
                <a:cs typeface="Malgun Gothic"/>
              </a:rPr>
              <a:t>서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텐서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를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40">
                <a:solidFill>
                  <a:srgbClr val="3B0AC5"/>
                </a:solidFill>
                <a:latin typeface="Malgun Gothic"/>
                <a:cs typeface="Malgun Gothic"/>
              </a:rPr>
              <a:t>저장하  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는</a:t>
            </a:r>
            <a:r>
              <a:rPr dirty="0" sz="1400" spc="-100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3B0AC5"/>
                </a:solidFill>
                <a:latin typeface="Malgun Gothic"/>
                <a:cs typeface="Malgun Gothic"/>
              </a:rPr>
              <a:t>버</a:t>
            </a:r>
            <a:r>
              <a:rPr dirty="0" sz="1400" spc="-180">
                <a:solidFill>
                  <a:srgbClr val="3B0AC5"/>
                </a:solidFill>
                <a:latin typeface="Malgun Gothic"/>
                <a:cs typeface="Malgun Gothic"/>
              </a:rPr>
              <a:t>퍼</a:t>
            </a:r>
            <a:r>
              <a:rPr dirty="0" sz="1400" spc="-85">
                <a:solidFill>
                  <a:srgbClr val="3B0AC5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역할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3465576" y="2400300"/>
            <a:ext cx="2927985" cy="2918460"/>
            <a:chOff x="3465576" y="2400300"/>
            <a:chExt cx="2927985" cy="2918460"/>
          </a:xfrm>
        </p:grpSpPr>
        <p:pic>
          <p:nvPicPr>
            <p:cNvPr id="149" name="object 14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465576" y="2400300"/>
              <a:ext cx="1441703" cy="142493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971288" y="3909060"/>
              <a:ext cx="1421891" cy="140969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974336" y="2400300"/>
              <a:ext cx="1418843" cy="141427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465576" y="3921252"/>
              <a:ext cx="1452372" cy="139750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81272" y="3057144"/>
              <a:ext cx="1627631" cy="156819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299204" y="3241547"/>
              <a:ext cx="1223772" cy="12192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299204" y="3241547"/>
              <a:ext cx="1216152" cy="1222247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299204" y="3241547"/>
              <a:ext cx="1216660" cy="1222375"/>
            </a:xfrm>
            <a:custGeom>
              <a:avLst/>
              <a:gdLst/>
              <a:ahLst/>
              <a:cxnLst/>
              <a:rect l="l" t="t" r="r" b="b"/>
              <a:pathLst>
                <a:path w="1216660" h="1222375">
                  <a:moveTo>
                    <a:pt x="0" y="611124"/>
                  </a:moveTo>
                  <a:lnTo>
                    <a:pt x="1829" y="563358"/>
                  </a:lnTo>
                  <a:lnTo>
                    <a:pt x="7228" y="516599"/>
                  </a:lnTo>
                  <a:lnTo>
                    <a:pt x="16061" y="470982"/>
                  </a:lnTo>
                  <a:lnTo>
                    <a:pt x="28193" y="426644"/>
                  </a:lnTo>
                  <a:lnTo>
                    <a:pt x="43489" y="383719"/>
                  </a:lnTo>
                  <a:lnTo>
                    <a:pt x="61813" y="342344"/>
                  </a:lnTo>
                  <a:lnTo>
                    <a:pt x="83029" y="302655"/>
                  </a:lnTo>
                  <a:lnTo>
                    <a:pt x="107004" y="264786"/>
                  </a:lnTo>
                  <a:lnTo>
                    <a:pt x="133601" y="228875"/>
                  </a:lnTo>
                  <a:lnTo>
                    <a:pt x="162685" y="195056"/>
                  </a:lnTo>
                  <a:lnTo>
                    <a:pt x="194121" y="163466"/>
                  </a:lnTo>
                  <a:lnTo>
                    <a:pt x="227773" y="134240"/>
                  </a:lnTo>
                  <a:lnTo>
                    <a:pt x="263507" y="107514"/>
                  </a:lnTo>
                  <a:lnTo>
                    <a:pt x="301187" y="83424"/>
                  </a:lnTo>
                  <a:lnTo>
                    <a:pt x="340678" y="62106"/>
                  </a:lnTo>
                  <a:lnTo>
                    <a:pt x="381844" y="43695"/>
                  </a:lnTo>
                  <a:lnTo>
                    <a:pt x="424551" y="28326"/>
                  </a:lnTo>
                  <a:lnTo>
                    <a:pt x="468663" y="16137"/>
                  </a:lnTo>
                  <a:lnTo>
                    <a:pt x="514044" y="7262"/>
                  </a:lnTo>
                  <a:lnTo>
                    <a:pt x="560560" y="1838"/>
                  </a:lnTo>
                  <a:lnTo>
                    <a:pt x="608076" y="0"/>
                  </a:lnTo>
                  <a:lnTo>
                    <a:pt x="655591" y="1838"/>
                  </a:lnTo>
                  <a:lnTo>
                    <a:pt x="702107" y="7262"/>
                  </a:lnTo>
                  <a:lnTo>
                    <a:pt x="747488" y="16137"/>
                  </a:lnTo>
                  <a:lnTo>
                    <a:pt x="791600" y="28326"/>
                  </a:lnTo>
                  <a:lnTo>
                    <a:pt x="834307" y="43695"/>
                  </a:lnTo>
                  <a:lnTo>
                    <a:pt x="875473" y="62106"/>
                  </a:lnTo>
                  <a:lnTo>
                    <a:pt x="914964" y="83424"/>
                  </a:lnTo>
                  <a:lnTo>
                    <a:pt x="952644" y="107514"/>
                  </a:lnTo>
                  <a:lnTo>
                    <a:pt x="988378" y="134240"/>
                  </a:lnTo>
                  <a:lnTo>
                    <a:pt x="1022030" y="163466"/>
                  </a:lnTo>
                  <a:lnTo>
                    <a:pt x="1053466" y="195056"/>
                  </a:lnTo>
                  <a:lnTo>
                    <a:pt x="1082550" y="228875"/>
                  </a:lnTo>
                  <a:lnTo>
                    <a:pt x="1109147" y="264786"/>
                  </a:lnTo>
                  <a:lnTo>
                    <a:pt x="1133122" y="302655"/>
                  </a:lnTo>
                  <a:lnTo>
                    <a:pt x="1154338" y="342344"/>
                  </a:lnTo>
                  <a:lnTo>
                    <a:pt x="1172662" y="383719"/>
                  </a:lnTo>
                  <a:lnTo>
                    <a:pt x="1187958" y="426644"/>
                  </a:lnTo>
                  <a:lnTo>
                    <a:pt x="1200090" y="470982"/>
                  </a:lnTo>
                  <a:lnTo>
                    <a:pt x="1208923" y="516599"/>
                  </a:lnTo>
                  <a:lnTo>
                    <a:pt x="1214322" y="563358"/>
                  </a:lnTo>
                  <a:lnTo>
                    <a:pt x="1216152" y="611124"/>
                  </a:lnTo>
                  <a:lnTo>
                    <a:pt x="1214322" y="658889"/>
                  </a:lnTo>
                  <a:lnTo>
                    <a:pt x="1208923" y="705648"/>
                  </a:lnTo>
                  <a:lnTo>
                    <a:pt x="1200090" y="751265"/>
                  </a:lnTo>
                  <a:lnTo>
                    <a:pt x="1187958" y="795603"/>
                  </a:lnTo>
                  <a:lnTo>
                    <a:pt x="1172662" y="838528"/>
                  </a:lnTo>
                  <a:lnTo>
                    <a:pt x="1154338" y="879903"/>
                  </a:lnTo>
                  <a:lnTo>
                    <a:pt x="1133122" y="919592"/>
                  </a:lnTo>
                  <a:lnTo>
                    <a:pt x="1109147" y="957461"/>
                  </a:lnTo>
                  <a:lnTo>
                    <a:pt x="1082550" y="993372"/>
                  </a:lnTo>
                  <a:lnTo>
                    <a:pt x="1053466" y="1027191"/>
                  </a:lnTo>
                  <a:lnTo>
                    <a:pt x="1022030" y="1058781"/>
                  </a:lnTo>
                  <a:lnTo>
                    <a:pt x="988378" y="1088007"/>
                  </a:lnTo>
                  <a:lnTo>
                    <a:pt x="952644" y="1114733"/>
                  </a:lnTo>
                  <a:lnTo>
                    <a:pt x="914964" y="1138823"/>
                  </a:lnTo>
                  <a:lnTo>
                    <a:pt x="875473" y="1160141"/>
                  </a:lnTo>
                  <a:lnTo>
                    <a:pt x="834307" y="1178552"/>
                  </a:lnTo>
                  <a:lnTo>
                    <a:pt x="791600" y="1193921"/>
                  </a:lnTo>
                  <a:lnTo>
                    <a:pt x="747488" y="1206110"/>
                  </a:lnTo>
                  <a:lnTo>
                    <a:pt x="702107" y="1214985"/>
                  </a:lnTo>
                  <a:lnTo>
                    <a:pt x="655591" y="1220409"/>
                  </a:lnTo>
                  <a:lnTo>
                    <a:pt x="608076" y="1222247"/>
                  </a:lnTo>
                  <a:lnTo>
                    <a:pt x="560560" y="1220409"/>
                  </a:lnTo>
                  <a:lnTo>
                    <a:pt x="514044" y="1214985"/>
                  </a:lnTo>
                  <a:lnTo>
                    <a:pt x="468663" y="1206110"/>
                  </a:lnTo>
                  <a:lnTo>
                    <a:pt x="424551" y="1193921"/>
                  </a:lnTo>
                  <a:lnTo>
                    <a:pt x="381844" y="1178552"/>
                  </a:lnTo>
                  <a:lnTo>
                    <a:pt x="340678" y="1160141"/>
                  </a:lnTo>
                  <a:lnTo>
                    <a:pt x="301187" y="1138823"/>
                  </a:lnTo>
                  <a:lnTo>
                    <a:pt x="263507" y="1114733"/>
                  </a:lnTo>
                  <a:lnTo>
                    <a:pt x="227773" y="1088007"/>
                  </a:lnTo>
                  <a:lnTo>
                    <a:pt x="194121" y="1058781"/>
                  </a:lnTo>
                  <a:lnTo>
                    <a:pt x="162685" y="1027191"/>
                  </a:lnTo>
                  <a:lnTo>
                    <a:pt x="133601" y="993372"/>
                  </a:lnTo>
                  <a:lnTo>
                    <a:pt x="107004" y="957461"/>
                  </a:lnTo>
                  <a:lnTo>
                    <a:pt x="83029" y="919592"/>
                  </a:lnTo>
                  <a:lnTo>
                    <a:pt x="61813" y="879903"/>
                  </a:lnTo>
                  <a:lnTo>
                    <a:pt x="43489" y="838528"/>
                  </a:lnTo>
                  <a:lnTo>
                    <a:pt x="28193" y="795603"/>
                  </a:lnTo>
                  <a:lnTo>
                    <a:pt x="16061" y="751265"/>
                  </a:lnTo>
                  <a:lnTo>
                    <a:pt x="7228" y="705648"/>
                  </a:lnTo>
                  <a:lnTo>
                    <a:pt x="1829" y="658889"/>
                  </a:lnTo>
                  <a:lnTo>
                    <a:pt x="0" y="611124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176572" y="3095917"/>
              <a:ext cx="1009307" cy="929728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0545" y="3600703"/>
            <a:ext cx="10598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95"/>
              </a:spcBef>
            </a:pPr>
            <a:r>
              <a:rPr dirty="0" sz="1600" spc="-135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00" spc="5" b="1">
                <a:solidFill>
                  <a:srgbClr val="FFFFFF"/>
                </a:solidFill>
                <a:latin typeface="Times New Roman"/>
                <a:cs typeface="Times New Roman"/>
              </a:rPr>
              <a:t>ensorFlow  </a:t>
            </a:r>
            <a:r>
              <a:rPr dirty="0" sz="1600" spc="-50" b="1">
                <a:solidFill>
                  <a:srgbClr val="FFFF00"/>
                </a:solidFill>
                <a:latin typeface="Times New Roman"/>
                <a:cs typeface="Times New Roman"/>
              </a:rPr>
              <a:t>Terms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5606796" y="4346422"/>
            <a:ext cx="949960" cy="1079500"/>
            <a:chOff x="5606796" y="4346422"/>
            <a:chExt cx="949960" cy="1079500"/>
          </a:xfrm>
        </p:grpSpPr>
        <p:pic>
          <p:nvPicPr>
            <p:cNvPr id="160" name="object 16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332220" y="4346422"/>
              <a:ext cx="204965" cy="16537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352413" y="4365244"/>
              <a:ext cx="203962" cy="16446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277356" y="4515612"/>
              <a:ext cx="191249" cy="18059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301232" y="4537329"/>
              <a:ext cx="184150" cy="174625"/>
            </a:xfrm>
            <a:custGeom>
              <a:avLst/>
              <a:gdLst/>
              <a:ahLst/>
              <a:cxnLst/>
              <a:rect l="l" t="t" r="r" b="b"/>
              <a:pathLst>
                <a:path w="184150" h="174625">
                  <a:moveTo>
                    <a:pt x="142747" y="23368"/>
                  </a:moveTo>
                  <a:lnTo>
                    <a:pt x="136778" y="25019"/>
                  </a:lnTo>
                  <a:lnTo>
                    <a:pt x="135967" y="35663"/>
                  </a:lnTo>
                  <a:lnTo>
                    <a:pt x="135782" y="41402"/>
                  </a:lnTo>
                  <a:lnTo>
                    <a:pt x="135668" y="51435"/>
                  </a:lnTo>
                  <a:lnTo>
                    <a:pt x="135782" y="58547"/>
                  </a:lnTo>
                  <a:lnTo>
                    <a:pt x="141646" y="101349"/>
                  </a:lnTo>
                  <a:lnTo>
                    <a:pt x="144906" y="112014"/>
                  </a:lnTo>
                  <a:lnTo>
                    <a:pt x="134238" y="119507"/>
                  </a:lnTo>
                  <a:lnTo>
                    <a:pt x="123062" y="127635"/>
                  </a:lnTo>
                  <a:lnTo>
                    <a:pt x="117497" y="131774"/>
                  </a:lnTo>
                  <a:lnTo>
                    <a:pt x="106552" y="139700"/>
                  </a:lnTo>
                  <a:lnTo>
                    <a:pt x="85597" y="154686"/>
                  </a:lnTo>
                  <a:lnTo>
                    <a:pt x="80771" y="157988"/>
                  </a:lnTo>
                  <a:lnTo>
                    <a:pt x="86105" y="174244"/>
                  </a:lnTo>
                  <a:lnTo>
                    <a:pt x="116839" y="143383"/>
                  </a:lnTo>
                  <a:lnTo>
                    <a:pt x="147446" y="118618"/>
                  </a:lnTo>
                  <a:lnTo>
                    <a:pt x="162804" y="118618"/>
                  </a:lnTo>
                  <a:lnTo>
                    <a:pt x="158876" y="112649"/>
                  </a:lnTo>
                  <a:lnTo>
                    <a:pt x="145922" y="75565"/>
                  </a:lnTo>
                  <a:lnTo>
                    <a:pt x="142212" y="43138"/>
                  </a:lnTo>
                  <a:lnTo>
                    <a:pt x="142315" y="29942"/>
                  </a:lnTo>
                  <a:lnTo>
                    <a:pt x="142747" y="23368"/>
                  </a:lnTo>
                  <a:close/>
                </a:path>
                <a:path w="184150" h="174625">
                  <a:moveTo>
                    <a:pt x="2666" y="44323"/>
                  </a:moveTo>
                  <a:lnTo>
                    <a:pt x="0" y="53086"/>
                  </a:lnTo>
                  <a:lnTo>
                    <a:pt x="2412" y="54737"/>
                  </a:lnTo>
                  <a:lnTo>
                    <a:pt x="5079" y="56642"/>
                  </a:lnTo>
                  <a:lnTo>
                    <a:pt x="8254" y="58547"/>
                  </a:lnTo>
                  <a:lnTo>
                    <a:pt x="11429" y="60579"/>
                  </a:lnTo>
                  <a:lnTo>
                    <a:pt x="14731" y="62611"/>
                  </a:lnTo>
                  <a:lnTo>
                    <a:pt x="21589" y="66675"/>
                  </a:lnTo>
                  <a:lnTo>
                    <a:pt x="32257" y="72390"/>
                  </a:lnTo>
                  <a:lnTo>
                    <a:pt x="35687" y="74041"/>
                  </a:lnTo>
                  <a:lnTo>
                    <a:pt x="38988" y="75692"/>
                  </a:lnTo>
                  <a:lnTo>
                    <a:pt x="73025" y="92075"/>
                  </a:lnTo>
                  <a:lnTo>
                    <a:pt x="70116" y="98933"/>
                  </a:lnTo>
                  <a:lnTo>
                    <a:pt x="67437" y="104902"/>
                  </a:lnTo>
                  <a:lnTo>
                    <a:pt x="64769" y="110490"/>
                  </a:lnTo>
                  <a:lnTo>
                    <a:pt x="62229" y="116078"/>
                  </a:lnTo>
                  <a:lnTo>
                    <a:pt x="59943" y="120650"/>
                  </a:lnTo>
                  <a:lnTo>
                    <a:pt x="58292" y="124206"/>
                  </a:lnTo>
                  <a:lnTo>
                    <a:pt x="52876" y="135001"/>
                  </a:lnTo>
                  <a:lnTo>
                    <a:pt x="46735" y="147320"/>
                  </a:lnTo>
                  <a:lnTo>
                    <a:pt x="43052" y="154432"/>
                  </a:lnTo>
                  <a:lnTo>
                    <a:pt x="40004" y="160401"/>
                  </a:lnTo>
                  <a:lnTo>
                    <a:pt x="37337" y="165227"/>
                  </a:lnTo>
                  <a:lnTo>
                    <a:pt x="48640" y="172847"/>
                  </a:lnTo>
                  <a:lnTo>
                    <a:pt x="50800" y="165735"/>
                  </a:lnTo>
                  <a:lnTo>
                    <a:pt x="53567" y="157988"/>
                  </a:lnTo>
                  <a:lnTo>
                    <a:pt x="68198" y="122301"/>
                  </a:lnTo>
                  <a:lnTo>
                    <a:pt x="70020" y="117856"/>
                  </a:lnTo>
                  <a:lnTo>
                    <a:pt x="72008" y="113411"/>
                  </a:lnTo>
                  <a:lnTo>
                    <a:pt x="74167" y="108458"/>
                  </a:lnTo>
                  <a:lnTo>
                    <a:pt x="79247" y="97282"/>
                  </a:lnTo>
                  <a:lnTo>
                    <a:pt x="81787" y="91440"/>
                  </a:lnTo>
                  <a:lnTo>
                    <a:pt x="84581" y="85471"/>
                  </a:lnTo>
                  <a:lnTo>
                    <a:pt x="87152" y="79629"/>
                  </a:lnTo>
                  <a:lnTo>
                    <a:pt x="79120" y="79629"/>
                  </a:lnTo>
                  <a:lnTo>
                    <a:pt x="38862" y="60198"/>
                  </a:lnTo>
                  <a:lnTo>
                    <a:pt x="36067" y="58801"/>
                  </a:lnTo>
                  <a:lnTo>
                    <a:pt x="33095" y="57380"/>
                  </a:lnTo>
                  <a:lnTo>
                    <a:pt x="29844" y="55880"/>
                  </a:lnTo>
                  <a:lnTo>
                    <a:pt x="26669" y="54229"/>
                  </a:lnTo>
                  <a:lnTo>
                    <a:pt x="23367" y="52832"/>
                  </a:lnTo>
                  <a:lnTo>
                    <a:pt x="20192" y="51435"/>
                  </a:lnTo>
                  <a:lnTo>
                    <a:pt x="16890" y="49911"/>
                  </a:lnTo>
                  <a:lnTo>
                    <a:pt x="13715" y="48641"/>
                  </a:lnTo>
                  <a:lnTo>
                    <a:pt x="7619" y="46101"/>
                  </a:lnTo>
                  <a:lnTo>
                    <a:pt x="4952" y="45085"/>
                  </a:lnTo>
                  <a:lnTo>
                    <a:pt x="2666" y="44323"/>
                  </a:lnTo>
                  <a:close/>
                </a:path>
                <a:path w="184150" h="174625">
                  <a:moveTo>
                    <a:pt x="162804" y="118618"/>
                  </a:moveTo>
                  <a:lnTo>
                    <a:pt x="147446" y="118618"/>
                  </a:lnTo>
                  <a:lnTo>
                    <a:pt x="148970" y="122936"/>
                  </a:lnTo>
                  <a:lnTo>
                    <a:pt x="159638" y="142748"/>
                  </a:lnTo>
                  <a:lnTo>
                    <a:pt x="168147" y="134747"/>
                  </a:lnTo>
                  <a:lnTo>
                    <a:pt x="172212" y="130683"/>
                  </a:lnTo>
                  <a:lnTo>
                    <a:pt x="176275" y="126746"/>
                  </a:lnTo>
                  <a:lnTo>
                    <a:pt x="180212" y="122555"/>
                  </a:lnTo>
                  <a:lnTo>
                    <a:pt x="180844" y="121793"/>
                  </a:lnTo>
                  <a:lnTo>
                    <a:pt x="166623" y="121793"/>
                  </a:lnTo>
                  <a:lnTo>
                    <a:pt x="165607" y="121412"/>
                  </a:lnTo>
                  <a:lnTo>
                    <a:pt x="164718" y="121031"/>
                  </a:lnTo>
                  <a:lnTo>
                    <a:pt x="163702" y="120015"/>
                  </a:lnTo>
                  <a:lnTo>
                    <a:pt x="162804" y="118618"/>
                  </a:lnTo>
                  <a:close/>
                </a:path>
                <a:path w="184150" h="174625">
                  <a:moveTo>
                    <a:pt x="181101" y="112649"/>
                  </a:moveTo>
                  <a:lnTo>
                    <a:pt x="178053" y="115062"/>
                  </a:lnTo>
                  <a:lnTo>
                    <a:pt x="175640" y="116840"/>
                  </a:lnTo>
                  <a:lnTo>
                    <a:pt x="174116" y="117856"/>
                  </a:lnTo>
                  <a:lnTo>
                    <a:pt x="172465" y="118999"/>
                  </a:lnTo>
                  <a:lnTo>
                    <a:pt x="171068" y="119888"/>
                  </a:lnTo>
                  <a:lnTo>
                    <a:pt x="169671" y="120523"/>
                  </a:lnTo>
                  <a:lnTo>
                    <a:pt x="167893" y="121539"/>
                  </a:lnTo>
                  <a:lnTo>
                    <a:pt x="166623" y="121793"/>
                  </a:lnTo>
                  <a:lnTo>
                    <a:pt x="180844" y="121793"/>
                  </a:lnTo>
                  <a:lnTo>
                    <a:pt x="183895" y="118110"/>
                  </a:lnTo>
                  <a:lnTo>
                    <a:pt x="181101" y="112649"/>
                  </a:lnTo>
                  <a:close/>
                </a:path>
                <a:path w="184150" h="174625">
                  <a:moveTo>
                    <a:pt x="112013" y="0"/>
                  </a:moveTo>
                  <a:lnTo>
                    <a:pt x="110489" y="4826"/>
                  </a:lnTo>
                  <a:lnTo>
                    <a:pt x="106933" y="14732"/>
                  </a:lnTo>
                  <a:lnTo>
                    <a:pt x="103123" y="24638"/>
                  </a:lnTo>
                  <a:lnTo>
                    <a:pt x="100202" y="31369"/>
                  </a:lnTo>
                  <a:lnTo>
                    <a:pt x="97535" y="37846"/>
                  </a:lnTo>
                  <a:lnTo>
                    <a:pt x="96012" y="41402"/>
                  </a:lnTo>
                  <a:lnTo>
                    <a:pt x="94360" y="45339"/>
                  </a:lnTo>
                  <a:lnTo>
                    <a:pt x="92274" y="49911"/>
                  </a:lnTo>
                  <a:lnTo>
                    <a:pt x="90423" y="54229"/>
                  </a:lnTo>
                  <a:lnTo>
                    <a:pt x="88264" y="58928"/>
                  </a:lnTo>
                  <a:lnTo>
                    <a:pt x="85978" y="64135"/>
                  </a:lnTo>
                  <a:lnTo>
                    <a:pt x="83780" y="69304"/>
                  </a:lnTo>
                  <a:lnTo>
                    <a:pt x="81533" y="74422"/>
                  </a:lnTo>
                  <a:lnTo>
                    <a:pt x="79120" y="79629"/>
                  </a:lnTo>
                  <a:lnTo>
                    <a:pt x="87152" y="79629"/>
                  </a:lnTo>
                  <a:lnTo>
                    <a:pt x="90169" y="72898"/>
                  </a:lnTo>
                  <a:lnTo>
                    <a:pt x="93024" y="66675"/>
                  </a:lnTo>
                  <a:lnTo>
                    <a:pt x="95757" y="60960"/>
                  </a:lnTo>
                  <a:lnTo>
                    <a:pt x="98425" y="55118"/>
                  </a:lnTo>
                  <a:lnTo>
                    <a:pt x="100964" y="49784"/>
                  </a:lnTo>
                  <a:lnTo>
                    <a:pt x="103377" y="44831"/>
                  </a:lnTo>
                  <a:lnTo>
                    <a:pt x="105663" y="40005"/>
                  </a:lnTo>
                  <a:lnTo>
                    <a:pt x="109219" y="33147"/>
                  </a:lnTo>
                  <a:lnTo>
                    <a:pt x="112267" y="27432"/>
                  </a:lnTo>
                  <a:lnTo>
                    <a:pt x="115188" y="22098"/>
                  </a:lnTo>
                  <a:lnTo>
                    <a:pt x="117982" y="17145"/>
                  </a:lnTo>
                  <a:lnTo>
                    <a:pt x="120776" y="12065"/>
                  </a:lnTo>
                  <a:lnTo>
                    <a:pt x="123825" y="6985"/>
                  </a:lnTo>
                  <a:lnTo>
                    <a:pt x="127126" y="1651"/>
                  </a:lnTo>
                  <a:lnTo>
                    <a:pt x="112013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6301232" y="4537329"/>
              <a:ext cx="184150" cy="174625"/>
            </a:xfrm>
            <a:custGeom>
              <a:avLst/>
              <a:gdLst/>
              <a:ahLst/>
              <a:cxnLst/>
              <a:rect l="l" t="t" r="r" b="b"/>
              <a:pathLst>
                <a:path w="184150" h="174625">
                  <a:moveTo>
                    <a:pt x="48640" y="172847"/>
                  </a:moveTo>
                  <a:lnTo>
                    <a:pt x="37337" y="165227"/>
                  </a:lnTo>
                  <a:lnTo>
                    <a:pt x="40004" y="160401"/>
                  </a:lnTo>
                  <a:lnTo>
                    <a:pt x="43052" y="154432"/>
                  </a:lnTo>
                  <a:lnTo>
                    <a:pt x="46735" y="147320"/>
                  </a:lnTo>
                  <a:lnTo>
                    <a:pt x="49452" y="141868"/>
                  </a:lnTo>
                  <a:lnTo>
                    <a:pt x="52276" y="136191"/>
                  </a:lnTo>
                  <a:lnTo>
                    <a:pt x="55219" y="130300"/>
                  </a:lnTo>
                  <a:lnTo>
                    <a:pt x="58292" y="124206"/>
                  </a:lnTo>
                  <a:lnTo>
                    <a:pt x="59943" y="120650"/>
                  </a:lnTo>
                  <a:lnTo>
                    <a:pt x="62229" y="116078"/>
                  </a:lnTo>
                  <a:lnTo>
                    <a:pt x="64769" y="110490"/>
                  </a:lnTo>
                  <a:lnTo>
                    <a:pt x="67437" y="104902"/>
                  </a:lnTo>
                  <a:lnTo>
                    <a:pt x="70230" y="98679"/>
                  </a:lnTo>
                  <a:lnTo>
                    <a:pt x="73025" y="92075"/>
                  </a:lnTo>
                  <a:lnTo>
                    <a:pt x="38988" y="75692"/>
                  </a:lnTo>
                  <a:lnTo>
                    <a:pt x="35687" y="74041"/>
                  </a:lnTo>
                  <a:lnTo>
                    <a:pt x="32257" y="72390"/>
                  </a:lnTo>
                  <a:lnTo>
                    <a:pt x="28701" y="70485"/>
                  </a:lnTo>
                  <a:lnTo>
                    <a:pt x="25145" y="68580"/>
                  </a:lnTo>
                  <a:lnTo>
                    <a:pt x="8254" y="58547"/>
                  </a:lnTo>
                  <a:lnTo>
                    <a:pt x="5079" y="56642"/>
                  </a:lnTo>
                  <a:lnTo>
                    <a:pt x="2412" y="54737"/>
                  </a:lnTo>
                  <a:lnTo>
                    <a:pt x="0" y="53086"/>
                  </a:lnTo>
                  <a:lnTo>
                    <a:pt x="2666" y="44323"/>
                  </a:lnTo>
                  <a:lnTo>
                    <a:pt x="4952" y="45085"/>
                  </a:lnTo>
                  <a:lnTo>
                    <a:pt x="7619" y="46101"/>
                  </a:lnTo>
                  <a:lnTo>
                    <a:pt x="10667" y="47371"/>
                  </a:lnTo>
                  <a:lnTo>
                    <a:pt x="13715" y="48641"/>
                  </a:lnTo>
                  <a:lnTo>
                    <a:pt x="16890" y="49911"/>
                  </a:lnTo>
                  <a:lnTo>
                    <a:pt x="20192" y="51435"/>
                  </a:lnTo>
                  <a:lnTo>
                    <a:pt x="23367" y="52832"/>
                  </a:lnTo>
                  <a:lnTo>
                    <a:pt x="26669" y="54229"/>
                  </a:lnTo>
                  <a:lnTo>
                    <a:pt x="29844" y="55880"/>
                  </a:lnTo>
                  <a:lnTo>
                    <a:pt x="33146" y="57404"/>
                  </a:lnTo>
                  <a:lnTo>
                    <a:pt x="36067" y="58801"/>
                  </a:lnTo>
                  <a:lnTo>
                    <a:pt x="38862" y="60198"/>
                  </a:lnTo>
                  <a:lnTo>
                    <a:pt x="79120" y="79629"/>
                  </a:lnTo>
                  <a:lnTo>
                    <a:pt x="81533" y="74422"/>
                  </a:lnTo>
                  <a:lnTo>
                    <a:pt x="83819" y="69215"/>
                  </a:lnTo>
                  <a:lnTo>
                    <a:pt x="85978" y="64135"/>
                  </a:lnTo>
                  <a:lnTo>
                    <a:pt x="88264" y="58928"/>
                  </a:lnTo>
                  <a:lnTo>
                    <a:pt x="90423" y="54229"/>
                  </a:lnTo>
                  <a:lnTo>
                    <a:pt x="92328" y="49784"/>
                  </a:lnTo>
                  <a:lnTo>
                    <a:pt x="94360" y="45339"/>
                  </a:lnTo>
                  <a:lnTo>
                    <a:pt x="96012" y="41402"/>
                  </a:lnTo>
                  <a:lnTo>
                    <a:pt x="97535" y="37846"/>
                  </a:lnTo>
                  <a:lnTo>
                    <a:pt x="99059" y="34163"/>
                  </a:lnTo>
                  <a:lnTo>
                    <a:pt x="100202" y="31369"/>
                  </a:lnTo>
                  <a:lnTo>
                    <a:pt x="101091" y="29337"/>
                  </a:lnTo>
                  <a:lnTo>
                    <a:pt x="103123" y="24638"/>
                  </a:lnTo>
                  <a:lnTo>
                    <a:pt x="112013" y="0"/>
                  </a:lnTo>
                  <a:lnTo>
                    <a:pt x="127126" y="1651"/>
                  </a:lnTo>
                  <a:lnTo>
                    <a:pt x="123825" y="6985"/>
                  </a:lnTo>
                  <a:lnTo>
                    <a:pt x="120776" y="12065"/>
                  </a:lnTo>
                  <a:lnTo>
                    <a:pt x="117982" y="17145"/>
                  </a:lnTo>
                  <a:lnTo>
                    <a:pt x="115188" y="22098"/>
                  </a:lnTo>
                  <a:lnTo>
                    <a:pt x="103377" y="44831"/>
                  </a:lnTo>
                  <a:lnTo>
                    <a:pt x="100964" y="49784"/>
                  </a:lnTo>
                  <a:lnTo>
                    <a:pt x="98425" y="55118"/>
                  </a:lnTo>
                  <a:lnTo>
                    <a:pt x="95757" y="60960"/>
                  </a:lnTo>
                  <a:lnTo>
                    <a:pt x="92963" y="66802"/>
                  </a:lnTo>
                  <a:lnTo>
                    <a:pt x="90169" y="72898"/>
                  </a:lnTo>
                  <a:lnTo>
                    <a:pt x="87375" y="79121"/>
                  </a:lnTo>
                  <a:lnTo>
                    <a:pt x="84581" y="85471"/>
                  </a:lnTo>
                  <a:lnTo>
                    <a:pt x="81787" y="91440"/>
                  </a:lnTo>
                  <a:lnTo>
                    <a:pt x="79247" y="97282"/>
                  </a:lnTo>
                  <a:lnTo>
                    <a:pt x="76580" y="103124"/>
                  </a:lnTo>
                  <a:lnTo>
                    <a:pt x="74167" y="108458"/>
                  </a:lnTo>
                  <a:lnTo>
                    <a:pt x="72008" y="113411"/>
                  </a:lnTo>
                  <a:lnTo>
                    <a:pt x="69850" y="118237"/>
                  </a:lnTo>
                  <a:lnTo>
                    <a:pt x="68198" y="122301"/>
                  </a:lnTo>
                  <a:lnTo>
                    <a:pt x="56641" y="150241"/>
                  </a:lnTo>
                  <a:lnTo>
                    <a:pt x="53466" y="158242"/>
                  </a:lnTo>
                  <a:lnTo>
                    <a:pt x="50800" y="165735"/>
                  </a:lnTo>
                  <a:lnTo>
                    <a:pt x="48640" y="172847"/>
                  </a:lnTo>
                  <a:close/>
                </a:path>
                <a:path w="184150" h="174625">
                  <a:moveTo>
                    <a:pt x="183895" y="118110"/>
                  </a:moveTo>
                  <a:lnTo>
                    <a:pt x="180212" y="122555"/>
                  </a:lnTo>
                  <a:lnTo>
                    <a:pt x="176275" y="126746"/>
                  </a:lnTo>
                  <a:lnTo>
                    <a:pt x="172212" y="130683"/>
                  </a:lnTo>
                  <a:lnTo>
                    <a:pt x="168147" y="134747"/>
                  </a:lnTo>
                  <a:lnTo>
                    <a:pt x="163956" y="138684"/>
                  </a:lnTo>
                  <a:lnTo>
                    <a:pt x="159638" y="142748"/>
                  </a:lnTo>
                  <a:lnTo>
                    <a:pt x="157098" y="138938"/>
                  </a:lnTo>
                  <a:lnTo>
                    <a:pt x="147446" y="118618"/>
                  </a:lnTo>
                  <a:lnTo>
                    <a:pt x="139896" y="124094"/>
                  </a:lnTo>
                  <a:lnTo>
                    <a:pt x="109126" y="150669"/>
                  </a:lnTo>
                  <a:lnTo>
                    <a:pt x="86105" y="174244"/>
                  </a:lnTo>
                  <a:lnTo>
                    <a:pt x="80771" y="157988"/>
                  </a:lnTo>
                  <a:lnTo>
                    <a:pt x="85597" y="154686"/>
                  </a:lnTo>
                  <a:lnTo>
                    <a:pt x="90550" y="151130"/>
                  </a:lnTo>
                  <a:lnTo>
                    <a:pt x="95884" y="147320"/>
                  </a:lnTo>
                  <a:lnTo>
                    <a:pt x="101218" y="143510"/>
                  </a:lnTo>
                  <a:lnTo>
                    <a:pt x="106552" y="139700"/>
                  </a:lnTo>
                  <a:lnTo>
                    <a:pt x="112140" y="135636"/>
                  </a:lnTo>
                  <a:lnTo>
                    <a:pt x="117601" y="131699"/>
                  </a:lnTo>
                  <a:lnTo>
                    <a:pt x="123062" y="127635"/>
                  </a:lnTo>
                  <a:lnTo>
                    <a:pt x="128650" y="123571"/>
                  </a:lnTo>
                  <a:lnTo>
                    <a:pt x="134238" y="119507"/>
                  </a:lnTo>
                  <a:lnTo>
                    <a:pt x="139700" y="115697"/>
                  </a:lnTo>
                  <a:lnTo>
                    <a:pt x="144906" y="112014"/>
                  </a:lnTo>
                  <a:lnTo>
                    <a:pt x="136270" y="68453"/>
                  </a:lnTo>
                  <a:lnTo>
                    <a:pt x="135620" y="46450"/>
                  </a:lnTo>
                  <a:lnTo>
                    <a:pt x="135967" y="35663"/>
                  </a:lnTo>
                  <a:lnTo>
                    <a:pt x="136778" y="25019"/>
                  </a:lnTo>
                  <a:lnTo>
                    <a:pt x="142747" y="23368"/>
                  </a:lnTo>
                  <a:lnTo>
                    <a:pt x="142315" y="29942"/>
                  </a:lnTo>
                  <a:lnTo>
                    <a:pt x="142144" y="36528"/>
                  </a:lnTo>
                  <a:lnTo>
                    <a:pt x="145922" y="75565"/>
                  </a:lnTo>
                  <a:lnTo>
                    <a:pt x="158876" y="112649"/>
                  </a:lnTo>
                  <a:lnTo>
                    <a:pt x="162559" y="118237"/>
                  </a:lnTo>
                  <a:lnTo>
                    <a:pt x="163702" y="120015"/>
                  </a:lnTo>
                  <a:lnTo>
                    <a:pt x="164718" y="121031"/>
                  </a:lnTo>
                  <a:lnTo>
                    <a:pt x="165607" y="121412"/>
                  </a:lnTo>
                  <a:lnTo>
                    <a:pt x="166623" y="121793"/>
                  </a:lnTo>
                  <a:lnTo>
                    <a:pt x="167893" y="121539"/>
                  </a:lnTo>
                  <a:lnTo>
                    <a:pt x="169671" y="120523"/>
                  </a:lnTo>
                  <a:lnTo>
                    <a:pt x="171068" y="119888"/>
                  </a:lnTo>
                  <a:lnTo>
                    <a:pt x="172465" y="118999"/>
                  </a:lnTo>
                  <a:lnTo>
                    <a:pt x="174116" y="117856"/>
                  </a:lnTo>
                  <a:lnTo>
                    <a:pt x="175640" y="116840"/>
                  </a:lnTo>
                  <a:lnTo>
                    <a:pt x="178053" y="115062"/>
                  </a:lnTo>
                  <a:lnTo>
                    <a:pt x="181101" y="112649"/>
                  </a:lnTo>
                  <a:lnTo>
                    <a:pt x="183895" y="11811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204204" y="4695444"/>
              <a:ext cx="171450" cy="116586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6228080" y="4716835"/>
              <a:ext cx="164465" cy="110489"/>
            </a:xfrm>
            <a:custGeom>
              <a:avLst/>
              <a:gdLst/>
              <a:ahLst/>
              <a:cxnLst/>
              <a:rect l="l" t="t" r="r" b="b"/>
              <a:pathLst>
                <a:path w="164464" h="110489">
                  <a:moveTo>
                    <a:pt x="45166" y="0"/>
                  </a:moveTo>
                  <a:lnTo>
                    <a:pt x="30749" y="1309"/>
                  </a:lnTo>
                  <a:lnTo>
                    <a:pt x="15690" y="4381"/>
                  </a:lnTo>
                  <a:lnTo>
                    <a:pt x="0" y="9215"/>
                  </a:lnTo>
                  <a:lnTo>
                    <a:pt x="2032" y="14549"/>
                  </a:lnTo>
                  <a:lnTo>
                    <a:pt x="15698" y="11310"/>
                  </a:lnTo>
                  <a:lnTo>
                    <a:pt x="29067" y="9596"/>
                  </a:lnTo>
                  <a:lnTo>
                    <a:pt x="67218" y="13384"/>
                  </a:lnTo>
                  <a:lnTo>
                    <a:pt x="108458" y="32329"/>
                  </a:lnTo>
                  <a:lnTo>
                    <a:pt x="138811" y="62809"/>
                  </a:lnTo>
                  <a:lnTo>
                    <a:pt x="156114" y="97464"/>
                  </a:lnTo>
                  <a:lnTo>
                    <a:pt x="158750" y="109926"/>
                  </a:lnTo>
                  <a:lnTo>
                    <a:pt x="164084" y="109164"/>
                  </a:lnTo>
                  <a:lnTo>
                    <a:pt x="153457" y="67784"/>
                  </a:lnTo>
                  <a:lnTo>
                    <a:pt x="129794" y="34043"/>
                  </a:lnTo>
                  <a:lnTo>
                    <a:pt x="96700" y="10846"/>
                  </a:lnTo>
                  <a:lnTo>
                    <a:pt x="58928" y="452"/>
                  </a:lnTo>
                  <a:lnTo>
                    <a:pt x="4516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6228080" y="4716835"/>
              <a:ext cx="164465" cy="110489"/>
            </a:xfrm>
            <a:custGeom>
              <a:avLst/>
              <a:gdLst/>
              <a:ahLst/>
              <a:cxnLst/>
              <a:rect l="l" t="t" r="r" b="b"/>
              <a:pathLst>
                <a:path w="164464" h="110489">
                  <a:moveTo>
                    <a:pt x="164084" y="109164"/>
                  </a:moveTo>
                  <a:lnTo>
                    <a:pt x="158750" y="109926"/>
                  </a:lnTo>
                  <a:lnTo>
                    <a:pt x="157658" y="103665"/>
                  </a:lnTo>
                  <a:lnTo>
                    <a:pt x="156114" y="97464"/>
                  </a:lnTo>
                  <a:lnTo>
                    <a:pt x="138811" y="62809"/>
                  </a:lnTo>
                  <a:lnTo>
                    <a:pt x="108458" y="32329"/>
                  </a:lnTo>
                  <a:lnTo>
                    <a:pt x="67218" y="13384"/>
                  </a:lnTo>
                  <a:lnTo>
                    <a:pt x="42126" y="9405"/>
                  </a:lnTo>
                  <a:lnTo>
                    <a:pt x="29067" y="9596"/>
                  </a:lnTo>
                  <a:lnTo>
                    <a:pt x="15698" y="11310"/>
                  </a:lnTo>
                  <a:lnTo>
                    <a:pt x="2032" y="14549"/>
                  </a:lnTo>
                  <a:lnTo>
                    <a:pt x="0" y="9215"/>
                  </a:lnTo>
                  <a:lnTo>
                    <a:pt x="15690" y="4381"/>
                  </a:lnTo>
                  <a:lnTo>
                    <a:pt x="30749" y="1309"/>
                  </a:lnTo>
                  <a:lnTo>
                    <a:pt x="45166" y="0"/>
                  </a:lnTo>
                  <a:lnTo>
                    <a:pt x="58928" y="452"/>
                  </a:lnTo>
                  <a:lnTo>
                    <a:pt x="96700" y="10846"/>
                  </a:lnTo>
                  <a:lnTo>
                    <a:pt x="129794" y="34043"/>
                  </a:lnTo>
                  <a:lnTo>
                    <a:pt x="153457" y="67784"/>
                  </a:lnTo>
                  <a:lnTo>
                    <a:pt x="162081" y="94593"/>
                  </a:lnTo>
                  <a:lnTo>
                    <a:pt x="164084" y="10916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172200" y="4777740"/>
              <a:ext cx="180594" cy="157733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6196203" y="4799711"/>
              <a:ext cx="173355" cy="150495"/>
            </a:xfrm>
            <a:custGeom>
              <a:avLst/>
              <a:gdLst/>
              <a:ahLst/>
              <a:cxnLst/>
              <a:rect l="l" t="t" r="r" b="b"/>
              <a:pathLst>
                <a:path w="173354" h="150495">
                  <a:moveTo>
                    <a:pt x="1905" y="0"/>
                  </a:moveTo>
                  <a:lnTo>
                    <a:pt x="0" y="2666"/>
                  </a:lnTo>
                  <a:lnTo>
                    <a:pt x="79756" y="122300"/>
                  </a:lnTo>
                  <a:lnTo>
                    <a:pt x="84709" y="130937"/>
                  </a:lnTo>
                  <a:lnTo>
                    <a:pt x="85598" y="133222"/>
                  </a:lnTo>
                  <a:lnTo>
                    <a:pt x="86233" y="137287"/>
                  </a:lnTo>
                  <a:lnTo>
                    <a:pt x="86106" y="139064"/>
                  </a:lnTo>
                  <a:lnTo>
                    <a:pt x="84836" y="142747"/>
                  </a:lnTo>
                  <a:lnTo>
                    <a:pt x="82169" y="146938"/>
                  </a:lnTo>
                  <a:lnTo>
                    <a:pt x="86360" y="149987"/>
                  </a:lnTo>
                  <a:lnTo>
                    <a:pt x="87249" y="148208"/>
                  </a:lnTo>
                  <a:lnTo>
                    <a:pt x="94361" y="137921"/>
                  </a:lnTo>
                  <a:lnTo>
                    <a:pt x="108838" y="118871"/>
                  </a:lnTo>
                  <a:lnTo>
                    <a:pt x="104394" y="115569"/>
                  </a:lnTo>
                  <a:lnTo>
                    <a:pt x="100202" y="120776"/>
                  </a:lnTo>
                  <a:lnTo>
                    <a:pt x="96900" y="123951"/>
                  </a:lnTo>
                  <a:lnTo>
                    <a:pt x="95250" y="124713"/>
                  </a:lnTo>
                  <a:lnTo>
                    <a:pt x="91948" y="124587"/>
                  </a:lnTo>
                  <a:lnTo>
                    <a:pt x="90297" y="123697"/>
                  </a:lnTo>
                  <a:lnTo>
                    <a:pt x="88392" y="121919"/>
                  </a:lnTo>
                  <a:lnTo>
                    <a:pt x="84327" y="117475"/>
                  </a:lnTo>
                  <a:lnTo>
                    <a:pt x="16383" y="16382"/>
                  </a:lnTo>
                  <a:lnTo>
                    <a:pt x="132207" y="47625"/>
                  </a:lnTo>
                  <a:lnTo>
                    <a:pt x="135762" y="48768"/>
                  </a:lnTo>
                  <a:lnTo>
                    <a:pt x="140970" y="50926"/>
                  </a:lnTo>
                  <a:lnTo>
                    <a:pt x="142748" y="52196"/>
                  </a:lnTo>
                  <a:lnTo>
                    <a:pt x="144399" y="55244"/>
                  </a:lnTo>
                  <a:lnTo>
                    <a:pt x="144272" y="57150"/>
                  </a:lnTo>
                  <a:lnTo>
                    <a:pt x="142621" y="61468"/>
                  </a:lnTo>
                  <a:lnTo>
                    <a:pt x="138557" y="67818"/>
                  </a:lnTo>
                  <a:lnTo>
                    <a:pt x="143129" y="70993"/>
                  </a:lnTo>
                  <a:lnTo>
                    <a:pt x="144525" y="68706"/>
                  </a:lnTo>
                  <a:lnTo>
                    <a:pt x="171069" y="31368"/>
                  </a:lnTo>
                  <a:lnTo>
                    <a:pt x="172847" y="29463"/>
                  </a:lnTo>
                  <a:lnTo>
                    <a:pt x="168529" y="26288"/>
                  </a:lnTo>
                  <a:lnTo>
                    <a:pt x="153797" y="36830"/>
                  </a:lnTo>
                  <a:lnTo>
                    <a:pt x="151002" y="36830"/>
                  </a:lnTo>
                  <a:lnTo>
                    <a:pt x="144525" y="3594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6196203" y="4799711"/>
              <a:ext cx="173355" cy="150495"/>
            </a:xfrm>
            <a:custGeom>
              <a:avLst/>
              <a:gdLst/>
              <a:ahLst/>
              <a:cxnLst/>
              <a:rect l="l" t="t" r="r" b="b"/>
              <a:pathLst>
                <a:path w="173354" h="150495">
                  <a:moveTo>
                    <a:pt x="172847" y="29463"/>
                  </a:moveTo>
                  <a:lnTo>
                    <a:pt x="171069" y="31368"/>
                  </a:lnTo>
                  <a:lnTo>
                    <a:pt x="168910" y="34289"/>
                  </a:lnTo>
                  <a:lnTo>
                    <a:pt x="166243" y="37972"/>
                  </a:lnTo>
                  <a:lnTo>
                    <a:pt x="163575" y="41782"/>
                  </a:lnTo>
                  <a:lnTo>
                    <a:pt x="160655" y="45719"/>
                  </a:lnTo>
                  <a:lnTo>
                    <a:pt x="157734" y="49783"/>
                  </a:lnTo>
                  <a:lnTo>
                    <a:pt x="154812" y="53847"/>
                  </a:lnTo>
                  <a:lnTo>
                    <a:pt x="152019" y="57912"/>
                  </a:lnTo>
                  <a:lnTo>
                    <a:pt x="149351" y="61721"/>
                  </a:lnTo>
                  <a:lnTo>
                    <a:pt x="146685" y="65658"/>
                  </a:lnTo>
                  <a:lnTo>
                    <a:pt x="144525" y="68706"/>
                  </a:lnTo>
                  <a:lnTo>
                    <a:pt x="143129" y="70993"/>
                  </a:lnTo>
                  <a:lnTo>
                    <a:pt x="138557" y="67818"/>
                  </a:lnTo>
                  <a:lnTo>
                    <a:pt x="140970" y="64262"/>
                  </a:lnTo>
                  <a:lnTo>
                    <a:pt x="142621" y="61468"/>
                  </a:lnTo>
                  <a:lnTo>
                    <a:pt x="143383" y="59308"/>
                  </a:lnTo>
                  <a:lnTo>
                    <a:pt x="144272" y="57150"/>
                  </a:lnTo>
                  <a:lnTo>
                    <a:pt x="144399" y="55244"/>
                  </a:lnTo>
                  <a:lnTo>
                    <a:pt x="143637" y="53720"/>
                  </a:lnTo>
                  <a:lnTo>
                    <a:pt x="142748" y="52196"/>
                  </a:lnTo>
                  <a:lnTo>
                    <a:pt x="140970" y="50926"/>
                  </a:lnTo>
                  <a:lnTo>
                    <a:pt x="138430" y="49911"/>
                  </a:lnTo>
                  <a:lnTo>
                    <a:pt x="135762" y="48768"/>
                  </a:lnTo>
                  <a:lnTo>
                    <a:pt x="132207" y="47625"/>
                  </a:lnTo>
                  <a:lnTo>
                    <a:pt x="127508" y="46481"/>
                  </a:lnTo>
                  <a:lnTo>
                    <a:pt x="16383" y="16382"/>
                  </a:lnTo>
                  <a:lnTo>
                    <a:pt x="81787" y="113791"/>
                  </a:lnTo>
                  <a:lnTo>
                    <a:pt x="93599" y="124713"/>
                  </a:lnTo>
                  <a:lnTo>
                    <a:pt x="95250" y="124713"/>
                  </a:lnTo>
                  <a:lnTo>
                    <a:pt x="96900" y="123951"/>
                  </a:lnTo>
                  <a:lnTo>
                    <a:pt x="98551" y="122300"/>
                  </a:lnTo>
                  <a:lnTo>
                    <a:pt x="100202" y="120776"/>
                  </a:lnTo>
                  <a:lnTo>
                    <a:pt x="102108" y="118490"/>
                  </a:lnTo>
                  <a:lnTo>
                    <a:pt x="104394" y="115569"/>
                  </a:lnTo>
                  <a:lnTo>
                    <a:pt x="108838" y="118871"/>
                  </a:lnTo>
                  <a:lnTo>
                    <a:pt x="107187" y="120903"/>
                  </a:lnTo>
                  <a:lnTo>
                    <a:pt x="105283" y="123316"/>
                  </a:lnTo>
                  <a:lnTo>
                    <a:pt x="103124" y="126111"/>
                  </a:lnTo>
                  <a:lnTo>
                    <a:pt x="100837" y="129031"/>
                  </a:lnTo>
                  <a:lnTo>
                    <a:pt x="98679" y="131952"/>
                  </a:lnTo>
                  <a:lnTo>
                    <a:pt x="96520" y="134874"/>
                  </a:lnTo>
                  <a:lnTo>
                    <a:pt x="94361" y="137921"/>
                  </a:lnTo>
                  <a:lnTo>
                    <a:pt x="92456" y="140715"/>
                  </a:lnTo>
                  <a:lnTo>
                    <a:pt x="90550" y="143382"/>
                  </a:lnTo>
                  <a:lnTo>
                    <a:pt x="88646" y="146050"/>
                  </a:lnTo>
                  <a:lnTo>
                    <a:pt x="87249" y="148208"/>
                  </a:lnTo>
                  <a:lnTo>
                    <a:pt x="86360" y="149987"/>
                  </a:lnTo>
                  <a:lnTo>
                    <a:pt x="82169" y="146938"/>
                  </a:lnTo>
                  <a:lnTo>
                    <a:pt x="86233" y="137287"/>
                  </a:lnTo>
                  <a:lnTo>
                    <a:pt x="85979" y="135381"/>
                  </a:lnTo>
                  <a:lnTo>
                    <a:pt x="85598" y="133222"/>
                  </a:lnTo>
                  <a:lnTo>
                    <a:pt x="84709" y="130937"/>
                  </a:lnTo>
                  <a:lnTo>
                    <a:pt x="83185" y="128269"/>
                  </a:lnTo>
                  <a:lnTo>
                    <a:pt x="81787" y="125602"/>
                  </a:lnTo>
                  <a:lnTo>
                    <a:pt x="79756" y="122300"/>
                  </a:lnTo>
                  <a:lnTo>
                    <a:pt x="77088" y="118490"/>
                  </a:lnTo>
                  <a:lnTo>
                    <a:pt x="0" y="2666"/>
                  </a:lnTo>
                  <a:lnTo>
                    <a:pt x="1905" y="0"/>
                  </a:lnTo>
                  <a:lnTo>
                    <a:pt x="136017" y="33908"/>
                  </a:lnTo>
                  <a:lnTo>
                    <a:pt x="140588" y="35051"/>
                  </a:lnTo>
                  <a:lnTo>
                    <a:pt x="144525" y="35940"/>
                  </a:lnTo>
                  <a:lnTo>
                    <a:pt x="147827" y="36321"/>
                  </a:lnTo>
                  <a:lnTo>
                    <a:pt x="151002" y="36830"/>
                  </a:lnTo>
                  <a:lnTo>
                    <a:pt x="153797" y="36830"/>
                  </a:lnTo>
                  <a:lnTo>
                    <a:pt x="156083" y="36321"/>
                  </a:lnTo>
                  <a:lnTo>
                    <a:pt x="158496" y="35813"/>
                  </a:lnTo>
                  <a:lnTo>
                    <a:pt x="160655" y="34797"/>
                  </a:lnTo>
                  <a:lnTo>
                    <a:pt x="162433" y="33146"/>
                  </a:lnTo>
                  <a:lnTo>
                    <a:pt x="164337" y="31622"/>
                  </a:lnTo>
                  <a:lnTo>
                    <a:pt x="166370" y="29337"/>
                  </a:lnTo>
                  <a:lnTo>
                    <a:pt x="168529" y="26288"/>
                  </a:lnTo>
                  <a:lnTo>
                    <a:pt x="172847" y="2946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091428" y="4834097"/>
              <a:ext cx="113507" cy="11052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6113991" y="4855845"/>
              <a:ext cx="108585" cy="104139"/>
            </a:xfrm>
            <a:custGeom>
              <a:avLst/>
              <a:gdLst/>
              <a:ahLst/>
              <a:cxnLst/>
              <a:rect l="l" t="t" r="r" b="b"/>
              <a:pathLst>
                <a:path w="108585" h="104139">
                  <a:moveTo>
                    <a:pt x="33641" y="54990"/>
                  </a:moveTo>
                  <a:lnTo>
                    <a:pt x="11599" y="54990"/>
                  </a:lnTo>
                  <a:lnTo>
                    <a:pt x="16044" y="56514"/>
                  </a:lnTo>
                  <a:lnTo>
                    <a:pt x="21886" y="61467"/>
                  </a:lnTo>
                  <a:lnTo>
                    <a:pt x="70527" y="101980"/>
                  </a:lnTo>
                  <a:lnTo>
                    <a:pt x="76369" y="103758"/>
                  </a:lnTo>
                  <a:lnTo>
                    <a:pt x="82592" y="102615"/>
                  </a:lnTo>
                  <a:lnTo>
                    <a:pt x="88688" y="101345"/>
                  </a:lnTo>
                  <a:lnTo>
                    <a:pt x="93895" y="98297"/>
                  </a:lnTo>
                  <a:lnTo>
                    <a:pt x="98086" y="93217"/>
                  </a:lnTo>
                  <a:lnTo>
                    <a:pt x="100118" y="90804"/>
                  </a:lnTo>
                  <a:lnTo>
                    <a:pt x="100741" y="89661"/>
                  </a:lnTo>
                  <a:lnTo>
                    <a:pt x="86021" y="89661"/>
                  </a:lnTo>
                  <a:lnTo>
                    <a:pt x="76496" y="88899"/>
                  </a:lnTo>
                  <a:lnTo>
                    <a:pt x="71797" y="86867"/>
                  </a:lnTo>
                  <a:lnTo>
                    <a:pt x="67225" y="83057"/>
                  </a:lnTo>
                  <a:lnTo>
                    <a:pt x="56430" y="73913"/>
                  </a:lnTo>
                  <a:lnTo>
                    <a:pt x="57761" y="70611"/>
                  </a:lnTo>
                  <a:lnTo>
                    <a:pt x="52366" y="70611"/>
                  </a:lnTo>
                  <a:lnTo>
                    <a:pt x="33641" y="54990"/>
                  </a:lnTo>
                  <a:close/>
                </a:path>
                <a:path w="108585" h="104139">
                  <a:moveTo>
                    <a:pt x="96562" y="39623"/>
                  </a:moveTo>
                  <a:lnTo>
                    <a:pt x="92599" y="45084"/>
                  </a:lnTo>
                  <a:lnTo>
                    <a:pt x="92879" y="46481"/>
                  </a:lnTo>
                  <a:lnTo>
                    <a:pt x="93133" y="48513"/>
                  </a:lnTo>
                  <a:lnTo>
                    <a:pt x="94657" y="50545"/>
                  </a:lnTo>
                  <a:lnTo>
                    <a:pt x="97070" y="52577"/>
                  </a:lnTo>
                  <a:lnTo>
                    <a:pt x="100626" y="55752"/>
                  </a:lnTo>
                  <a:lnTo>
                    <a:pt x="102277" y="60070"/>
                  </a:lnTo>
                  <a:lnTo>
                    <a:pt x="101769" y="71119"/>
                  </a:lnTo>
                  <a:lnTo>
                    <a:pt x="99864" y="76072"/>
                  </a:lnTo>
                  <a:lnTo>
                    <a:pt x="96181" y="80517"/>
                  </a:lnTo>
                  <a:lnTo>
                    <a:pt x="90974" y="86740"/>
                  </a:lnTo>
                  <a:lnTo>
                    <a:pt x="86021" y="89661"/>
                  </a:lnTo>
                  <a:lnTo>
                    <a:pt x="100741" y="89661"/>
                  </a:lnTo>
                  <a:lnTo>
                    <a:pt x="108272" y="58673"/>
                  </a:lnTo>
                  <a:lnTo>
                    <a:pt x="108152" y="54990"/>
                  </a:lnTo>
                  <a:lnTo>
                    <a:pt x="98213" y="39750"/>
                  </a:lnTo>
                  <a:lnTo>
                    <a:pt x="96562" y="39623"/>
                  </a:lnTo>
                  <a:close/>
                </a:path>
                <a:path w="108585" h="104139">
                  <a:moveTo>
                    <a:pt x="70527" y="13207"/>
                  </a:moveTo>
                  <a:lnTo>
                    <a:pt x="50842" y="13207"/>
                  </a:lnTo>
                  <a:lnTo>
                    <a:pt x="55160" y="14604"/>
                  </a:lnTo>
                  <a:lnTo>
                    <a:pt x="64558" y="22478"/>
                  </a:lnTo>
                  <a:lnTo>
                    <a:pt x="56533" y="60366"/>
                  </a:lnTo>
                  <a:lnTo>
                    <a:pt x="52366" y="70611"/>
                  </a:lnTo>
                  <a:lnTo>
                    <a:pt x="57761" y="70611"/>
                  </a:lnTo>
                  <a:lnTo>
                    <a:pt x="59605" y="66039"/>
                  </a:lnTo>
                  <a:lnTo>
                    <a:pt x="62653" y="58673"/>
                  </a:lnTo>
                  <a:lnTo>
                    <a:pt x="65622" y="51053"/>
                  </a:lnTo>
                  <a:lnTo>
                    <a:pt x="67987" y="45084"/>
                  </a:lnTo>
                  <a:lnTo>
                    <a:pt x="69892" y="38861"/>
                  </a:lnTo>
                  <a:lnTo>
                    <a:pt x="72178" y="27431"/>
                  </a:lnTo>
                  <a:lnTo>
                    <a:pt x="72305" y="22351"/>
                  </a:lnTo>
                  <a:lnTo>
                    <a:pt x="70527" y="13207"/>
                  </a:lnTo>
                  <a:close/>
                </a:path>
                <a:path w="108585" h="104139">
                  <a:moveTo>
                    <a:pt x="9059" y="41528"/>
                  </a:moveTo>
                  <a:lnTo>
                    <a:pt x="0" y="64515"/>
                  </a:lnTo>
                  <a:lnTo>
                    <a:pt x="169" y="67309"/>
                  </a:lnTo>
                  <a:lnTo>
                    <a:pt x="3344" y="69087"/>
                  </a:lnTo>
                  <a:lnTo>
                    <a:pt x="3852" y="62864"/>
                  </a:lnTo>
                  <a:lnTo>
                    <a:pt x="5630" y="58800"/>
                  </a:lnTo>
                  <a:lnTo>
                    <a:pt x="8678" y="56895"/>
                  </a:lnTo>
                  <a:lnTo>
                    <a:pt x="11599" y="54990"/>
                  </a:lnTo>
                  <a:lnTo>
                    <a:pt x="33641" y="54990"/>
                  </a:lnTo>
                  <a:lnTo>
                    <a:pt x="29379" y="51434"/>
                  </a:lnTo>
                  <a:lnTo>
                    <a:pt x="28890" y="47624"/>
                  </a:lnTo>
                  <a:lnTo>
                    <a:pt x="24807" y="47624"/>
                  </a:lnTo>
                  <a:lnTo>
                    <a:pt x="20235" y="44195"/>
                  </a:lnTo>
                  <a:lnTo>
                    <a:pt x="16171" y="42290"/>
                  </a:lnTo>
                  <a:lnTo>
                    <a:pt x="9059" y="41528"/>
                  </a:lnTo>
                  <a:close/>
                </a:path>
                <a:path w="108585" h="104139">
                  <a:moveTo>
                    <a:pt x="54779" y="0"/>
                  </a:moveTo>
                  <a:lnTo>
                    <a:pt x="48937" y="761"/>
                  </a:lnTo>
                  <a:lnTo>
                    <a:pt x="43222" y="1396"/>
                  </a:lnTo>
                  <a:lnTo>
                    <a:pt x="38269" y="4063"/>
                  </a:lnTo>
                  <a:lnTo>
                    <a:pt x="34332" y="8762"/>
                  </a:lnTo>
                  <a:lnTo>
                    <a:pt x="30141" y="13969"/>
                  </a:lnTo>
                  <a:lnTo>
                    <a:pt x="27220" y="19811"/>
                  </a:lnTo>
                  <a:lnTo>
                    <a:pt x="25823" y="26669"/>
                  </a:lnTo>
                  <a:lnTo>
                    <a:pt x="24299" y="33400"/>
                  </a:lnTo>
                  <a:lnTo>
                    <a:pt x="24179" y="36702"/>
                  </a:lnTo>
                  <a:lnTo>
                    <a:pt x="24152" y="41401"/>
                  </a:lnTo>
                  <a:lnTo>
                    <a:pt x="24807" y="47624"/>
                  </a:lnTo>
                  <a:lnTo>
                    <a:pt x="28890" y="47624"/>
                  </a:lnTo>
                  <a:lnTo>
                    <a:pt x="28977" y="40766"/>
                  </a:lnTo>
                  <a:lnTo>
                    <a:pt x="30649" y="30733"/>
                  </a:lnTo>
                  <a:lnTo>
                    <a:pt x="32681" y="26161"/>
                  </a:lnTo>
                  <a:lnTo>
                    <a:pt x="39539" y="17906"/>
                  </a:lnTo>
                  <a:lnTo>
                    <a:pt x="43222" y="15239"/>
                  </a:lnTo>
                  <a:lnTo>
                    <a:pt x="50842" y="13207"/>
                  </a:lnTo>
                  <a:lnTo>
                    <a:pt x="70527" y="13207"/>
                  </a:lnTo>
                  <a:lnTo>
                    <a:pt x="68241" y="9270"/>
                  </a:lnTo>
                  <a:lnTo>
                    <a:pt x="64431" y="5968"/>
                  </a:lnTo>
                  <a:lnTo>
                    <a:pt x="59859" y="1777"/>
                  </a:lnTo>
                  <a:lnTo>
                    <a:pt x="54779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6113907" y="4855845"/>
              <a:ext cx="108585" cy="104139"/>
            </a:xfrm>
            <a:custGeom>
              <a:avLst/>
              <a:gdLst/>
              <a:ahLst/>
              <a:cxnLst/>
              <a:rect l="l" t="t" r="r" b="b"/>
              <a:pathLst>
                <a:path w="108585" h="104139">
                  <a:moveTo>
                    <a:pt x="52450" y="70611"/>
                  </a:moveTo>
                  <a:lnTo>
                    <a:pt x="66039" y="28574"/>
                  </a:lnTo>
                  <a:lnTo>
                    <a:pt x="64642" y="22478"/>
                  </a:lnTo>
                  <a:lnTo>
                    <a:pt x="60070" y="18668"/>
                  </a:lnTo>
                  <a:lnTo>
                    <a:pt x="55244" y="14604"/>
                  </a:lnTo>
                  <a:lnTo>
                    <a:pt x="50926" y="13207"/>
                  </a:lnTo>
                  <a:lnTo>
                    <a:pt x="47116" y="14223"/>
                  </a:lnTo>
                  <a:lnTo>
                    <a:pt x="43306" y="15239"/>
                  </a:lnTo>
                  <a:lnTo>
                    <a:pt x="39623" y="17906"/>
                  </a:lnTo>
                  <a:lnTo>
                    <a:pt x="35940" y="22351"/>
                  </a:lnTo>
                  <a:lnTo>
                    <a:pt x="32765" y="26161"/>
                  </a:lnTo>
                  <a:lnTo>
                    <a:pt x="30733" y="30733"/>
                  </a:lnTo>
                  <a:lnTo>
                    <a:pt x="29844" y="36067"/>
                  </a:lnTo>
                  <a:lnTo>
                    <a:pt x="28955" y="41401"/>
                  </a:lnTo>
                  <a:lnTo>
                    <a:pt x="28828" y="46481"/>
                  </a:lnTo>
                  <a:lnTo>
                    <a:pt x="29463" y="51434"/>
                  </a:lnTo>
                  <a:lnTo>
                    <a:pt x="52450" y="70611"/>
                  </a:lnTo>
                  <a:close/>
                </a:path>
                <a:path w="108585" h="104139">
                  <a:moveTo>
                    <a:pt x="98170" y="93217"/>
                  </a:moveTo>
                  <a:lnTo>
                    <a:pt x="93979" y="98297"/>
                  </a:lnTo>
                  <a:lnTo>
                    <a:pt x="88772" y="101345"/>
                  </a:lnTo>
                  <a:lnTo>
                    <a:pt x="82676" y="102615"/>
                  </a:lnTo>
                  <a:lnTo>
                    <a:pt x="76453" y="103758"/>
                  </a:lnTo>
                  <a:lnTo>
                    <a:pt x="70612" y="101980"/>
                  </a:lnTo>
                  <a:lnTo>
                    <a:pt x="64769" y="97154"/>
                  </a:lnTo>
                  <a:lnTo>
                    <a:pt x="21970" y="61467"/>
                  </a:lnTo>
                  <a:lnTo>
                    <a:pt x="16128" y="56514"/>
                  </a:lnTo>
                  <a:lnTo>
                    <a:pt x="11683" y="54990"/>
                  </a:lnTo>
                  <a:lnTo>
                    <a:pt x="8762" y="56895"/>
                  </a:lnTo>
                  <a:lnTo>
                    <a:pt x="5714" y="58800"/>
                  </a:lnTo>
                  <a:lnTo>
                    <a:pt x="3937" y="62864"/>
                  </a:lnTo>
                  <a:lnTo>
                    <a:pt x="3428" y="69087"/>
                  </a:lnTo>
                  <a:lnTo>
                    <a:pt x="253" y="67309"/>
                  </a:lnTo>
                  <a:lnTo>
                    <a:pt x="0" y="63118"/>
                  </a:lnTo>
                  <a:lnTo>
                    <a:pt x="4190" y="45084"/>
                  </a:lnTo>
                  <a:lnTo>
                    <a:pt x="6350" y="42544"/>
                  </a:lnTo>
                  <a:lnTo>
                    <a:pt x="9143" y="41528"/>
                  </a:lnTo>
                  <a:lnTo>
                    <a:pt x="12700" y="41909"/>
                  </a:lnTo>
                  <a:lnTo>
                    <a:pt x="16255" y="42290"/>
                  </a:lnTo>
                  <a:lnTo>
                    <a:pt x="20319" y="44195"/>
                  </a:lnTo>
                  <a:lnTo>
                    <a:pt x="24891" y="47624"/>
                  </a:lnTo>
                  <a:lnTo>
                    <a:pt x="24129" y="40385"/>
                  </a:lnTo>
                  <a:lnTo>
                    <a:pt x="24383" y="33400"/>
                  </a:lnTo>
                  <a:lnTo>
                    <a:pt x="25907" y="26669"/>
                  </a:lnTo>
                  <a:lnTo>
                    <a:pt x="27304" y="19811"/>
                  </a:lnTo>
                  <a:lnTo>
                    <a:pt x="49021" y="761"/>
                  </a:lnTo>
                  <a:lnTo>
                    <a:pt x="54863" y="0"/>
                  </a:lnTo>
                  <a:lnTo>
                    <a:pt x="59943" y="1777"/>
                  </a:lnTo>
                  <a:lnTo>
                    <a:pt x="64515" y="5968"/>
                  </a:lnTo>
                  <a:lnTo>
                    <a:pt x="68325" y="9270"/>
                  </a:lnTo>
                  <a:lnTo>
                    <a:pt x="70612" y="13207"/>
                  </a:lnTo>
                  <a:lnTo>
                    <a:pt x="71500" y="17779"/>
                  </a:lnTo>
                  <a:lnTo>
                    <a:pt x="72389" y="22351"/>
                  </a:lnTo>
                  <a:lnTo>
                    <a:pt x="72262" y="27431"/>
                  </a:lnTo>
                  <a:lnTo>
                    <a:pt x="71119" y="33146"/>
                  </a:lnTo>
                  <a:lnTo>
                    <a:pt x="69976" y="38861"/>
                  </a:lnTo>
                  <a:lnTo>
                    <a:pt x="68071" y="45084"/>
                  </a:lnTo>
                  <a:lnTo>
                    <a:pt x="65404" y="51815"/>
                  </a:lnTo>
                  <a:lnTo>
                    <a:pt x="62737" y="58673"/>
                  </a:lnTo>
                  <a:lnTo>
                    <a:pt x="59689" y="66039"/>
                  </a:lnTo>
                  <a:lnTo>
                    <a:pt x="56514" y="73913"/>
                  </a:lnTo>
                  <a:lnTo>
                    <a:pt x="67309" y="83057"/>
                  </a:lnTo>
                  <a:lnTo>
                    <a:pt x="71881" y="86867"/>
                  </a:lnTo>
                  <a:lnTo>
                    <a:pt x="76580" y="88899"/>
                  </a:lnTo>
                  <a:lnTo>
                    <a:pt x="81406" y="89280"/>
                  </a:lnTo>
                  <a:lnTo>
                    <a:pt x="86105" y="89661"/>
                  </a:lnTo>
                  <a:lnTo>
                    <a:pt x="102362" y="60070"/>
                  </a:lnTo>
                  <a:lnTo>
                    <a:pt x="100710" y="55752"/>
                  </a:lnTo>
                  <a:lnTo>
                    <a:pt x="97154" y="52577"/>
                  </a:lnTo>
                  <a:lnTo>
                    <a:pt x="94741" y="50545"/>
                  </a:lnTo>
                  <a:lnTo>
                    <a:pt x="93217" y="48513"/>
                  </a:lnTo>
                  <a:lnTo>
                    <a:pt x="92963" y="46481"/>
                  </a:lnTo>
                  <a:lnTo>
                    <a:pt x="92582" y="44576"/>
                  </a:lnTo>
                  <a:lnTo>
                    <a:pt x="93090" y="42798"/>
                  </a:lnTo>
                  <a:lnTo>
                    <a:pt x="94233" y="41401"/>
                  </a:lnTo>
                  <a:lnTo>
                    <a:pt x="95376" y="40131"/>
                  </a:lnTo>
                  <a:lnTo>
                    <a:pt x="96646" y="39623"/>
                  </a:lnTo>
                  <a:lnTo>
                    <a:pt x="98297" y="39750"/>
                  </a:lnTo>
                  <a:lnTo>
                    <a:pt x="108457" y="57784"/>
                  </a:lnTo>
                  <a:lnTo>
                    <a:pt x="107695" y="64515"/>
                  </a:lnTo>
                  <a:lnTo>
                    <a:pt x="105917" y="73151"/>
                  </a:lnTo>
                  <a:lnTo>
                    <a:pt x="104901" y="78104"/>
                  </a:lnTo>
                  <a:lnTo>
                    <a:pt x="103885" y="82168"/>
                  </a:lnTo>
                  <a:lnTo>
                    <a:pt x="102869" y="85089"/>
                  </a:lnTo>
                  <a:lnTo>
                    <a:pt x="101726" y="88010"/>
                  </a:lnTo>
                  <a:lnTo>
                    <a:pt x="100202" y="90804"/>
                  </a:lnTo>
                  <a:lnTo>
                    <a:pt x="98170" y="93217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044184" y="4902736"/>
              <a:ext cx="104360" cy="12265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93892" y="4921377"/>
              <a:ext cx="174625" cy="17411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6017768" y="4982464"/>
              <a:ext cx="127000" cy="127635"/>
            </a:xfrm>
            <a:custGeom>
              <a:avLst/>
              <a:gdLst/>
              <a:ahLst/>
              <a:cxnLst/>
              <a:rect l="l" t="t" r="r" b="b"/>
              <a:pathLst>
                <a:path w="127000" h="127635">
                  <a:moveTo>
                    <a:pt x="35015" y="26288"/>
                  </a:moveTo>
                  <a:lnTo>
                    <a:pt x="16256" y="26288"/>
                  </a:lnTo>
                  <a:lnTo>
                    <a:pt x="19558" y="28321"/>
                  </a:lnTo>
                  <a:lnTo>
                    <a:pt x="23622" y="32512"/>
                  </a:lnTo>
                  <a:lnTo>
                    <a:pt x="64262" y="73660"/>
                  </a:lnTo>
                  <a:lnTo>
                    <a:pt x="66548" y="75946"/>
                  </a:lnTo>
                  <a:lnTo>
                    <a:pt x="72009" y="81661"/>
                  </a:lnTo>
                  <a:lnTo>
                    <a:pt x="77470" y="87630"/>
                  </a:lnTo>
                  <a:lnTo>
                    <a:pt x="79756" y="90550"/>
                  </a:lnTo>
                  <a:lnTo>
                    <a:pt x="82296" y="88011"/>
                  </a:lnTo>
                  <a:lnTo>
                    <a:pt x="89630" y="68199"/>
                  </a:lnTo>
                  <a:lnTo>
                    <a:pt x="80264" y="68199"/>
                  </a:lnTo>
                  <a:lnTo>
                    <a:pt x="78867" y="67818"/>
                  </a:lnTo>
                  <a:lnTo>
                    <a:pt x="77470" y="67563"/>
                  </a:lnTo>
                  <a:lnTo>
                    <a:pt x="75819" y="66675"/>
                  </a:lnTo>
                  <a:lnTo>
                    <a:pt x="72390" y="64008"/>
                  </a:lnTo>
                  <a:lnTo>
                    <a:pt x="70231" y="61975"/>
                  </a:lnTo>
                  <a:lnTo>
                    <a:pt x="67691" y="59436"/>
                  </a:lnTo>
                  <a:lnTo>
                    <a:pt x="35015" y="26288"/>
                  </a:lnTo>
                  <a:close/>
                </a:path>
                <a:path w="127000" h="127635">
                  <a:moveTo>
                    <a:pt x="88392" y="62737"/>
                  </a:moveTo>
                  <a:lnTo>
                    <a:pt x="80264" y="68199"/>
                  </a:lnTo>
                  <a:lnTo>
                    <a:pt x="89630" y="68199"/>
                  </a:lnTo>
                  <a:lnTo>
                    <a:pt x="91440" y="65786"/>
                  </a:lnTo>
                  <a:lnTo>
                    <a:pt x="88392" y="62737"/>
                  </a:lnTo>
                  <a:close/>
                </a:path>
                <a:path w="127000" h="127635">
                  <a:moveTo>
                    <a:pt x="29845" y="0"/>
                  </a:moveTo>
                  <a:lnTo>
                    <a:pt x="27178" y="2667"/>
                  </a:lnTo>
                  <a:lnTo>
                    <a:pt x="26035" y="3937"/>
                  </a:lnTo>
                  <a:lnTo>
                    <a:pt x="20066" y="9906"/>
                  </a:lnTo>
                  <a:lnTo>
                    <a:pt x="17780" y="12446"/>
                  </a:lnTo>
                  <a:lnTo>
                    <a:pt x="14986" y="15240"/>
                  </a:lnTo>
                  <a:lnTo>
                    <a:pt x="13589" y="16510"/>
                  </a:lnTo>
                  <a:lnTo>
                    <a:pt x="12319" y="17780"/>
                  </a:lnTo>
                  <a:lnTo>
                    <a:pt x="8509" y="21209"/>
                  </a:lnTo>
                  <a:lnTo>
                    <a:pt x="7366" y="22352"/>
                  </a:lnTo>
                  <a:lnTo>
                    <a:pt x="4953" y="24511"/>
                  </a:lnTo>
                  <a:lnTo>
                    <a:pt x="3810" y="25654"/>
                  </a:lnTo>
                  <a:lnTo>
                    <a:pt x="2540" y="26797"/>
                  </a:lnTo>
                  <a:lnTo>
                    <a:pt x="1270" y="28067"/>
                  </a:lnTo>
                  <a:lnTo>
                    <a:pt x="0" y="29463"/>
                  </a:lnTo>
                  <a:lnTo>
                    <a:pt x="3556" y="33019"/>
                  </a:lnTo>
                  <a:lnTo>
                    <a:pt x="7874" y="28829"/>
                  </a:lnTo>
                  <a:lnTo>
                    <a:pt x="11176" y="26669"/>
                  </a:lnTo>
                  <a:lnTo>
                    <a:pt x="13716" y="26543"/>
                  </a:lnTo>
                  <a:lnTo>
                    <a:pt x="16256" y="26288"/>
                  </a:lnTo>
                  <a:lnTo>
                    <a:pt x="35015" y="26288"/>
                  </a:lnTo>
                  <a:lnTo>
                    <a:pt x="32512" y="23749"/>
                  </a:lnTo>
                  <a:lnTo>
                    <a:pt x="28448" y="19558"/>
                  </a:lnTo>
                  <a:lnTo>
                    <a:pt x="26416" y="16256"/>
                  </a:lnTo>
                  <a:lnTo>
                    <a:pt x="26924" y="11175"/>
                  </a:lnTo>
                  <a:lnTo>
                    <a:pt x="29083" y="7874"/>
                  </a:lnTo>
                  <a:lnTo>
                    <a:pt x="33401" y="3683"/>
                  </a:lnTo>
                  <a:lnTo>
                    <a:pt x="29845" y="0"/>
                  </a:lnTo>
                  <a:close/>
                </a:path>
                <a:path w="127000" h="127635">
                  <a:moveTo>
                    <a:pt x="113792" y="107061"/>
                  </a:moveTo>
                  <a:lnTo>
                    <a:pt x="111379" y="108077"/>
                  </a:lnTo>
                  <a:lnTo>
                    <a:pt x="107569" y="111887"/>
                  </a:lnTo>
                  <a:lnTo>
                    <a:pt x="106553" y="114300"/>
                  </a:lnTo>
                  <a:lnTo>
                    <a:pt x="106475" y="120142"/>
                  </a:lnTo>
                  <a:lnTo>
                    <a:pt x="107315" y="122300"/>
                  </a:lnTo>
                  <a:lnTo>
                    <a:pt x="109220" y="124333"/>
                  </a:lnTo>
                  <a:lnTo>
                    <a:pt x="111125" y="126237"/>
                  </a:lnTo>
                  <a:lnTo>
                    <a:pt x="113537" y="127254"/>
                  </a:lnTo>
                  <a:lnTo>
                    <a:pt x="119380" y="127254"/>
                  </a:lnTo>
                  <a:lnTo>
                    <a:pt x="121793" y="126237"/>
                  </a:lnTo>
                  <a:lnTo>
                    <a:pt x="125603" y="122428"/>
                  </a:lnTo>
                  <a:lnTo>
                    <a:pt x="126619" y="120142"/>
                  </a:lnTo>
                  <a:lnTo>
                    <a:pt x="126492" y="114427"/>
                  </a:lnTo>
                  <a:lnTo>
                    <a:pt x="125603" y="112013"/>
                  </a:lnTo>
                  <a:lnTo>
                    <a:pt x="121793" y="108204"/>
                  </a:lnTo>
                  <a:lnTo>
                    <a:pt x="119380" y="107187"/>
                  </a:lnTo>
                  <a:lnTo>
                    <a:pt x="116586" y="107187"/>
                  </a:lnTo>
                  <a:lnTo>
                    <a:pt x="113792" y="107061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6017768" y="4982464"/>
              <a:ext cx="127000" cy="127635"/>
            </a:xfrm>
            <a:custGeom>
              <a:avLst/>
              <a:gdLst/>
              <a:ahLst/>
              <a:cxnLst/>
              <a:rect l="l" t="t" r="r" b="b"/>
              <a:pathLst>
                <a:path w="127000" h="127635">
                  <a:moveTo>
                    <a:pt x="82296" y="88011"/>
                  </a:moveTo>
                  <a:lnTo>
                    <a:pt x="79756" y="90550"/>
                  </a:lnTo>
                  <a:lnTo>
                    <a:pt x="77470" y="87630"/>
                  </a:lnTo>
                  <a:lnTo>
                    <a:pt x="74803" y="84709"/>
                  </a:lnTo>
                  <a:lnTo>
                    <a:pt x="72009" y="81661"/>
                  </a:lnTo>
                  <a:lnTo>
                    <a:pt x="69087" y="78612"/>
                  </a:lnTo>
                  <a:lnTo>
                    <a:pt x="66548" y="75946"/>
                  </a:lnTo>
                  <a:lnTo>
                    <a:pt x="64262" y="73660"/>
                  </a:lnTo>
                  <a:lnTo>
                    <a:pt x="23622" y="32512"/>
                  </a:lnTo>
                  <a:lnTo>
                    <a:pt x="19558" y="28321"/>
                  </a:lnTo>
                  <a:lnTo>
                    <a:pt x="16256" y="26288"/>
                  </a:lnTo>
                  <a:lnTo>
                    <a:pt x="13716" y="26543"/>
                  </a:lnTo>
                  <a:lnTo>
                    <a:pt x="11176" y="26669"/>
                  </a:lnTo>
                  <a:lnTo>
                    <a:pt x="7874" y="28829"/>
                  </a:lnTo>
                  <a:lnTo>
                    <a:pt x="3556" y="33019"/>
                  </a:lnTo>
                  <a:lnTo>
                    <a:pt x="0" y="29463"/>
                  </a:lnTo>
                  <a:lnTo>
                    <a:pt x="1270" y="28067"/>
                  </a:lnTo>
                  <a:lnTo>
                    <a:pt x="2540" y="26797"/>
                  </a:lnTo>
                  <a:lnTo>
                    <a:pt x="3810" y="25654"/>
                  </a:lnTo>
                  <a:lnTo>
                    <a:pt x="4953" y="24511"/>
                  </a:lnTo>
                  <a:lnTo>
                    <a:pt x="6096" y="23494"/>
                  </a:lnTo>
                  <a:lnTo>
                    <a:pt x="7366" y="22352"/>
                  </a:lnTo>
                  <a:lnTo>
                    <a:pt x="8509" y="21209"/>
                  </a:lnTo>
                  <a:lnTo>
                    <a:pt x="9779" y="20066"/>
                  </a:lnTo>
                  <a:lnTo>
                    <a:pt x="11049" y="18923"/>
                  </a:lnTo>
                  <a:lnTo>
                    <a:pt x="12319" y="17780"/>
                  </a:lnTo>
                  <a:lnTo>
                    <a:pt x="13589" y="16510"/>
                  </a:lnTo>
                  <a:lnTo>
                    <a:pt x="14986" y="15240"/>
                  </a:lnTo>
                  <a:lnTo>
                    <a:pt x="16383" y="13843"/>
                  </a:lnTo>
                  <a:lnTo>
                    <a:pt x="17780" y="12446"/>
                  </a:lnTo>
                  <a:lnTo>
                    <a:pt x="18923" y="11175"/>
                  </a:lnTo>
                  <a:lnTo>
                    <a:pt x="20066" y="9906"/>
                  </a:lnTo>
                  <a:lnTo>
                    <a:pt x="21209" y="8762"/>
                  </a:lnTo>
                  <a:lnTo>
                    <a:pt x="22352" y="7619"/>
                  </a:lnTo>
                  <a:lnTo>
                    <a:pt x="23622" y="6350"/>
                  </a:lnTo>
                  <a:lnTo>
                    <a:pt x="24892" y="5080"/>
                  </a:lnTo>
                  <a:lnTo>
                    <a:pt x="26035" y="3937"/>
                  </a:lnTo>
                  <a:lnTo>
                    <a:pt x="27178" y="2667"/>
                  </a:lnTo>
                  <a:lnTo>
                    <a:pt x="28448" y="1397"/>
                  </a:lnTo>
                  <a:lnTo>
                    <a:pt x="29845" y="0"/>
                  </a:lnTo>
                  <a:lnTo>
                    <a:pt x="33401" y="3683"/>
                  </a:lnTo>
                  <a:lnTo>
                    <a:pt x="29083" y="7874"/>
                  </a:lnTo>
                  <a:lnTo>
                    <a:pt x="26924" y="11175"/>
                  </a:lnTo>
                  <a:lnTo>
                    <a:pt x="26670" y="13716"/>
                  </a:lnTo>
                  <a:lnTo>
                    <a:pt x="26416" y="16256"/>
                  </a:lnTo>
                  <a:lnTo>
                    <a:pt x="28448" y="19558"/>
                  </a:lnTo>
                  <a:lnTo>
                    <a:pt x="67691" y="59436"/>
                  </a:lnTo>
                  <a:lnTo>
                    <a:pt x="78867" y="67818"/>
                  </a:lnTo>
                  <a:lnTo>
                    <a:pt x="80264" y="68199"/>
                  </a:lnTo>
                  <a:lnTo>
                    <a:pt x="88392" y="62737"/>
                  </a:lnTo>
                  <a:lnTo>
                    <a:pt x="91440" y="65786"/>
                  </a:lnTo>
                  <a:lnTo>
                    <a:pt x="82550" y="83693"/>
                  </a:lnTo>
                  <a:lnTo>
                    <a:pt x="82296" y="88011"/>
                  </a:lnTo>
                  <a:close/>
                </a:path>
                <a:path w="127000" h="127635">
                  <a:moveTo>
                    <a:pt x="123698" y="124333"/>
                  </a:moveTo>
                  <a:lnTo>
                    <a:pt x="121793" y="126237"/>
                  </a:lnTo>
                  <a:lnTo>
                    <a:pt x="119380" y="127254"/>
                  </a:lnTo>
                  <a:lnTo>
                    <a:pt x="116459" y="127254"/>
                  </a:lnTo>
                  <a:lnTo>
                    <a:pt x="113537" y="127254"/>
                  </a:lnTo>
                  <a:lnTo>
                    <a:pt x="111125" y="126237"/>
                  </a:lnTo>
                  <a:lnTo>
                    <a:pt x="109220" y="124333"/>
                  </a:lnTo>
                  <a:lnTo>
                    <a:pt x="107315" y="122300"/>
                  </a:lnTo>
                  <a:lnTo>
                    <a:pt x="106426" y="120015"/>
                  </a:lnTo>
                  <a:lnTo>
                    <a:pt x="106426" y="117093"/>
                  </a:lnTo>
                  <a:lnTo>
                    <a:pt x="113792" y="107061"/>
                  </a:lnTo>
                  <a:lnTo>
                    <a:pt x="116586" y="107187"/>
                  </a:lnTo>
                  <a:lnTo>
                    <a:pt x="119380" y="107187"/>
                  </a:lnTo>
                  <a:lnTo>
                    <a:pt x="121793" y="108204"/>
                  </a:lnTo>
                  <a:lnTo>
                    <a:pt x="123698" y="110109"/>
                  </a:lnTo>
                  <a:lnTo>
                    <a:pt x="125603" y="112013"/>
                  </a:lnTo>
                  <a:lnTo>
                    <a:pt x="126492" y="114427"/>
                  </a:lnTo>
                  <a:lnTo>
                    <a:pt x="126619" y="117221"/>
                  </a:lnTo>
                  <a:lnTo>
                    <a:pt x="126619" y="120142"/>
                  </a:lnTo>
                  <a:lnTo>
                    <a:pt x="125603" y="122428"/>
                  </a:lnTo>
                  <a:lnTo>
                    <a:pt x="123698" y="12433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925312" y="5004846"/>
              <a:ext cx="115091" cy="113507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948299" y="5026533"/>
              <a:ext cx="109220" cy="106680"/>
            </a:xfrm>
            <a:custGeom>
              <a:avLst/>
              <a:gdLst/>
              <a:ahLst/>
              <a:cxnLst/>
              <a:rect l="l" t="t" r="r" b="b"/>
              <a:pathLst>
                <a:path w="109220" h="106679">
                  <a:moveTo>
                    <a:pt x="32142" y="48514"/>
                  </a:moveTo>
                  <a:lnTo>
                    <a:pt x="13080" y="48514"/>
                  </a:lnTo>
                  <a:lnTo>
                    <a:pt x="17272" y="50546"/>
                  </a:lnTo>
                  <a:lnTo>
                    <a:pt x="64388" y="103505"/>
                  </a:lnTo>
                  <a:lnTo>
                    <a:pt x="69976" y="106172"/>
                  </a:lnTo>
                  <a:lnTo>
                    <a:pt x="82550" y="105664"/>
                  </a:lnTo>
                  <a:lnTo>
                    <a:pt x="88011" y="103378"/>
                  </a:lnTo>
                  <a:lnTo>
                    <a:pt x="95376" y="96774"/>
                  </a:lnTo>
                  <a:lnTo>
                    <a:pt x="97281" y="94361"/>
                  </a:lnTo>
                  <a:lnTo>
                    <a:pt x="97697" y="93599"/>
                  </a:lnTo>
                  <a:lnTo>
                    <a:pt x="81661" y="93599"/>
                  </a:lnTo>
                  <a:lnTo>
                    <a:pt x="72262" y="91567"/>
                  </a:lnTo>
                  <a:lnTo>
                    <a:pt x="67945" y="88773"/>
                  </a:lnTo>
                  <a:lnTo>
                    <a:pt x="54610" y="73787"/>
                  </a:lnTo>
                  <a:lnTo>
                    <a:pt x="56917" y="69850"/>
                  </a:lnTo>
                  <a:lnTo>
                    <a:pt x="51053" y="69850"/>
                  </a:lnTo>
                  <a:lnTo>
                    <a:pt x="32142" y="48514"/>
                  </a:lnTo>
                  <a:close/>
                </a:path>
                <a:path w="109220" h="106679">
                  <a:moveTo>
                    <a:pt x="99440" y="45720"/>
                  </a:moveTo>
                  <a:lnTo>
                    <a:pt x="98043" y="45974"/>
                  </a:lnTo>
                  <a:lnTo>
                    <a:pt x="95376" y="48387"/>
                  </a:lnTo>
                  <a:lnTo>
                    <a:pt x="94673" y="49911"/>
                  </a:lnTo>
                  <a:lnTo>
                    <a:pt x="94741" y="53975"/>
                  </a:lnTo>
                  <a:lnTo>
                    <a:pt x="95885" y="56134"/>
                  </a:lnTo>
                  <a:lnTo>
                    <a:pt x="98043" y="58547"/>
                  </a:lnTo>
                  <a:lnTo>
                    <a:pt x="101091" y="62230"/>
                  </a:lnTo>
                  <a:lnTo>
                    <a:pt x="102108" y="66802"/>
                  </a:lnTo>
                  <a:lnTo>
                    <a:pt x="100964" y="72263"/>
                  </a:lnTo>
                  <a:lnTo>
                    <a:pt x="99949" y="77724"/>
                  </a:lnTo>
                  <a:lnTo>
                    <a:pt x="97281" y="82296"/>
                  </a:lnTo>
                  <a:lnTo>
                    <a:pt x="92963" y="86106"/>
                  </a:lnTo>
                  <a:lnTo>
                    <a:pt x="86995" y="91440"/>
                  </a:lnTo>
                  <a:lnTo>
                    <a:pt x="81661" y="93599"/>
                  </a:lnTo>
                  <a:lnTo>
                    <a:pt x="97697" y="93599"/>
                  </a:lnTo>
                  <a:lnTo>
                    <a:pt x="98869" y="91440"/>
                  </a:lnTo>
                  <a:lnTo>
                    <a:pt x="100202" y="88773"/>
                  </a:lnTo>
                  <a:lnTo>
                    <a:pt x="101853" y="84963"/>
                  </a:lnTo>
                  <a:lnTo>
                    <a:pt x="103631" y="80137"/>
                  </a:lnTo>
                  <a:lnTo>
                    <a:pt x="106679" y="72009"/>
                  </a:lnTo>
                  <a:lnTo>
                    <a:pt x="108330" y="65405"/>
                  </a:lnTo>
                  <a:lnTo>
                    <a:pt x="108671" y="61087"/>
                  </a:lnTo>
                  <a:lnTo>
                    <a:pt x="108965" y="55753"/>
                  </a:lnTo>
                  <a:lnTo>
                    <a:pt x="107950" y="51943"/>
                  </a:lnTo>
                  <a:lnTo>
                    <a:pt x="105537" y="49149"/>
                  </a:lnTo>
                  <a:lnTo>
                    <a:pt x="104012" y="47498"/>
                  </a:lnTo>
                  <a:lnTo>
                    <a:pt x="102488" y="46482"/>
                  </a:lnTo>
                  <a:lnTo>
                    <a:pt x="99440" y="45720"/>
                  </a:lnTo>
                  <a:close/>
                </a:path>
                <a:path w="109220" h="106679">
                  <a:moveTo>
                    <a:pt x="76357" y="12827"/>
                  </a:moveTo>
                  <a:lnTo>
                    <a:pt x="58038" y="12827"/>
                  </a:lnTo>
                  <a:lnTo>
                    <a:pt x="62102" y="14859"/>
                  </a:lnTo>
                  <a:lnTo>
                    <a:pt x="70230" y="24003"/>
                  </a:lnTo>
                  <a:lnTo>
                    <a:pt x="56727" y="60352"/>
                  </a:lnTo>
                  <a:lnTo>
                    <a:pt x="51053" y="69850"/>
                  </a:lnTo>
                  <a:lnTo>
                    <a:pt x="56917" y="69850"/>
                  </a:lnTo>
                  <a:lnTo>
                    <a:pt x="77088" y="30099"/>
                  </a:lnTo>
                  <a:lnTo>
                    <a:pt x="77977" y="25019"/>
                  </a:lnTo>
                  <a:lnTo>
                    <a:pt x="77724" y="20447"/>
                  </a:lnTo>
                  <a:lnTo>
                    <a:pt x="77597" y="15748"/>
                  </a:lnTo>
                  <a:lnTo>
                    <a:pt x="76357" y="12827"/>
                  </a:lnTo>
                  <a:close/>
                </a:path>
                <a:path w="109220" h="106679">
                  <a:moveTo>
                    <a:pt x="12573" y="34671"/>
                  </a:moveTo>
                  <a:lnTo>
                    <a:pt x="0" y="58928"/>
                  </a:lnTo>
                  <a:lnTo>
                    <a:pt x="2793" y="61087"/>
                  </a:lnTo>
                  <a:lnTo>
                    <a:pt x="4317" y="54991"/>
                  </a:lnTo>
                  <a:lnTo>
                    <a:pt x="6603" y="51308"/>
                  </a:lnTo>
                  <a:lnTo>
                    <a:pt x="9905" y="49911"/>
                  </a:lnTo>
                  <a:lnTo>
                    <a:pt x="13080" y="48514"/>
                  </a:lnTo>
                  <a:lnTo>
                    <a:pt x="32142" y="48514"/>
                  </a:lnTo>
                  <a:lnTo>
                    <a:pt x="31241" y="47498"/>
                  </a:lnTo>
                  <a:lnTo>
                    <a:pt x="31241" y="43180"/>
                  </a:lnTo>
                  <a:lnTo>
                    <a:pt x="27304" y="43180"/>
                  </a:lnTo>
                  <a:lnTo>
                    <a:pt x="23240" y="38989"/>
                  </a:lnTo>
                  <a:lnTo>
                    <a:pt x="19558" y="36576"/>
                  </a:lnTo>
                  <a:lnTo>
                    <a:pt x="16001" y="35560"/>
                  </a:lnTo>
                  <a:lnTo>
                    <a:pt x="12573" y="34671"/>
                  </a:lnTo>
                  <a:close/>
                </a:path>
                <a:path w="109220" h="106679">
                  <a:moveTo>
                    <a:pt x="52197" y="0"/>
                  </a:moveTo>
                  <a:lnTo>
                    <a:pt x="27431" y="35814"/>
                  </a:lnTo>
                  <a:lnTo>
                    <a:pt x="27304" y="43180"/>
                  </a:lnTo>
                  <a:lnTo>
                    <a:pt x="31241" y="43180"/>
                  </a:lnTo>
                  <a:lnTo>
                    <a:pt x="31241" y="42545"/>
                  </a:lnTo>
                  <a:lnTo>
                    <a:pt x="32130" y="37465"/>
                  </a:lnTo>
                  <a:lnTo>
                    <a:pt x="35433" y="27178"/>
                  </a:lnTo>
                  <a:lnTo>
                    <a:pt x="38100" y="22987"/>
                  </a:lnTo>
                  <a:lnTo>
                    <a:pt x="41910" y="19685"/>
                  </a:lnTo>
                  <a:lnTo>
                    <a:pt x="46227" y="15875"/>
                  </a:lnTo>
                  <a:lnTo>
                    <a:pt x="50291" y="13716"/>
                  </a:lnTo>
                  <a:lnTo>
                    <a:pt x="54101" y="13208"/>
                  </a:lnTo>
                  <a:lnTo>
                    <a:pt x="58038" y="12827"/>
                  </a:lnTo>
                  <a:lnTo>
                    <a:pt x="76357" y="12827"/>
                  </a:lnTo>
                  <a:lnTo>
                    <a:pt x="75818" y="11557"/>
                  </a:lnTo>
                  <a:lnTo>
                    <a:pt x="72516" y="7620"/>
                  </a:lnTo>
                  <a:lnTo>
                    <a:pt x="68706" y="2921"/>
                  </a:lnTo>
                  <a:lnTo>
                    <a:pt x="63880" y="381"/>
                  </a:lnTo>
                  <a:lnTo>
                    <a:pt x="58038" y="254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5979541" y="5039360"/>
              <a:ext cx="40005" cy="57150"/>
            </a:xfrm>
            <a:custGeom>
              <a:avLst/>
              <a:gdLst/>
              <a:ahLst/>
              <a:cxnLst/>
              <a:rect l="l" t="t" r="r" b="b"/>
              <a:pathLst>
                <a:path w="40004" h="57150">
                  <a:moveTo>
                    <a:pt x="19812" y="57022"/>
                  </a:moveTo>
                  <a:lnTo>
                    <a:pt x="39497" y="17398"/>
                  </a:lnTo>
                  <a:lnTo>
                    <a:pt x="38988" y="11175"/>
                  </a:lnTo>
                  <a:lnTo>
                    <a:pt x="35051" y="6731"/>
                  </a:lnTo>
                  <a:lnTo>
                    <a:pt x="30861" y="2031"/>
                  </a:lnTo>
                  <a:lnTo>
                    <a:pt x="26797" y="0"/>
                  </a:lnTo>
                  <a:lnTo>
                    <a:pt x="22860" y="381"/>
                  </a:lnTo>
                  <a:lnTo>
                    <a:pt x="19050" y="888"/>
                  </a:lnTo>
                  <a:lnTo>
                    <a:pt x="14986" y="3047"/>
                  </a:lnTo>
                  <a:lnTo>
                    <a:pt x="10668" y="6857"/>
                  </a:lnTo>
                  <a:lnTo>
                    <a:pt x="6858" y="10159"/>
                  </a:lnTo>
                  <a:lnTo>
                    <a:pt x="4191" y="14350"/>
                  </a:lnTo>
                  <a:lnTo>
                    <a:pt x="2539" y="19557"/>
                  </a:lnTo>
                  <a:lnTo>
                    <a:pt x="888" y="24637"/>
                  </a:lnTo>
                  <a:lnTo>
                    <a:pt x="0" y="29717"/>
                  </a:lnTo>
                  <a:lnTo>
                    <a:pt x="0" y="34670"/>
                  </a:lnTo>
                  <a:lnTo>
                    <a:pt x="19812" y="5702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852160" y="5023485"/>
              <a:ext cx="208152" cy="19545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875401" y="5093716"/>
              <a:ext cx="154940" cy="140970"/>
            </a:xfrm>
            <a:custGeom>
              <a:avLst/>
              <a:gdLst/>
              <a:ahLst/>
              <a:cxnLst/>
              <a:rect l="l" t="t" r="r" b="b"/>
              <a:pathLst>
                <a:path w="154939" h="140970">
                  <a:moveTo>
                    <a:pt x="104154" y="72897"/>
                  </a:moveTo>
                  <a:lnTo>
                    <a:pt x="88391" y="72897"/>
                  </a:lnTo>
                  <a:lnTo>
                    <a:pt x="126111" y="121919"/>
                  </a:lnTo>
                  <a:lnTo>
                    <a:pt x="128143" y="124459"/>
                  </a:lnTo>
                  <a:lnTo>
                    <a:pt x="130301" y="127507"/>
                  </a:lnTo>
                  <a:lnTo>
                    <a:pt x="132841" y="130809"/>
                  </a:lnTo>
                  <a:lnTo>
                    <a:pt x="135254" y="134238"/>
                  </a:lnTo>
                  <a:lnTo>
                    <a:pt x="137413" y="137540"/>
                  </a:lnTo>
                  <a:lnTo>
                    <a:pt x="139319" y="140715"/>
                  </a:lnTo>
                  <a:lnTo>
                    <a:pt x="142239" y="138429"/>
                  </a:lnTo>
                  <a:lnTo>
                    <a:pt x="143001" y="134238"/>
                  </a:lnTo>
                  <a:lnTo>
                    <a:pt x="144399" y="130174"/>
                  </a:lnTo>
                  <a:lnTo>
                    <a:pt x="146685" y="126364"/>
                  </a:lnTo>
                  <a:lnTo>
                    <a:pt x="148971" y="122427"/>
                  </a:lnTo>
                  <a:lnTo>
                    <a:pt x="151511" y="118871"/>
                  </a:lnTo>
                  <a:lnTo>
                    <a:pt x="152800" y="117474"/>
                  </a:lnTo>
                  <a:lnTo>
                    <a:pt x="143001" y="117474"/>
                  </a:lnTo>
                  <a:lnTo>
                    <a:pt x="141604" y="117220"/>
                  </a:lnTo>
                  <a:lnTo>
                    <a:pt x="139953" y="116966"/>
                  </a:lnTo>
                  <a:lnTo>
                    <a:pt x="138429" y="116077"/>
                  </a:lnTo>
                  <a:lnTo>
                    <a:pt x="136906" y="114553"/>
                  </a:lnTo>
                  <a:lnTo>
                    <a:pt x="135254" y="113156"/>
                  </a:lnTo>
                  <a:lnTo>
                    <a:pt x="133476" y="110997"/>
                  </a:lnTo>
                  <a:lnTo>
                    <a:pt x="104154" y="72897"/>
                  </a:lnTo>
                  <a:close/>
                </a:path>
                <a:path w="154939" h="140970">
                  <a:moveTo>
                    <a:pt x="152019" y="112267"/>
                  </a:moveTo>
                  <a:lnTo>
                    <a:pt x="149733" y="114045"/>
                  </a:lnTo>
                  <a:lnTo>
                    <a:pt x="147827" y="115442"/>
                  </a:lnTo>
                  <a:lnTo>
                    <a:pt x="144525" y="117220"/>
                  </a:lnTo>
                  <a:lnTo>
                    <a:pt x="143001" y="117474"/>
                  </a:lnTo>
                  <a:lnTo>
                    <a:pt x="152800" y="117474"/>
                  </a:lnTo>
                  <a:lnTo>
                    <a:pt x="154559" y="115569"/>
                  </a:lnTo>
                  <a:lnTo>
                    <a:pt x="152019" y="112267"/>
                  </a:lnTo>
                  <a:close/>
                </a:path>
                <a:path w="154939" h="140970">
                  <a:moveTo>
                    <a:pt x="52450" y="0"/>
                  </a:moveTo>
                  <a:lnTo>
                    <a:pt x="48513" y="888"/>
                  </a:lnTo>
                  <a:lnTo>
                    <a:pt x="48133" y="8381"/>
                  </a:lnTo>
                  <a:lnTo>
                    <a:pt x="44703" y="8889"/>
                  </a:lnTo>
                  <a:lnTo>
                    <a:pt x="8254" y="30225"/>
                  </a:lnTo>
                  <a:lnTo>
                    <a:pt x="5334" y="36321"/>
                  </a:lnTo>
                  <a:lnTo>
                    <a:pt x="2286" y="42544"/>
                  </a:lnTo>
                  <a:lnTo>
                    <a:pt x="635" y="49021"/>
                  </a:lnTo>
                  <a:lnTo>
                    <a:pt x="253" y="55879"/>
                  </a:lnTo>
                  <a:lnTo>
                    <a:pt x="0" y="62737"/>
                  </a:lnTo>
                  <a:lnTo>
                    <a:pt x="1015" y="69595"/>
                  </a:lnTo>
                  <a:lnTo>
                    <a:pt x="21589" y="105028"/>
                  </a:lnTo>
                  <a:lnTo>
                    <a:pt x="41528" y="115061"/>
                  </a:lnTo>
                  <a:lnTo>
                    <a:pt x="46609" y="116458"/>
                  </a:lnTo>
                  <a:lnTo>
                    <a:pt x="77595" y="103270"/>
                  </a:lnTo>
                  <a:lnTo>
                    <a:pt x="51244" y="103270"/>
                  </a:lnTo>
                  <a:lnTo>
                    <a:pt x="44196" y="101726"/>
                  </a:lnTo>
                  <a:lnTo>
                    <a:pt x="12446" y="73278"/>
                  </a:lnTo>
                  <a:lnTo>
                    <a:pt x="10540" y="68452"/>
                  </a:lnTo>
                  <a:lnTo>
                    <a:pt x="8509" y="63626"/>
                  </a:lnTo>
                  <a:lnTo>
                    <a:pt x="7493" y="58800"/>
                  </a:lnTo>
                  <a:lnTo>
                    <a:pt x="7238" y="48767"/>
                  </a:lnTo>
                  <a:lnTo>
                    <a:pt x="8254" y="43941"/>
                  </a:lnTo>
                  <a:lnTo>
                    <a:pt x="12573" y="34289"/>
                  </a:lnTo>
                  <a:lnTo>
                    <a:pt x="16128" y="29971"/>
                  </a:lnTo>
                  <a:lnTo>
                    <a:pt x="27939" y="20827"/>
                  </a:lnTo>
                  <a:lnTo>
                    <a:pt x="34162" y="18541"/>
                  </a:lnTo>
                  <a:lnTo>
                    <a:pt x="63384" y="18541"/>
                  </a:lnTo>
                  <a:lnTo>
                    <a:pt x="58927" y="11302"/>
                  </a:lnTo>
                  <a:lnTo>
                    <a:pt x="55625" y="5587"/>
                  </a:lnTo>
                  <a:lnTo>
                    <a:pt x="52450" y="0"/>
                  </a:lnTo>
                  <a:close/>
                </a:path>
                <a:path w="154939" h="140970">
                  <a:moveTo>
                    <a:pt x="63384" y="18541"/>
                  </a:moveTo>
                  <a:lnTo>
                    <a:pt x="34162" y="18541"/>
                  </a:lnTo>
                  <a:lnTo>
                    <a:pt x="39750" y="19303"/>
                  </a:lnTo>
                  <a:lnTo>
                    <a:pt x="45338" y="20192"/>
                  </a:lnTo>
                  <a:lnTo>
                    <a:pt x="50037" y="23113"/>
                  </a:lnTo>
                  <a:lnTo>
                    <a:pt x="53975" y="28193"/>
                  </a:lnTo>
                  <a:lnTo>
                    <a:pt x="83947" y="67055"/>
                  </a:lnTo>
                  <a:lnTo>
                    <a:pt x="83312" y="72262"/>
                  </a:lnTo>
                  <a:lnTo>
                    <a:pt x="81914" y="77977"/>
                  </a:lnTo>
                  <a:lnTo>
                    <a:pt x="79628" y="83946"/>
                  </a:lnTo>
                  <a:lnTo>
                    <a:pt x="77343" y="90042"/>
                  </a:lnTo>
                  <a:lnTo>
                    <a:pt x="51244" y="103270"/>
                  </a:lnTo>
                  <a:lnTo>
                    <a:pt x="77595" y="103270"/>
                  </a:lnTo>
                  <a:lnTo>
                    <a:pt x="78104" y="102488"/>
                  </a:lnTo>
                  <a:lnTo>
                    <a:pt x="79883" y="99567"/>
                  </a:lnTo>
                  <a:lnTo>
                    <a:pt x="81407" y="96392"/>
                  </a:lnTo>
                  <a:lnTo>
                    <a:pt x="82676" y="92963"/>
                  </a:lnTo>
                  <a:lnTo>
                    <a:pt x="84074" y="89534"/>
                  </a:lnTo>
                  <a:lnTo>
                    <a:pt x="85216" y="86105"/>
                  </a:lnTo>
                  <a:lnTo>
                    <a:pt x="86233" y="82549"/>
                  </a:lnTo>
                  <a:lnTo>
                    <a:pt x="87884" y="75818"/>
                  </a:lnTo>
                  <a:lnTo>
                    <a:pt x="88391" y="72897"/>
                  </a:lnTo>
                  <a:lnTo>
                    <a:pt x="104154" y="72897"/>
                  </a:lnTo>
                  <a:lnTo>
                    <a:pt x="73660" y="33273"/>
                  </a:lnTo>
                  <a:lnTo>
                    <a:pt x="69596" y="28066"/>
                  </a:lnTo>
                  <a:lnTo>
                    <a:pt x="65912" y="22605"/>
                  </a:lnTo>
                  <a:lnTo>
                    <a:pt x="63384" y="18541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5875401" y="5093716"/>
              <a:ext cx="154940" cy="140970"/>
            </a:xfrm>
            <a:custGeom>
              <a:avLst/>
              <a:gdLst/>
              <a:ahLst/>
              <a:cxnLst/>
              <a:rect l="l" t="t" r="r" b="b"/>
              <a:pathLst>
                <a:path w="154939" h="140970">
                  <a:moveTo>
                    <a:pt x="70103" y="97662"/>
                  </a:moveTo>
                  <a:lnTo>
                    <a:pt x="74168" y="94614"/>
                  </a:lnTo>
                  <a:lnTo>
                    <a:pt x="77343" y="90042"/>
                  </a:lnTo>
                  <a:lnTo>
                    <a:pt x="79628" y="83946"/>
                  </a:lnTo>
                  <a:lnTo>
                    <a:pt x="81914" y="77977"/>
                  </a:lnTo>
                  <a:lnTo>
                    <a:pt x="83312" y="72262"/>
                  </a:lnTo>
                  <a:lnTo>
                    <a:pt x="83947" y="67055"/>
                  </a:lnTo>
                  <a:lnTo>
                    <a:pt x="53975" y="28193"/>
                  </a:lnTo>
                  <a:lnTo>
                    <a:pt x="50037" y="23113"/>
                  </a:lnTo>
                  <a:lnTo>
                    <a:pt x="45338" y="20192"/>
                  </a:lnTo>
                  <a:lnTo>
                    <a:pt x="39750" y="19303"/>
                  </a:lnTo>
                  <a:lnTo>
                    <a:pt x="34162" y="18541"/>
                  </a:lnTo>
                  <a:lnTo>
                    <a:pt x="27939" y="20827"/>
                  </a:lnTo>
                  <a:lnTo>
                    <a:pt x="21209" y="26034"/>
                  </a:lnTo>
                  <a:lnTo>
                    <a:pt x="16128" y="29971"/>
                  </a:lnTo>
                  <a:lnTo>
                    <a:pt x="12573" y="34289"/>
                  </a:lnTo>
                  <a:lnTo>
                    <a:pt x="10413" y="39115"/>
                  </a:lnTo>
                  <a:lnTo>
                    <a:pt x="8254" y="43941"/>
                  </a:lnTo>
                  <a:lnTo>
                    <a:pt x="7238" y="48767"/>
                  </a:lnTo>
                  <a:lnTo>
                    <a:pt x="7365" y="53720"/>
                  </a:lnTo>
                  <a:lnTo>
                    <a:pt x="7493" y="58800"/>
                  </a:lnTo>
                  <a:lnTo>
                    <a:pt x="8509" y="63626"/>
                  </a:lnTo>
                  <a:lnTo>
                    <a:pt x="10540" y="68452"/>
                  </a:lnTo>
                  <a:lnTo>
                    <a:pt x="12446" y="73278"/>
                  </a:lnTo>
                  <a:lnTo>
                    <a:pt x="44196" y="101726"/>
                  </a:lnTo>
                  <a:lnTo>
                    <a:pt x="51244" y="103270"/>
                  </a:lnTo>
                  <a:lnTo>
                    <a:pt x="57912" y="103123"/>
                  </a:lnTo>
                  <a:lnTo>
                    <a:pt x="64198" y="101262"/>
                  </a:lnTo>
                  <a:lnTo>
                    <a:pt x="70103" y="97662"/>
                  </a:lnTo>
                  <a:close/>
                </a:path>
                <a:path w="154939" h="140970">
                  <a:moveTo>
                    <a:pt x="142239" y="138429"/>
                  </a:moveTo>
                  <a:lnTo>
                    <a:pt x="139319" y="140715"/>
                  </a:lnTo>
                  <a:lnTo>
                    <a:pt x="137413" y="137540"/>
                  </a:lnTo>
                  <a:lnTo>
                    <a:pt x="135254" y="134238"/>
                  </a:lnTo>
                  <a:lnTo>
                    <a:pt x="132841" y="130809"/>
                  </a:lnTo>
                  <a:lnTo>
                    <a:pt x="130301" y="127507"/>
                  </a:lnTo>
                  <a:lnTo>
                    <a:pt x="128143" y="124459"/>
                  </a:lnTo>
                  <a:lnTo>
                    <a:pt x="126111" y="121919"/>
                  </a:lnTo>
                  <a:lnTo>
                    <a:pt x="88391" y="72897"/>
                  </a:lnTo>
                  <a:lnTo>
                    <a:pt x="87884" y="75818"/>
                  </a:lnTo>
                  <a:lnTo>
                    <a:pt x="82676" y="92963"/>
                  </a:lnTo>
                  <a:lnTo>
                    <a:pt x="81407" y="96392"/>
                  </a:lnTo>
                  <a:lnTo>
                    <a:pt x="57276" y="115823"/>
                  </a:lnTo>
                  <a:lnTo>
                    <a:pt x="51943" y="116712"/>
                  </a:lnTo>
                  <a:lnTo>
                    <a:pt x="46609" y="116458"/>
                  </a:lnTo>
                  <a:lnTo>
                    <a:pt x="41528" y="115061"/>
                  </a:lnTo>
                  <a:lnTo>
                    <a:pt x="36195" y="113791"/>
                  </a:lnTo>
                  <a:lnTo>
                    <a:pt x="5587" y="83692"/>
                  </a:lnTo>
                  <a:lnTo>
                    <a:pt x="0" y="62737"/>
                  </a:lnTo>
                  <a:lnTo>
                    <a:pt x="253" y="55879"/>
                  </a:lnTo>
                  <a:lnTo>
                    <a:pt x="635" y="49021"/>
                  </a:lnTo>
                  <a:lnTo>
                    <a:pt x="2286" y="42544"/>
                  </a:lnTo>
                  <a:lnTo>
                    <a:pt x="5334" y="36321"/>
                  </a:lnTo>
                  <a:lnTo>
                    <a:pt x="8254" y="30225"/>
                  </a:lnTo>
                  <a:lnTo>
                    <a:pt x="44703" y="8889"/>
                  </a:lnTo>
                  <a:lnTo>
                    <a:pt x="48133" y="8381"/>
                  </a:lnTo>
                  <a:lnTo>
                    <a:pt x="48513" y="888"/>
                  </a:lnTo>
                  <a:lnTo>
                    <a:pt x="52450" y="0"/>
                  </a:lnTo>
                  <a:lnTo>
                    <a:pt x="55625" y="5587"/>
                  </a:lnTo>
                  <a:lnTo>
                    <a:pt x="58927" y="11302"/>
                  </a:lnTo>
                  <a:lnTo>
                    <a:pt x="62357" y="16890"/>
                  </a:lnTo>
                  <a:lnTo>
                    <a:pt x="65912" y="22605"/>
                  </a:lnTo>
                  <a:lnTo>
                    <a:pt x="69596" y="28066"/>
                  </a:lnTo>
                  <a:lnTo>
                    <a:pt x="73660" y="33273"/>
                  </a:lnTo>
                  <a:lnTo>
                    <a:pt x="131318" y="108203"/>
                  </a:lnTo>
                  <a:lnTo>
                    <a:pt x="133476" y="110997"/>
                  </a:lnTo>
                  <a:lnTo>
                    <a:pt x="135254" y="113156"/>
                  </a:lnTo>
                  <a:lnTo>
                    <a:pt x="136906" y="114553"/>
                  </a:lnTo>
                  <a:lnTo>
                    <a:pt x="138429" y="116077"/>
                  </a:lnTo>
                  <a:lnTo>
                    <a:pt x="139953" y="116966"/>
                  </a:lnTo>
                  <a:lnTo>
                    <a:pt x="141604" y="117220"/>
                  </a:lnTo>
                  <a:lnTo>
                    <a:pt x="143001" y="117474"/>
                  </a:lnTo>
                  <a:lnTo>
                    <a:pt x="152019" y="112267"/>
                  </a:lnTo>
                  <a:lnTo>
                    <a:pt x="154559" y="115569"/>
                  </a:lnTo>
                  <a:lnTo>
                    <a:pt x="151511" y="118871"/>
                  </a:lnTo>
                  <a:lnTo>
                    <a:pt x="148971" y="122427"/>
                  </a:lnTo>
                  <a:lnTo>
                    <a:pt x="146685" y="126364"/>
                  </a:lnTo>
                  <a:lnTo>
                    <a:pt x="144399" y="130174"/>
                  </a:lnTo>
                  <a:lnTo>
                    <a:pt x="143001" y="134238"/>
                  </a:lnTo>
                  <a:lnTo>
                    <a:pt x="142239" y="13842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88152" y="5132857"/>
              <a:ext cx="127228" cy="159232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5811012" y="5154168"/>
              <a:ext cx="121285" cy="153035"/>
            </a:xfrm>
            <a:custGeom>
              <a:avLst/>
              <a:gdLst/>
              <a:ahLst/>
              <a:cxnLst/>
              <a:rect l="l" t="t" r="r" b="b"/>
              <a:pathLst>
                <a:path w="121285" h="153035">
                  <a:moveTo>
                    <a:pt x="34671" y="0"/>
                  </a:moveTo>
                  <a:lnTo>
                    <a:pt x="32512" y="1650"/>
                  </a:lnTo>
                  <a:lnTo>
                    <a:pt x="0" y="23494"/>
                  </a:lnTo>
                  <a:lnTo>
                    <a:pt x="2921" y="27685"/>
                  </a:lnTo>
                  <a:lnTo>
                    <a:pt x="7874" y="24383"/>
                  </a:lnTo>
                  <a:lnTo>
                    <a:pt x="11811" y="23113"/>
                  </a:lnTo>
                  <a:lnTo>
                    <a:pt x="17652" y="24891"/>
                  </a:lnTo>
                  <a:lnTo>
                    <a:pt x="20700" y="27812"/>
                  </a:lnTo>
                  <a:lnTo>
                    <a:pt x="92075" y="133349"/>
                  </a:lnTo>
                  <a:lnTo>
                    <a:pt x="102362" y="149605"/>
                  </a:lnTo>
                  <a:lnTo>
                    <a:pt x="104012" y="152907"/>
                  </a:lnTo>
                  <a:lnTo>
                    <a:pt x="107061" y="150875"/>
                  </a:lnTo>
                  <a:lnTo>
                    <a:pt x="120776" y="128777"/>
                  </a:lnTo>
                  <a:lnTo>
                    <a:pt x="118490" y="125348"/>
                  </a:lnTo>
                  <a:lnTo>
                    <a:pt x="114046" y="128269"/>
                  </a:lnTo>
                  <a:lnTo>
                    <a:pt x="110743" y="129793"/>
                  </a:lnTo>
                  <a:lnTo>
                    <a:pt x="109220" y="130047"/>
                  </a:lnTo>
                  <a:lnTo>
                    <a:pt x="106172" y="129285"/>
                  </a:lnTo>
                  <a:lnTo>
                    <a:pt x="104648" y="128269"/>
                  </a:lnTo>
                  <a:lnTo>
                    <a:pt x="101726" y="125221"/>
                  </a:lnTo>
                  <a:lnTo>
                    <a:pt x="30734" y="20319"/>
                  </a:lnTo>
                  <a:lnTo>
                    <a:pt x="29083" y="16382"/>
                  </a:lnTo>
                  <a:lnTo>
                    <a:pt x="29845" y="10794"/>
                  </a:lnTo>
                  <a:lnTo>
                    <a:pt x="32512" y="7619"/>
                  </a:lnTo>
                  <a:lnTo>
                    <a:pt x="37591" y="4190"/>
                  </a:lnTo>
                  <a:lnTo>
                    <a:pt x="3467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5811012" y="5154168"/>
              <a:ext cx="121285" cy="153035"/>
            </a:xfrm>
            <a:custGeom>
              <a:avLst/>
              <a:gdLst/>
              <a:ahLst/>
              <a:cxnLst/>
              <a:rect l="l" t="t" r="r" b="b"/>
              <a:pathLst>
                <a:path w="121285" h="153035">
                  <a:moveTo>
                    <a:pt x="107061" y="150875"/>
                  </a:moveTo>
                  <a:lnTo>
                    <a:pt x="104012" y="152907"/>
                  </a:lnTo>
                  <a:lnTo>
                    <a:pt x="102362" y="149605"/>
                  </a:lnTo>
                  <a:lnTo>
                    <a:pt x="100329" y="146303"/>
                  </a:lnTo>
                  <a:lnTo>
                    <a:pt x="98171" y="142747"/>
                  </a:lnTo>
                  <a:lnTo>
                    <a:pt x="95885" y="139191"/>
                  </a:lnTo>
                  <a:lnTo>
                    <a:pt x="93852" y="136143"/>
                  </a:lnTo>
                  <a:lnTo>
                    <a:pt x="92075" y="133349"/>
                  </a:lnTo>
                  <a:lnTo>
                    <a:pt x="23875" y="32511"/>
                  </a:lnTo>
                  <a:lnTo>
                    <a:pt x="20700" y="27812"/>
                  </a:lnTo>
                  <a:lnTo>
                    <a:pt x="17652" y="24891"/>
                  </a:lnTo>
                  <a:lnTo>
                    <a:pt x="14732" y="24002"/>
                  </a:lnTo>
                  <a:lnTo>
                    <a:pt x="11811" y="23113"/>
                  </a:lnTo>
                  <a:lnTo>
                    <a:pt x="7874" y="24383"/>
                  </a:lnTo>
                  <a:lnTo>
                    <a:pt x="2921" y="27685"/>
                  </a:lnTo>
                  <a:lnTo>
                    <a:pt x="0" y="23494"/>
                  </a:lnTo>
                  <a:lnTo>
                    <a:pt x="2539" y="21843"/>
                  </a:lnTo>
                  <a:lnTo>
                    <a:pt x="5334" y="19938"/>
                  </a:lnTo>
                  <a:lnTo>
                    <a:pt x="8509" y="17906"/>
                  </a:lnTo>
                  <a:lnTo>
                    <a:pt x="11557" y="15874"/>
                  </a:lnTo>
                  <a:lnTo>
                    <a:pt x="14732" y="13842"/>
                  </a:lnTo>
                  <a:lnTo>
                    <a:pt x="17779" y="11683"/>
                  </a:lnTo>
                  <a:lnTo>
                    <a:pt x="20954" y="9651"/>
                  </a:lnTo>
                  <a:lnTo>
                    <a:pt x="24002" y="7492"/>
                  </a:lnTo>
                  <a:lnTo>
                    <a:pt x="26924" y="5460"/>
                  </a:lnTo>
                  <a:lnTo>
                    <a:pt x="29972" y="3428"/>
                  </a:lnTo>
                  <a:lnTo>
                    <a:pt x="32512" y="1650"/>
                  </a:lnTo>
                  <a:lnTo>
                    <a:pt x="34671" y="0"/>
                  </a:lnTo>
                  <a:lnTo>
                    <a:pt x="37591" y="4190"/>
                  </a:lnTo>
                  <a:lnTo>
                    <a:pt x="32512" y="7619"/>
                  </a:lnTo>
                  <a:lnTo>
                    <a:pt x="29845" y="10794"/>
                  </a:lnTo>
                  <a:lnTo>
                    <a:pt x="29463" y="13588"/>
                  </a:lnTo>
                  <a:lnTo>
                    <a:pt x="29083" y="16382"/>
                  </a:lnTo>
                  <a:lnTo>
                    <a:pt x="30734" y="20319"/>
                  </a:lnTo>
                  <a:lnTo>
                    <a:pt x="98043" y="120014"/>
                  </a:lnTo>
                  <a:lnTo>
                    <a:pt x="103250" y="126745"/>
                  </a:lnTo>
                  <a:lnTo>
                    <a:pt x="104648" y="128269"/>
                  </a:lnTo>
                  <a:lnTo>
                    <a:pt x="106172" y="129285"/>
                  </a:lnTo>
                  <a:lnTo>
                    <a:pt x="107823" y="129666"/>
                  </a:lnTo>
                  <a:lnTo>
                    <a:pt x="109220" y="130047"/>
                  </a:lnTo>
                  <a:lnTo>
                    <a:pt x="118490" y="125348"/>
                  </a:lnTo>
                  <a:lnTo>
                    <a:pt x="120776" y="128777"/>
                  </a:lnTo>
                  <a:lnTo>
                    <a:pt x="108076" y="146684"/>
                  </a:lnTo>
                  <a:lnTo>
                    <a:pt x="107061" y="15087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721096" y="5175472"/>
              <a:ext cx="98298" cy="105949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744718" y="5196840"/>
              <a:ext cx="91440" cy="100330"/>
            </a:xfrm>
            <a:custGeom>
              <a:avLst/>
              <a:gdLst/>
              <a:ahLst/>
              <a:cxnLst/>
              <a:rect l="l" t="t" r="r" b="b"/>
              <a:pathLst>
                <a:path w="91439" h="100329">
                  <a:moveTo>
                    <a:pt x="69947" y="13350"/>
                  </a:moveTo>
                  <a:lnTo>
                    <a:pt x="35115" y="13350"/>
                  </a:lnTo>
                  <a:lnTo>
                    <a:pt x="41497" y="13388"/>
                  </a:lnTo>
                  <a:lnTo>
                    <a:pt x="47879" y="14986"/>
                  </a:lnTo>
                  <a:lnTo>
                    <a:pt x="75565" y="41910"/>
                  </a:lnTo>
                  <a:lnTo>
                    <a:pt x="77216" y="45847"/>
                  </a:lnTo>
                  <a:lnTo>
                    <a:pt x="25400" y="76708"/>
                  </a:lnTo>
                  <a:lnTo>
                    <a:pt x="24130" y="77724"/>
                  </a:lnTo>
                  <a:lnTo>
                    <a:pt x="23733" y="78359"/>
                  </a:lnTo>
                  <a:lnTo>
                    <a:pt x="23622" y="80391"/>
                  </a:lnTo>
                  <a:lnTo>
                    <a:pt x="24003" y="81534"/>
                  </a:lnTo>
                  <a:lnTo>
                    <a:pt x="24970" y="83058"/>
                  </a:lnTo>
                  <a:lnTo>
                    <a:pt x="27940" y="87884"/>
                  </a:lnTo>
                  <a:lnTo>
                    <a:pt x="52070" y="100203"/>
                  </a:lnTo>
                  <a:lnTo>
                    <a:pt x="56261" y="100076"/>
                  </a:lnTo>
                  <a:lnTo>
                    <a:pt x="60452" y="99187"/>
                  </a:lnTo>
                  <a:lnTo>
                    <a:pt x="64643" y="98171"/>
                  </a:lnTo>
                  <a:lnTo>
                    <a:pt x="68453" y="96774"/>
                  </a:lnTo>
                  <a:lnTo>
                    <a:pt x="72009" y="94615"/>
                  </a:lnTo>
                  <a:lnTo>
                    <a:pt x="76868" y="91821"/>
                  </a:lnTo>
                  <a:lnTo>
                    <a:pt x="57277" y="91821"/>
                  </a:lnTo>
                  <a:lnTo>
                    <a:pt x="54356" y="91567"/>
                  </a:lnTo>
                  <a:lnTo>
                    <a:pt x="38481" y="78740"/>
                  </a:lnTo>
                  <a:lnTo>
                    <a:pt x="38989" y="77597"/>
                  </a:lnTo>
                  <a:lnTo>
                    <a:pt x="39624" y="76327"/>
                  </a:lnTo>
                  <a:lnTo>
                    <a:pt x="40894" y="75057"/>
                  </a:lnTo>
                  <a:lnTo>
                    <a:pt x="43053" y="73914"/>
                  </a:lnTo>
                  <a:lnTo>
                    <a:pt x="80010" y="51816"/>
                  </a:lnTo>
                  <a:lnTo>
                    <a:pt x="90017" y="51816"/>
                  </a:lnTo>
                  <a:lnTo>
                    <a:pt x="87376" y="40640"/>
                  </a:lnTo>
                  <a:lnTo>
                    <a:pt x="84455" y="33528"/>
                  </a:lnTo>
                  <a:lnTo>
                    <a:pt x="80010" y="26162"/>
                  </a:lnTo>
                  <a:lnTo>
                    <a:pt x="76454" y="20193"/>
                  </a:lnTo>
                  <a:lnTo>
                    <a:pt x="72262" y="15240"/>
                  </a:lnTo>
                  <a:lnTo>
                    <a:pt x="69947" y="13350"/>
                  </a:lnTo>
                  <a:close/>
                </a:path>
                <a:path w="91439" h="100329">
                  <a:moveTo>
                    <a:pt x="90017" y="51816"/>
                  </a:moveTo>
                  <a:lnTo>
                    <a:pt x="80010" y="51816"/>
                  </a:lnTo>
                  <a:lnTo>
                    <a:pt x="82677" y="59182"/>
                  </a:lnTo>
                  <a:lnTo>
                    <a:pt x="83312" y="66294"/>
                  </a:lnTo>
                  <a:lnTo>
                    <a:pt x="57277" y="91821"/>
                  </a:lnTo>
                  <a:lnTo>
                    <a:pt x="76868" y="91821"/>
                  </a:lnTo>
                  <a:lnTo>
                    <a:pt x="91059" y="61087"/>
                  </a:lnTo>
                  <a:lnTo>
                    <a:pt x="90678" y="54610"/>
                  </a:lnTo>
                  <a:lnTo>
                    <a:pt x="90017" y="51816"/>
                  </a:lnTo>
                  <a:close/>
                </a:path>
                <a:path w="91439" h="100329">
                  <a:moveTo>
                    <a:pt x="41275" y="0"/>
                  </a:moveTo>
                  <a:lnTo>
                    <a:pt x="4699" y="22606"/>
                  </a:lnTo>
                  <a:lnTo>
                    <a:pt x="0" y="37338"/>
                  </a:lnTo>
                  <a:lnTo>
                    <a:pt x="254" y="45085"/>
                  </a:lnTo>
                  <a:lnTo>
                    <a:pt x="3556" y="45212"/>
                  </a:lnTo>
                  <a:lnTo>
                    <a:pt x="4445" y="40132"/>
                  </a:lnTo>
                  <a:lnTo>
                    <a:pt x="6223" y="35179"/>
                  </a:lnTo>
                  <a:lnTo>
                    <a:pt x="35115" y="13350"/>
                  </a:lnTo>
                  <a:lnTo>
                    <a:pt x="69947" y="13350"/>
                  </a:lnTo>
                  <a:lnTo>
                    <a:pt x="62611" y="7366"/>
                  </a:lnTo>
                  <a:lnTo>
                    <a:pt x="57531" y="4445"/>
                  </a:lnTo>
                  <a:lnTo>
                    <a:pt x="46736" y="635"/>
                  </a:lnTo>
                  <a:lnTo>
                    <a:pt x="4127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5744718" y="5196840"/>
              <a:ext cx="91440" cy="100330"/>
            </a:xfrm>
            <a:custGeom>
              <a:avLst/>
              <a:gdLst/>
              <a:ahLst/>
              <a:cxnLst/>
              <a:rect l="l" t="t" r="r" b="b"/>
              <a:pathLst>
                <a:path w="91439" h="100329">
                  <a:moveTo>
                    <a:pt x="69342" y="88646"/>
                  </a:moveTo>
                  <a:lnTo>
                    <a:pt x="76073" y="84582"/>
                  </a:lnTo>
                  <a:lnTo>
                    <a:pt x="80137" y="79375"/>
                  </a:lnTo>
                  <a:lnTo>
                    <a:pt x="81787" y="72771"/>
                  </a:lnTo>
                  <a:lnTo>
                    <a:pt x="83312" y="66294"/>
                  </a:lnTo>
                  <a:lnTo>
                    <a:pt x="82677" y="59182"/>
                  </a:lnTo>
                  <a:lnTo>
                    <a:pt x="80010" y="51816"/>
                  </a:lnTo>
                  <a:lnTo>
                    <a:pt x="43053" y="73914"/>
                  </a:lnTo>
                  <a:lnTo>
                    <a:pt x="40894" y="75057"/>
                  </a:lnTo>
                  <a:lnTo>
                    <a:pt x="39624" y="76327"/>
                  </a:lnTo>
                  <a:lnTo>
                    <a:pt x="38989" y="77597"/>
                  </a:lnTo>
                  <a:lnTo>
                    <a:pt x="38481" y="78740"/>
                  </a:lnTo>
                  <a:lnTo>
                    <a:pt x="38735" y="80264"/>
                  </a:lnTo>
                  <a:lnTo>
                    <a:pt x="39751" y="81915"/>
                  </a:lnTo>
                  <a:lnTo>
                    <a:pt x="40894" y="83820"/>
                  </a:lnTo>
                  <a:lnTo>
                    <a:pt x="42545" y="85598"/>
                  </a:lnTo>
                  <a:lnTo>
                    <a:pt x="44577" y="87122"/>
                  </a:lnTo>
                  <a:lnTo>
                    <a:pt x="46736" y="88773"/>
                  </a:lnTo>
                  <a:lnTo>
                    <a:pt x="49149" y="89916"/>
                  </a:lnTo>
                  <a:lnTo>
                    <a:pt x="51689" y="90805"/>
                  </a:lnTo>
                  <a:lnTo>
                    <a:pt x="54356" y="91567"/>
                  </a:lnTo>
                  <a:lnTo>
                    <a:pt x="57277" y="91821"/>
                  </a:lnTo>
                  <a:lnTo>
                    <a:pt x="60198" y="91694"/>
                  </a:lnTo>
                  <a:lnTo>
                    <a:pt x="63246" y="91440"/>
                  </a:lnTo>
                  <a:lnTo>
                    <a:pt x="66294" y="90424"/>
                  </a:lnTo>
                  <a:lnTo>
                    <a:pt x="69342" y="88646"/>
                  </a:lnTo>
                  <a:close/>
                </a:path>
                <a:path w="91439" h="100329">
                  <a:moveTo>
                    <a:pt x="72009" y="94615"/>
                  </a:moveTo>
                  <a:lnTo>
                    <a:pt x="52070" y="100203"/>
                  </a:lnTo>
                  <a:lnTo>
                    <a:pt x="47879" y="99568"/>
                  </a:lnTo>
                  <a:lnTo>
                    <a:pt x="24892" y="82931"/>
                  </a:lnTo>
                  <a:lnTo>
                    <a:pt x="24003" y="81534"/>
                  </a:lnTo>
                  <a:lnTo>
                    <a:pt x="23622" y="80391"/>
                  </a:lnTo>
                  <a:lnTo>
                    <a:pt x="23622" y="79629"/>
                  </a:lnTo>
                  <a:lnTo>
                    <a:pt x="23495" y="78740"/>
                  </a:lnTo>
                  <a:lnTo>
                    <a:pt x="24130" y="77724"/>
                  </a:lnTo>
                  <a:lnTo>
                    <a:pt x="25400" y="76708"/>
                  </a:lnTo>
                  <a:lnTo>
                    <a:pt x="77216" y="45847"/>
                  </a:lnTo>
                  <a:lnTo>
                    <a:pt x="76581" y="43942"/>
                  </a:lnTo>
                  <a:lnTo>
                    <a:pt x="47879" y="14986"/>
                  </a:lnTo>
                  <a:lnTo>
                    <a:pt x="35115" y="13350"/>
                  </a:lnTo>
                  <a:lnTo>
                    <a:pt x="28733" y="14860"/>
                  </a:lnTo>
                  <a:lnTo>
                    <a:pt x="22352" y="17907"/>
                  </a:lnTo>
                  <a:lnTo>
                    <a:pt x="16510" y="21462"/>
                  </a:lnTo>
                  <a:lnTo>
                    <a:pt x="12065" y="25527"/>
                  </a:lnTo>
                  <a:lnTo>
                    <a:pt x="9144" y="30353"/>
                  </a:lnTo>
                  <a:lnTo>
                    <a:pt x="6223" y="35179"/>
                  </a:lnTo>
                  <a:lnTo>
                    <a:pt x="4445" y="40132"/>
                  </a:lnTo>
                  <a:lnTo>
                    <a:pt x="3556" y="45212"/>
                  </a:lnTo>
                  <a:lnTo>
                    <a:pt x="254" y="45085"/>
                  </a:lnTo>
                  <a:lnTo>
                    <a:pt x="19939" y="5587"/>
                  </a:lnTo>
                  <a:lnTo>
                    <a:pt x="25019" y="2540"/>
                  </a:lnTo>
                  <a:lnTo>
                    <a:pt x="30226" y="889"/>
                  </a:lnTo>
                  <a:lnTo>
                    <a:pt x="35814" y="381"/>
                  </a:lnTo>
                  <a:lnTo>
                    <a:pt x="41275" y="0"/>
                  </a:lnTo>
                  <a:lnTo>
                    <a:pt x="46736" y="635"/>
                  </a:lnTo>
                  <a:lnTo>
                    <a:pt x="52197" y="2540"/>
                  </a:lnTo>
                  <a:lnTo>
                    <a:pt x="57531" y="4445"/>
                  </a:lnTo>
                  <a:lnTo>
                    <a:pt x="62611" y="7366"/>
                  </a:lnTo>
                  <a:lnTo>
                    <a:pt x="67437" y="11303"/>
                  </a:lnTo>
                  <a:lnTo>
                    <a:pt x="72262" y="15240"/>
                  </a:lnTo>
                  <a:lnTo>
                    <a:pt x="76454" y="20193"/>
                  </a:lnTo>
                  <a:lnTo>
                    <a:pt x="80010" y="26162"/>
                  </a:lnTo>
                  <a:lnTo>
                    <a:pt x="84455" y="33528"/>
                  </a:lnTo>
                  <a:lnTo>
                    <a:pt x="87376" y="40640"/>
                  </a:lnTo>
                  <a:lnTo>
                    <a:pt x="89027" y="47625"/>
                  </a:lnTo>
                  <a:lnTo>
                    <a:pt x="90678" y="54610"/>
                  </a:lnTo>
                  <a:lnTo>
                    <a:pt x="77089" y="91694"/>
                  </a:lnTo>
                  <a:lnTo>
                    <a:pt x="72009" y="9461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54040" y="5212080"/>
              <a:ext cx="87668" cy="112013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5677281" y="5233416"/>
              <a:ext cx="81280" cy="105410"/>
            </a:xfrm>
            <a:custGeom>
              <a:avLst/>
              <a:gdLst/>
              <a:ahLst/>
              <a:cxnLst/>
              <a:rect l="l" t="t" r="r" b="b"/>
              <a:pathLst>
                <a:path w="81279" h="105410">
                  <a:moveTo>
                    <a:pt x="42672" y="0"/>
                  </a:moveTo>
                  <a:lnTo>
                    <a:pt x="5334" y="17780"/>
                  </a:lnTo>
                  <a:lnTo>
                    <a:pt x="0" y="32766"/>
                  </a:lnTo>
                  <a:lnTo>
                    <a:pt x="635" y="40259"/>
                  </a:lnTo>
                  <a:lnTo>
                    <a:pt x="38100" y="61595"/>
                  </a:lnTo>
                  <a:lnTo>
                    <a:pt x="41656" y="61341"/>
                  </a:lnTo>
                  <a:lnTo>
                    <a:pt x="52070" y="61087"/>
                  </a:lnTo>
                  <a:lnTo>
                    <a:pt x="74295" y="75565"/>
                  </a:lnTo>
                  <a:lnTo>
                    <a:pt x="74041" y="79629"/>
                  </a:lnTo>
                  <a:lnTo>
                    <a:pt x="69342" y="87884"/>
                  </a:lnTo>
                  <a:lnTo>
                    <a:pt x="65786" y="91186"/>
                  </a:lnTo>
                  <a:lnTo>
                    <a:pt x="54864" y="96647"/>
                  </a:lnTo>
                  <a:lnTo>
                    <a:pt x="49403" y="97282"/>
                  </a:lnTo>
                  <a:lnTo>
                    <a:pt x="39878" y="93599"/>
                  </a:lnTo>
                  <a:lnTo>
                    <a:pt x="35560" y="89789"/>
                  </a:lnTo>
                  <a:lnTo>
                    <a:pt x="31623" y="83947"/>
                  </a:lnTo>
                  <a:lnTo>
                    <a:pt x="27813" y="85852"/>
                  </a:lnTo>
                  <a:lnTo>
                    <a:pt x="39243" y="105283"/>
                  </a:lnTo>
                  <a:lnTo>
                    <a:pt x="43434" y="105410"/>
                  </a:lnTo>
                  <a:lnTo>
                    <a:pt x="47498" y="105029"/>
                  </a:lnTo>
                  <a:lnTo>
                    <a:pt x="55499" y="103124"/>
                  </a:lnTo>
                  <a:lnTo>
                    <a:pt x="59055" y="101854"/>
                  </a:lnTo>
                  <a:lnTo>
                    <a:pt x="61976" y="100330"/>
                  </a:lnTo>
                  <a:lnTo>
                    <a:pt x="66294" y="98171"/>
                  </a:lnTo>
                  <a:lnTo>
                    <a:pt x="80772" y="75565"/>
                  </a:lnTo>
                  <a:lnTo>
                    <a:pt x="80518" y="68326"/>
                  </a:lnTo>
                  <a:lnTo>
                    <a:pt x="29337" y="45974"/>
                  </a:lnTo>
                  <a:lnTo>
                    <a:pt x="26543" y="45593"/>
                  </a:lnTo>
                  <a:lnTo>
                    <a:pt x="9271" y="27686"/>
                  </a:lnTo>
                  <a:lnTo>
                    <a:pt x="11557" y="19177"/>
                  </a:lnTo>
                  <a:lnTo>
                    <a:pt x="15621" y="15240"/>
                  </a:lnTo>
                  <a:lnTo>
                    <a:pt x="26670" y="9779"/>
                  </a:lnTo>
                  <a:lnTo>
                    <a:pt x="30480" y="8763"/>
                  </a:lnTo>
                  <a:lnTo>
                    <a:pt x="37084" y="9144"/>
                  </a:lnTo>
                  <a:lnTo>
                    <a:pt x="56007" y="24638"/>
                  </a:lnTo>
                  <a:lnTo>
                    <a:pt x="60198" y="22479"/>
                  </a:lnTo>
                  <a:lnTo>
                    <a:pt x="46482" y="38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606796" y="5221236"/>
              <a:ext cx="154304" cy="186677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5630836" y="5243449"/>
              <a:ext cx="91440" cy="179070"/>
            </a:xfrm>
            <a:custGeom>
              <a:avLst/>
              <a:gdLst/>
              <a:ahLst/>
              <a:cxnLst/>
              <a:rect l="l" t="t" r="r" b="b"/>
              <a:pathLst>
                <a:path w="91439" h="179070">
                  <a:moveTo>
                    <a:pt x="19012" y="0"/>
                  </a:moveTo>
                  <a:lnTo>
                    <a:pt x="2117" y="42844"/>
                  </a:lnTo>
                  <a:lnTo>
                    <a:pt x="0" y="69802"/>
                  </a:lnTo>
                  <a:lnTo>
                    <a:pt x="1248" y="82803"/>
                  </a:lnTo>
                  <a:lnTo>
                    <a:pt x="13900" y="120451"/>
                  </a:lnTo>
                  <a:lnTo>
                    <a:pt x="39332" y="152526"/>
                  </a:lnTo>
                  <a:lnTo>
                    <a:pt x="75140" y="174315"/>
                  </a:lnTo>
                  <a:lnTo>
                    <a:pt x="89116" y="178815"/>
                  </a:lnTo>
                  <a:lnTo>
                    <a:pt x="90894" y="173735"/>
                  </a:lnTo>
                  <a:lnTo>
                    <a:pt x="84871" y="171543"/>
                  </a:lnTo>
                  <a:lnTo>
                    <a:pt x="79003" y="168957"/>
                  </a:lnTo>
                  <a:lnTo>
                    <a:pt x="47841" y="145922"/>
                  </a:lnTo>
                  <a:lnTo>
                    <a:pt x="23076" y="110743"/>
                  </a:lnTo>
                  <a:lnTo>
                    <a:pt x="11491" y="66869"/>
                  </a:lnTo>
                  <a:lnTo>
                    <a:pt x="11011" y="54228"/>
                  </a:lnTo>
                  <a:lnTo>
                    <a:pt x="11941" y="41461"/>
                  </a:lnTo>
                  <a:lnTo>
                    <a:pt x="14360" y="28670"/>
                  </a:lnTo>
                  <a:lnTo>
                    <a:pt x="18280" y="15831"/>
                  </a:lnTo>
                  <a:lnTo>
                    <a:pt x="23711" y="2920"/>
                  </a:lnTo>
                  <a:lnTo>
                    <a:pt x="19012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5630836" y="5243449"/>
              <a:ext cx="91440" cy="179070"/>
            </a:xfrm>
            <a:custGeom>
              <a:avLst/>
              <a:gdLst/>
              <a:ahLst/>
              <a:cxnLst/>
              <a:rect l="l" t="t" r="r" b="b"/>
              <a:pathLst>
                <a:path w="91439" h="179070">
                  <a:moveTo>
                    <a:pt x="89116" y="178815"/>
                  </a:moveTo>
                  <a:lnTo>
                    <a:pt x="50236" y="161170"/>
                  </a:lnTo>
                  <a:lnTo>
                    <a:pt x="21044" y="132048"/>
                  </a:lnTo>
                  <a:lnTo>
                    <a:pt x="3948" y="95519"/>
                  </a:lnTo>
                  <a:lnTo>
                    <a:pt x="0" y="69802"/>
                  </a:lnTo>
                  <a:lnTo>
                    <a:pt x="216" y="56514"/>
                  </a:lnTo>
                  <a:lnTo>
                    <a:pt x="2117" y="42844"/>
                  </a:lnTo>
                  <a:lnTo>
                    <a:pt x="5899" y="28876"/>
                  </a:lnTo>
                  <a:lnTo>
                    <a:pt x="11539" y="14599"/>
                  </a:lnTo>
                  <a:lnTo>
                    <a:pt x="19012" y="0"/>
                  </a:lnTo>
                  <a:lnTo>
                    <a:pt x="23711" y="2920"/>
                  </a:lnTo>
                  <a:lnTo>
                    <a:pt x="18280" y="15831"/>
                  </a:lnTo>
                  <a:lnTo>
                    <a:pt x="14360" y="28670"/>
                  </a:lnTo>
                  <a:lnTo>
                    <a:pt x="11941" y="41461"/>
                  </a:lnTo>
                  <a:lnTo>
                    <a:pt x="11011" y="54228"/>
                  </a:lnTo>
                  <a:lnTo>
                    <a:pt x="11491" y="66869"/>
                  </a:lnTo>
                  <a:lnTo>
                    <a:pt x="23076" y="110743"/>
                  </a:lnTo>
                  <a:lnTo>
                    <a:pt x="47841" y="145922"/>
                  </a:lnTo>
                  <a:lnTo>
                    <a:pt x="79003" y="168957"/>
                  </a:lnTo>
                  <a:lnTo>
                    <a:pt x="90894" y="173735"/>
                  </a:lnTo>
                  <a:lnTo>
                    <a:pt x="89116" y="17881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5" name="object 195"/>
          <p:cNvGrpSpPr/>
          <p:nvPr/>
        </p:nvGrpSpPr>
        <p:grpSpPr>
          <a:xfrm>
            <a:off x="848867" y="1083563"/>
            <a:ext cx="8208645" cy="798195"/>
            <a:chOff x="848867" y="1083563"/>
            <a:chExt cx="8208645" cy="798195"/>
          </a:xfrm>
        </p:grpSpPr>
        <p:sp>
          <p:nvSpPr>
            <p:cNvPr id="196" name="object 196"/>
            <p:cNvSpPr/>
            <p:nvPr/>
          </p:nvSpPr>
          <p:spPr>
            <a:xfrm>
              <a:off x="848867" y="1083563"/>
              <a:ext cx="8208645" cy="762000"/>
            </a:xfrm>
            <a:custGeom>
              <a:avLst/>
              <a:gdLst/>
              <a:ahLst/>
              <a:cxnLst/>
              <a:rect l="l" t="t" r="r" b="b"/>
              <a:pathLst>
                <a:path w="8208645" h="762000">
                  <a:moveTo>
                    <a:pt x="8208264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8208264" y="762000"/>
                  </a:lnTo>
                  <a:lnTo>
                    <a:pt x="8208264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25067" y="1363967"/>
              <a:ext cx="628650" cy="201942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933945" y="1174368"/>
              <a:ext cx="613410" cy="226060"/>
            </a:xfrm>
            <a:custGeom>
              <a:avLst/>
              <a:gdLst/>
              <a:ahLst/>
              <a:cxnLst/>
              <a:rect l="l" t="t" r="r" b="b"/>
              <a:pathLst>
                <a:path w="613410" h="226059">
                  <a:moveTo>
                    <a:pt x="279006" y="5333"/>
                  </a:moveTo>
                  <a:lnTo>
                    <a:pt x="263232" y="5333"/>
                  </a:lnTo>
                  <a:lnTo>
                    <a:pt x="255803" y="6984"/>
                  </a:lnTo>
                  <a:lnTo>
                    <a:pt x="224797" y="38036"/>
                  </a:lnTo>
                  <a:lnTo>
                    <a:pt x="215650" y="80351"/>
                  </a:lnTo>
                  <a:lnTo>
                    <a:pt x="215379" y="91185"/>
                  </a:lnTo>
                  <a:lnTo>
                    <a:pt x="215650" y="101945"/>
                  </a:lnTo>
                  <a:lnTo>
                    <a:pt x="224863" y="144081"/>
                  </a:lnTo>
                  <a:lnTo>
                    <a:pt x="256273" y="175259"/>
                  </a:lnTo>
                  <a:lnTo>
                    <a:pt x="263563" y="176910"/>
                  </a:lnTo>
                  <a:lnTo>
                    <a:pt x="279006" y="176910"/>
                  </a:lnTo>
                  <a:lnTo>
                    <a:pt x="286181" y="175132"/>
                  </a:lnTo>
                  <a:lnTo>
                    <a:pt x="299580" y="168275"/>
                  </a:lnTo>
                  <a:lnTo>
                    <a:pt x="305473" y="162940"/>
                  </a:lnTo>
                  <a:lnTo>
                    <a:pt x="308383" y="158876"/>
                  </a:lnTo>
                  <a:lnTo>
                    <a:pt x="265099" y="158876"/>
                  </a:lnTo>
                  <a:lnTo>
                    <a:pt x="259702" y="157098"/>
                  </a:lnTo>
                  <a:lnTo>
                    <a:pt x="237401" y="117220"/>
                  </a:lnTo>
                  <a:lnTo>
                    <a:pt x="235229" y="91185"/>
                  </a:lnTo>
                  <a:lnTo>
                    <a:pt x="235367" y="84423"/>
                  </a:lnTo>
                  <a:lnTo>
                    <a:pt x="244008" y="43814"/>
                  </a:lnTo>
                  <a:lnTo>
                    <a:pt x="246773" y="37845"/>
                  </a:lnTo>
                  <a:lnTo>
                    <a:pt x="250507" y="32765"/>
                  </a:lnTo>
                  <a:lnTo>
                    <a:pt x="255079" y="29082"/>
                  </a:lnTo>
                  <a:lnTo>
                    <a:pt x="259664" y="25272"/>
                  </a:lnTo>
                  <a:lnTo>
                    <a:pt x="265099" y="23494"/>
                  </a:lnTo>
                  <a:lnTo>
                    <a:pt x="308383" y="23494"/>
                  </a:lnTo>
                  <a:lnTo>
                    <a:pt x="305473" y="19430"/>
                  </a:lnTo>
                  <a:lnTo>
                    <a:pt x="299580" y="14096"/>
                  </a:lnTo>
                  <a:lnTo>
                    <a:pt x="292874" y="10540"/>
                  </a:lnTo>
                  <a:lnTo>
                    <a:pt x="286181" y="7111"/>
                  </a:lnTo>
                  <a:lnTo>
                    <a:pt x="279006" y="5333"/>
                  </a:lnTo>
                  <a:close/>
                </a:path>
                <a:path w="613410" h="226059">
                  <a:moveTo>
                    <a:pt x="308383" y="23494"/>
                  </a:moveTo>
                  <a:lnTo>
                    <a:pt x="277482" y="23494"/>
                  </a:lnTo>
                  <a:lnTo>
                    <a:pt x="282778" y="25272"/>
                  </a:lnTo>
                  <a:lnTo>
                    <a:pt x="287274" y="29082"/>
                  </a:lnTo>
                  <a:lnTo>
                    <a:pt x="304896" y="65658"/>
                  </a:lnTo>
                  <a:lnTo>
                    <a:pt x="306997" y="91185"/>
                  </a:lnTo>
                  <a:lnTo>
                    <a:pt x="306863" y="97950"/>
                  </a:lnTo>
                  <a:lnTo>
                    <a:pt x="298348" y="138683"/>
                  </a:lnTo>
                  <a:lnTo>
                    <a:pt x="296989" y="141604"/>
                  </a:lnTo>
                  <a:lnTo>
                    <a:pt x="277482" y="158876"/>
                  </a:lnTo>
                  <a:lnTo>
                    <a:pt x="308383" y="158876"/>
                  </a:lnTo>
                  <a:lnTo>
                    <a:pt x="324606" y="120975"/>
                  </a:lnTo>
                  <a:lnTo>
                    <a:pt x="327113" y="91185"/>
                  </a:lnTo>
                  <a:lnTo>
                    <a:pt x="326833" y="80351"/>
                  </a:lnTo>
                  <a:lnTo>
                    <a:pt x="317406" y="38465"/>
                  </a:lnTo>
                  <a:lnTo>
                    <a:pt x="310565" y="26542"/>
                  </a:lnTo>
                  <a:lnTo>
                    <a:pt x="308383" y="23494"/>
                  </a:lnTo>
                  <a:close/>
                </a:path>
                <a:path w="613410" h="226059">
                  <a:moveTo>
                    <a:pt x="124968" y="3809"/>
                  </a:moveTo>
                  <a:lnTo>
                    <a:pt x="105625" y="3809"/>
                  </a:lnTo>
                  <a:lnTo>
                    <a:pt x="105625" y="74802"/>
                  </a:lnTo>
                  <a:lnTo>
                    <a:pt x="60578" y="74802"/>
                  </a:lnTo>
                  <a:lnTo>
                    <a:pt x="60578" y="92963"/>
                  </a:lnTo>
                  <a:lnTo>
                    <a:pt x="105625" y="92963"/>
                  </a:lnTo>
                  <a:lnTo>
                    <a:pt x="105625" y="214883"/>
                  </a:lnTo>
                  <a:lnTo>
                    <a:pt x="124968" y="214883"/>
                  </a:lnTo>
                  <a:lnTo>
                    <a:pt x="124968" y="3809"/>
                  </a:lnTo>
                  <a:close/>
                </a:path>
                <a:path w="613410" h="226059">
                  <a:moveTo>
                    <a:pt x="76606" y="14731"/>
                  </a:moveTo>
                  <a:lnTo>
                    <a:pt x="3314" y="14731"/>
                  </a:lnTo>
                  <a:lnTo>
                    <a:pt x="1917" y="15112"/>
                  </a:lnTo>
                  <a:lnTo>
                    <a:pt x="1143" y="15875"/>
                  </a:lnTo>
                  <a:lnTo>
                    <a:pt x="381" y="16763"/>
                  </a:lnTo>
                  <a:lnTo>
                    <a:pt x="0" y="18160"/>
                  </a:lnTo>
                  <a:lnTo>
                    <a:pt x="120" y="164703"/>
                  </a:lnTo>
                  <a:lnTo>
                    <a:pt x="342" y="165607"/>
                  </a:lnTo>
                  <a:lnTo>
                    <a:pt x="1701" y="166877"/>
                  </a:lnTo>
                  <a:lnTo>
                    <a:pt x="3136" y="167258"/>
                  </a:lnTo>
                  <a:lnTo>
                    <a:pt x="17310" y="167258"/>
                  </a:lnTo>
                  <a:lnTo>
                    <a:pt x="56629" y="165607"/>
                  </a:lnTo>
                  <a:lnTo>
                    <a:pt x="91376" y="161416"/>
                  </a:lnTo>
                  <a:lnTo>
                    <a:pt x="91376" y="148970"/>
                  </a:lnTo>
                  <a:lnTo>
                    <a:pt x="19850" y="148970"/>
                  </a:lnTo>
                  <a:lnTo>
                    <a:pt x="19850" y="31876"/>
                  </a:lnTo>
                  <a:lnTo>
                    <a:pt x="76606" y="31876"/>
                  </a:lnTo>
                  <a:lnTo>
                    <a:pt x="76606" y="14731"/>
                  </a:lnTo>
                  <a:close/>
                </a:path>
                <a:path w="613410" h="226059">
                  <a:moveTo>
                    <a:pt x="91376" y="143890"/>
                  </a:moveTo>
                  <a:lnTo>
                    <a:pt x="86956" y="144652"/>
                  </a:lnTo>
                  <a:lnTo>
                    <a:pt x="81915" y="145414"/>
                  </a:lnTo>
                  <a:lnTo>
                    <a:pt x="76225" y="146050"/>
                  </a:lnTo>
                  <a:lnTo>
                    <a:pt x="70548" y="146557"/>
                  </a:lnTo>
                  <a:lnTo>
                    <a:pt x="64643" y="147192"/>
                  </a:lnTo>
                  <a:lnTo>
                    <a:pt x="52425" y="148208"/>
                  </a:lnTo>
                  <a:lnTo>
                    <a:pt x="40474" y="148716"/>
                  </a:lnTo>
                  <a:lnTo>
                    <a:pt x="29273" y="148970"/>
                  </a:lnTo>
                  <a:lnTo>
                    <a:pt x="91376" y="148970"/>
                  </a:lnTo>
                  <a:lnTo>
                    <a:pt x="91376" y="143890"/>
                  </a:lnTo>
                  <a:close/>
                </a:path>
                <a:path w="613410" h="226059">
                  <a:moveTo>
                    <a:pt x="613295" y="0"/>
                  </a:moveTo>
                  <a:lnTo>
                    <a:pt x="593356" y="0"/>
                  </a:lnTo>
                  <a:lnTo>
                    <a:pt x="593356" y="76580"/>
                  </a:lnTo>
                  <a:lnTo>
                    <a:pt x="554494" y="76580"/>
                  </a:lnTo>
                  <a:lnTo>
                    <a:pt x="554494" y="94995"/>
                  </a:lnTo>
                  <a:lnTo>
                    <a:pt x="593356" y="94995"/>
                  </a:lnTo>
                  <a:lnTo>
                    <a:pt x="593356" y="225551"/>
                  </a:lnTo>
                  <a:lnTo>
                    <a:pt x="613295" y="225551"/>
                  </a:lnTo>
                  <a:lnTo>
                    <a:pt x="613295" y="0"/>
                  </a:lnTo>
                  <a:close/>
                </a:path>
                <a:path w="613410" h="226059">
                  <a:moveTo>
                    <a:pt x="547890" y="10921"/>
                  </a:moveTo>
                  <a:lnTo>
                    <a:pt x="449338" y="10921"/>
                  </a:lnTo>
                  <a:lnTo>
                    <a:pt x="447941" y="11302"/>
                  </a:lnTo>
                  <a:lnTo>
                    <a:pt x="446417" y="12826"/>
                  </a:lnTo>
                  <a:lnTo>
                    <a:pt x="446036" y="14223"/>
                  </a:lnTo>
                  <a:lnTo>
                    <a:pt x="446071" y="167132"/>
                  </a:lnTo>
                  <a:lnTo>
                    <a:pt x="446417" y="168401"/>
                  </a:lnTo>
                  <a:lnTo>
                    <a:pt x="447941" y="169925"/>
                  </a:lnTo>
                  <a:lnTo>
                    <a:pt x="449338" y="170306"/>
                  </a:lnTo>
                  <a:lnTo>
                    <a:pt x="465848" y="170306"/>
                  </a:lnTo>
                  <a:lnTo>
                    <a:pt x="521093" y="168275"/>
                  </a:lnTo>
                  <a:lnTo>
                    <a:pt x="564908" y="163194"/>
                  </a:lnTo>
                  <a:lnTo>
                    <a:pt x="572274" y="161670"/>
                  </a:lnTo>
                  <a:lnTo>
                    <a:pt x="572274" y="152272"/>
                  </a:lnTo>
                  <a:lnTo>
                    <a:pt x="466102" y="152272"/>
                  </a:lnTo>
                  <a:lnTo>
                    <a:pt x="466102" y="97535"/>
                  </a:lnTo>
                  <a:lnTo>
                    <a:pt x="538619" y="97535"/>
                  </a:lnTo>
                  <a:lnTo>
                    <a:pt x="538619" y="80263"/>
                  </a:lnTo>
                  <a:lnTo>
                    <a:pt x="466102" y="80263"/>
                  </a:lnTo>
                  <a:lnTo>
                    <a:pt x="466102" y="28320"/>
                  </a:lnTo>
                  <a:lnTo>
                    <a:pt x="547890" y="28320"/>
                  </a:lnTo>
                  <a:lnTo>
                    <a:pt x="547890" y="10921"/>
                  </a:lnTo>
                  <a:close/>
                </a:path>
                <a:path w="613410" h="226059">
                  <a:moveTo>
                    <a:pt x="572274" y="144906"/>
                  </a:moveTo>
                  <a:lnTo>
                    <a:pt x="530999" y="149986"/>
                  </a:lnTo>
                  <a:lnTo>
                    <a:pt x="491756" y="152272"/>
                  </a:lnTo>
                  <a:lnTo>
                    <a:pt x="572274" y="152272"/>
                  </a:lnTo>
                  <a:lnTo>
                    <a:pt x="572274" y="144906"/>
                  </a:lnTo>
                  <a:close/>
                </a:path>
                <a:path w="613410" h="226059">
                  <a:moveTo>
                    <a:pt x="391299" y="0"/>
                  </a:moveTo>
                  <a:lnTo>
                    <a:pt x="371106" y="0"/>
                  </a:lnTo>
                  <a:lnTo>
                    <a:pt x="371106" y="226059"/>
                  </a:lnTo>
                  <a:lnTo>
                    <a:pt x="391299" y="226059"/>
                  </a:lnTo>
                  <a:lnTo>
                    <a:pt x="391299" y="0"/>
                  </a:lnTo>
                  <a:close/>
                </a:path>
                <a:path w="613410" h="226059">
                  <a:moveTo>
                    <a:pt x="171792" y="0"/>
                  </a:moveTo>
                  <a:lnTo>
                    <a:pt x="152196" y="0"/>
                  </a:lnTo>
                  <a:lnTo>
                    <a:pt x="152196" y="225551"/>
                  </a:lnTo>
                  <a:lnTo>
                    <a:pt x="171792" y="225551"/>
                  </a:lnTo>
                  <a:lnTo>
                    <a:pt x="171792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933945" y="1174368"/>
              <a:ext cx="613410" cy="226060"/>
            </a:xfrm>
            <a:custGeom>
              <a:avLst/>
              <a:gdLst/>
              <a:ahLst/>
              <a:cxnLst/>
              <a:rect l="l" t="t" r="r" b="b"/>
              <a:pathLst>
                <a:path w="613410" h="226059">
                  <a:moveTo>
                    <a:pt x="271373" y="23494"/>
                  </a:moveTo>
                  <a:lnTo>
                    <a:pt x="265099" y="23494"/>
                  </a:lnTo>
                  <a:lnTo>
                    <a:pt x="259664" y="25272"/>
                  </a:lnTo>
                  <a:lnTo>
                    <a:pt x="255079" y="29082"/>
                  </a:lnTo>
                  <a:lnTo>
                    <a:pt x="250507" y="32765"/>
                  </a:lnTo>
                  <a:lnTo>
                    <a:pt x="246773" y="37845"/>
                  </a:lnTo>
                  <a:lnTo>
                    <a:pt x="243890" y="44068"/>
                  </a:lnTo>
                  <a:lnTo>
                    <a:pt x="240830" y="50291"/>
                  </a:lnTo>
                  <a:lnTo>
                    <a:pt x="235229" y="91185"/>
                  </a:lnTo>
                  <a:lnTo>
                    <a:pt x="235365" y="97950"/>
                  </a:lnTo>
                  <a:lnTo>
                    <a:pt x="243890" y="138683"/>
                  </a:lnTo>
                  <a:lnTo>
                    <a:pt x="265099" y="158876"/>
                  </a:lnTo>
                  <a:lnTo>
                    <a:pt x="271373" y="158876"/>
                  </a:lnTo>
                  <a:lnTo>
                    <a:pt x="277482" y="158876"/>
                  </a:lnTo>
                  <a:lnTo>
                    <a:pt x="282740" y="157098"/>
                  </a:lnTo>
                  <a:lnTo>
                    <a:pt x="287147" y="153542"/>
                  </a:lnTo>
                  <a:lnTo>
                    <a:pt x="289521" y="151637"/>
                  </a:lnTo>
                  <a:lnTo>
                    <a:pt x="298348" y="138683"/>
                  </a:lnTo>
                  <a:lnTo>
                    <a:pt x="301231" y="132587"/>
                  </a:lnTo>
                  <a:lnTo>
                    <a:pt x="306997" y="91185"/>
                  </a:lnTo>
                  <a:lnTo>
                    <a:pt x="306863" y="84423"/>
                  </a:lnTo>
                  <a:lnTo>
                    <a:pt x="298348" y="43814"/>
                  </a:lnTo>
                  <a:lnTo>
                    <a:pt x="287274" y="29082"/>
                  </a:lnTo>
                  <a:lnTo>
                    <a:pt x="282778" y="25272"/>
                  </a:lnTo>
                  <a:lnTo>
                    <a:pt x="277482" y="23494"/>
                  </a:lnTo>
                  <a:lnTo>
                    <a:pt x="271373" y="23494"/>
                  </a:lnTo>
                  <a:close/>
                </a:path>
                <a:path w="613410" h="226059">
                  <a:moveTo>
                    <a:pt x="5346" y="14731"/>
                  </a:moveTo>
                  <a:lnTo>
                    <a:pt x="76606" y="14731"/>
                  </a:lnTo>
                  <a:lnTo>
                    <a:pt x="76606" y="31876"/>
                  </a:lnTo>
                  <a:lnTo>
                    <a:pt x="19850" y="31876"/>
                  </a:lnTo>
                  <a:lnTo>
                    <a:pt x="19850" y="148970"/>
                  </a:lnTo>
                  <a:lnTo>
                    <a:pt x="24688" y="148970"/>
                  </a:lnTo>
                  <a:lnTo>
                    <a:pt x="29273" y="148970"/>
                  </a:lnTo>
                  <a:lnTo>
                    <a:pt x="34531" y="148843"/>
                  </a:lnTo>
                  <a:lnTo>
                    <a:pt x="40474" y="148716"/>
                  </a:lnTo>
                  <a:lnTo>
                    <a:pt x="46405" y="148462"/>
                  </a:lnTo>
                  <a:lnTo>
                    <a:pt x="52425" y="148208"/>
                  </a:lnTo>
                  <a:lnTo>
                    <a:pt x="58534" y="147700"/>
                  </a:lnTo>
                  <a:lnTo>
                    <a:pt x="64643" y="147192"/>
                  </a:lnTo>
                  <a:lnTo>
                    <a:pt x="70548" y="146557"/>
                  </a:lnTo>
                  <a:lnTo>
                    <a:pt x="76225" y="146050"/>
                  </a:lnTo>
                  <a:lnTo>
                    <a:pt x="81915" y="145414"/>
                  </a:lnTo>
                  <a:lnTo>
                    <a:pt x="86956" y="144652"/>
                  </a:lnTo>
                  <a:lnTo>
                    <a:pt x="91376" y="143890"/>
                  </a:lnTo>
                  <a:lnTo>
                    <a:pt x="91376" y="161416"/>
                  </a:lnTo>
                  <a:lnTo>
                    <a:pt x="46870" y="166348"/>
                  </a:lnTo>
                  <a:lnTo>
                    <a:pt x="17310" y="167258"/>
                  </a:lnTo>
                  <a:lnTo>
                    <a:pt x="5346" y="167258"/>
                  </a:lnTo>
                  <a:lnTo>
                    <a:pt x="3136" y="167258"/>
                  </a:lnTo>
                  <a:lnTo>
                    <a:pt x="1701" y="166877"/>
                  </a:lnTo>
                  <a:lnTo>
                    <a:pt x="1015" y="166242"/>
                  </a:lnTo>
                  <a:lnTo>
                    <a:pt x="342" y="165607"/>
                  </a:lnTo>
                  <a:lnTo>
                    <a:pt x="0" y="164210"/>
                  </a:lnTo>
                  <a:lnTo>
                    <a:pt x="0" y="162178"/>
                  </a:lnTo>
                  <a:lnTo>
                    <a:pt x="0" y="20192"/>
                  </a:lnTo>
                  <a:lnTo>
                    <a:pt x="0" y="18160"/>
                  </a:lnTo>
                  <a:lnTo>
                    <a:pt x="381" y="16763"/>
                  </a:lnTo>
                  <a:lnTo>
                    <a:pt x="1143" y="15875"/>
                  </a:lnTo>
                  <a:lnTo>
                    <a:pt x="1917" y="15112"/>
                  </a:lnTo>
                  <a:lnTo>
                    <a:pt x="3314" y="14731"/>
                  </a:lnTo>
                  <a:lnTo>
                    <a:pt x="5346" y="14731"/>
                  </a:lnTo>
                  <a:close/>
                </a:path>
                <a:path w="613410" h="226059">
                  <a:moveTo>
                    <a:pt x="451370" y="10921"/>
                  </a:moveTo>
                  <a:lnTo>
                    <a:pt x="547890" y="10921"/>
                  </a:lnTo>
                  <a:lnTo>
                    <a:pt x="547890" y="28320"/>
                  </a:lnTo>
                  <a:lnTo>
                    <a:pt x="466102" y="28320"/>
                  </a:lnTo>
                  <a:lnTo>
                    <a:pt x="466102" y="80263"/>
                  </a:lnTo>
                  <a:lnTo>
                    <a:pt x="538619" y="80263"/>
                  </a:lnTo>
                  <a:lnTo>
                    <a:pt x="538619" y="97535"/>
                  </a:lnTo>
                  <a:lnTo>
                    <a:pt x="466102" y="97535"/>
                  </a:lnTo>
                  <a:lnTo>
                    <a:pt x="466102" y="152272"/>
                  </a:lnTo>
                  <a:lnTo>
                    <a:pt x="485025" y="152272"/>
                  </a:lnTo>
                  <a:lnTo>
                    <a:pt x="491756" y="152272"/>
                  </a:lnTo>
                  <a:lnTo>
                    <a:pt x="499122" y="152018"/>
                  </a:lnTo>
                  <a:lnTo>
                    <a:pt x="507250" y="151637"/>
                  </a:lnTo>
                  <a:lnTo>
                    <a:pt x="515251" y="151129"/>
                  </a:lnTo>
                  <a:lnTo>
                    <a:pt x="523252" y="150621"/>
                  </a:lnTo>
                  <a:lnTo>
                    <a:pt x="567067" y="145922"/>
                  </a:lnTo>
                  <a:lnTo>
                    <a:pt x="572274" y="144906"/>
                  </a:lnTo>
                  <a:lnTo>
                    <a:pt x="572274" y="161670"/>
                  </a:lnTo>
                  <a:lnTo>
                    <a:pt x="528382" y="167751"/>
                  </a:lnTo>
                  <a:lnTo>
                    <a:pt x="485565" y="170039"/>
                  </a:lnTo>
                  <a:lnTo>
                    <a:pt x="465848" y="170306"/>
                  </a:lnTo>
                  <a:lnTo>
                    <a:pt x="451370" y="170306"/>
                  </a:lnTo>
                  <a:lnTo>
                    <a:pt x="449338" y="170306"/>
                  </a:lnTo>
                  <a:lnTo>
                    <a:pt x="447941" y="169925"/>
                  </a:lnTo>
                  <a:lnTo>
                    <a:pt x="447179" y="169163"/>
                  </a:lnTo>
                  <a:lnTo>
                    <a:pt x="446417" y="168401"/>
                  </a:lnTo>
                  <a:lnTo>
                    <a:pt x="446036" y="167004"/>
                  </a:lnTo>
                  <a:lnTo>
                    <a:pt x="446036" y="164972"/>
                  </a:lnTo>
                  <a:lnTo>
                    <a:pt x="446036" y="16382"/>
                  </a:lnTo>
                  <a:lnTo>
                    <a:pt x="446036" y="14223"/>
                  </a:lnTo>
                  <a:lnTo>
                    <a:pt x="446417" y="12826"/>
                  </a:lnTo>
                  <a:lnTo>
                    <a:pt x="447179" y="12064"/>
                  </a:lnTo>
                  <a:lnTo>
                    <a:pt x="447941" y="11302"/>
                  </a:lnTo>
                  <a:lnTo>
                    <a:pt x="449338" y="10921"/>
                  </a:lnTo>
                  <a:lnTo>
                    <a:pt x="451370" y="10921"/>
                  </a:lnTo>
                  <a:close/>
                </a:path>
                <a:path w="613410" h="226059">
                  <a:moveTo>
                    <a:pt x="271373" y="5333"/>
                  </a:moveTo>
                  <a:lnTo>
                    <a:pt x="279006" y="5333"/>
                  </a:lnTo>
                  <a:lnTo>
                    <a:pt x="286181" y="7111"/>
                  </a:lnTo>
                  <a:lnTo>
                    <a:pt x="317406" y="38465"/>
                  </a:lnTo>
                  <a:lnTo>
                    <a:pt x="326835" y="80373"/>
                  </a:lnTo>
                  <a:lnTo>
                    <a:pt x="327113" y="91185"/>
                  </a:lnTo>
                  <a:lnTo>
                    <a:pt x="326835" y="101925"/>
                  </a:lnTo>
                  <a:lnTo>
                    <a:pt x="317406" y="143843"/>
                  </a:lnTo>
                  <a:lnTo>
                    <a:pt x="292874" y="171703"/>
                  </a:lnTo>
                  <a:lnTo>
                    <a:pt x="286181" y="175132"/>
                  </a:lnTo>
                  <a:lnTo>
                    <a:pt x="279006" y="176910"/>
                  </a:lnTo>
                  <a:lnTo>
                    <a:pt x="271373" y="176910"/>
                  </a:lnTo>
                  <a:lnTo>
                    <a:pt x="263563" y="176910"/>
                  </a:lnTo>
                  <a:lnTo>
                    <a:pt x="228061" y="150415"/>
                  </a:lnTo>
                  <a:lnTo>
                    <a:pt x="216463" y="111918"/>
                  </a:lnTo>
                  <a:lnTo>
                    <a:pt x="215379" y="91185"/>
                  </a:lnTo>
                  <a:lnTo>
                    <a:pt x="215650" y="80351"/>
                  </a:lnTo>
                  <a:lnTo>
                    <a:pt x="224797" y="38036"/>
                  </a:lnTo>
                  <a:lnTo>
                    <a:pt x="255803" y="6984"/>
                  </a:lnTo>
                  <a:lnTo>
                    <a:pt x="263232" y="5333"/>
                  </a:lnTo>
                  <a:lnTo>
                    <a:pt x="271373" y="5333"/>
                  </a:lnTo>
                  <a:close/>
                </a:path>
                <a:path w="613410" h="226059">
                  <a:moveTo>
                    <a:pt x="105625" y="3809"/>
                  </a:moveTo>
                  <a:lnTo>
                    <a:pt x="124968" y="3809"/>
                  </a:lnTo>
                  <a:lnTo>
                    <a:pt x="124968" y="214883"/>
                  </a:lnTo>
                  <a:lnTo>
                    <a:pt x="105625" y="214883"/>
                  </a:lnTo>
                  <a:lnTo>
                    <a:pt x="105625" y="92963"/>
                  </a:lnTo>
                  <a:lnTo>
                    <a:pt x="60578" y="92963"/>
                  </a:lnTo>
                  <a:lnTo>
                    <a:pt x="60578" y="74802"/>
                  </a:lnTo>
                  <a:lnTo>
                    <a:pt x="105625" y="74802"/>
                  </a:lnTo>
                  <a:lnTo>
                    <a:pt x="105625" y="3809"/>
                  </a:lnTo>
                  <a:close/>
                </a:path>
                <a:path w="613410" h="226059">
                  <a:moveTo>
                    <a:pt x="593356" y="0"/>
                  </a:moveTo>
                  <a:lnTo>
                    <a:pt x="613295" y="0"/>
                  </a:lnTo>
                  <a:lnTo>
                    <a:pt x="613295" y="225551"/>
                  </a:lnTo>
                  <a:lnTo>
                    <a:pt x="593356" y="225551"/>
                  </a:lnTo>
                  <a:lnTo>
                    <a:pt x="593356" y="94995"/>
                  </a:lnTo>
                  <a:lnTo>
                    <a:pt x="554494" y="94995"/>
                  </a:lnTo>
                  <a:lnTo>
                    <a:pt x="554494" y="76580"/>
                  </a:lnTo>
                  <a:lnTo>
                    <a:pt x="593356" y="76580"/>
                  </a:lnTo>
                  <a:lnTo>
                    <a:pt x="593356" y="0"/>
                  </a:lnTo>
                  <a:close/>
                </a:path>
                <a:path w="613410" h="226059">
                  <a:moveTo>
                    <a:pt x="371106" y="0"/>
                  </a:moveTo>
                  <a:lnTo>
                    <a:pt x="391299" y="0"/>
                  </a:lnTo>
                  <a:lnTo>
                    <a:pt x="391299" y="226059"/>
                  </a:lnTo>
                  <a:lnTo>
                    <a:pt x="371106" y="226059"/>
                  </a:lnTo>
                  <a:lnTo>
                    <a:pt x="371106" y="0"/>
                  </a:lnTo>
                  <a:close/>
                </a:path>
                <a:path w="613410" h="226059">
                  <a:moveTo>
                    <a:pt x="152196" y="0"/>
                  </a:moveTo>
                  <a:lnTo>
                    <a:pt x="171792" y="0"/>
                  </a:lnTo>
                  <a:lnTo>
                    <a:pt x="171792" y="225551"/>
                  </a:lnTo>
                  <a:lnTo>
                    <a:pt x="152196" y="225551"/>
                  </a:lnTo>
                  <a:lnTo>
                    <a:pt x="15219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45919" y="1363979"/>
              <a:ext cx="668274" cy="198882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1655571" y="1176908"/>
              <a:ext cx="652145" cy="223520"/>
            </a:xfrm>
            <a:custGeom>
              <a:avLst/>
              <a:gdLst/>
              <a:ahLst/>
              <a:cxnLst/>
              <a:rect l="l" t="t" r="r" b="b"/>
              <a:pathLst>
                <a:path w="652144" h="223519">
                  <a:moveTo>
                    <a:pt x="175513" y="130555"/>
                  </a:moveTo>
                  <a:lnTo>
                    <a:pt x="27939" y="130555"/>
                  </a:lnTo>
                  <a:lnTo>
                    <a:pt x="27939" y="146430"/>
                  </a:lnTo>
                  <a:lnTo>
                    <a:pt x="156717" y="146430"/>
                  </a:lnTo>
                  <a:lnTo>
                    <a:pt x="156717" y="168275"/>
                  </a:lnTo>
                  <a:lnTo>
                    <a:pt x="31241" y="168275"/>
                  </a:lnTo>
                  <a:lnTo>
                    <a:pt x="29844" y="168655"/>
                  </a:lnTo>
                  <a:lnTo>
                    <a:pt x="28320" y="170179"/>
                  </a:lnTo>
                  <a:lnTo>
                    <a:pt x="27939" y="171576"/>
                  </a:lnTo>
                  <a:lnTo>
                    <a:pt x="27939" y="217677"/>
                  </a:lnTo>
                  <a:lnTo>
                    <a:pt x="28320" y="219075"/>
                  </a:lnTo>
                  <a:lnTo>
                    <a:pt x="29844" y="220599"/>
                  </a:lnTo>
                  <a:lnTo>
                    <a:pt x="31241" y="220979"/>
                  </a:lnTo>
                  <a:lnTo>
                    <a:pt x="184022" y="220979"/>
                  </a:lnTo>
                  <a:lnTo>
                    <a:pt x="184022" y="205486"/>
                  </a:lnTo>
                  <a:lnTo>
                    <a:pt x="50037" y="205486"/>
                  </a:lnTo>
                  <a:lnTo>
                    <a:pt x="50037" y="182752"/>
                  </a:lnTo>
                  <a:lnTo>
                    <a:pt x="175513" y="182752"/>
                  </a:lnTo>
                  <a:lnTo>
                    <a:pt x="176910" y="182371"/>
                  </a:lnTo>
                  <a:lnTo>
                    <a:pt x="178434" y="180848"/>
                  </a:lnTo>
                  <a:lnTo>
                    <a:pt x="178815" y="179450"/>
                  </a:lnTo>
                  <a:lnTo>
                    <a:pt x="178815" y="133857"/>
                  </a:lnTo>
                  <a:lnTo>
                    <a:pt x="178434" y="132461"/>
                  </a:lnTo>
                  <a:lnTo>
                    <a:pt x="176910" y="130937"/>
                  </a:lnTo>
                  <a:lnTo>
                    <a:pt x="175513" y="130555"/>
                  </a:lnTo>
                  <a:close/>
                </a:path>
                <a:path w="652144" h="223519">
                  <a:moveTo>
                    <a:pt x="558926" y="143890"/>
                  </a:moveTo>
                  <a:lnTo>
                    <a:pt x="538352" y="143890"/>
                  </a:lnTo>
                  <a:lnTo>
                    <a:pt x="538352" y="223519"/>
                  </a:lnTo>
                  <a:lnTo>
                    <a:pt x="558926" y="223519"/>
                  </a:lnTo>
                  <a:lnTo>
                    <a:pt x="558926" y="143890"/>
                  </a:lnTo>
                  <a:close/>
                </a:path>
                <a:path w="652144" h="223519">
                  <a:moveTo>
                    <a:pt x="651636" y="126491"/>
                  </a:moveTo>
                  <a:lnTo>
                    <a:pt x="445261" y="126491"/>
                  </a:lnTo>
                  <a:lnTo>
                    <a:pt x="445261" y="143890"/>
                  </a:lnTo>
                  <a:lnTo>
                    <a:pt x="651636" y="143890"/>
                  </a:lnTo>
                  <a:lnTo>
                    <a:pt x="651636" y="126491"/>
                  </a:lnTo>
                  <a:close/>
                </a:path>
                <a:path w="652144" h="223519">
                  <a:moveTo>
                    <a:pt x="206628" y="93725"/>
                  </a:moveTo>
                  <a:lnTo>
                    <a:pt x="0" y="93725"/>
                  </a:lnTo>
                  <a:lnTo>
                    <a:pt x="0" y="109727"/>
                  </a:lnTo>
                  <a:lnTo>
                    <a:pt x="206628" y="109727"/>
                  </a:lnTo>
                  <a:lnTo>
                    <a:pt x="206628" y="93725"/>
                  </a:lnTo>
                  <a:close/>
                </a:path>
                <a:path w="652144" h="223519">
                  <a:moveTo>
                    <a:pt x="187070" y="59054"/>
                  </a:moveTo>
                  <a:lnTo>
                    <a:pt x="20065" y="59054"/>
                  </a:lnTo>
                  <a:lnTo>
                    <a:pt x="20065" y="74802"/>
                  </a:lnTo>
                  <a:lnTo>
                    <a:pt x="187070" y="74802"/>
                  </a:lnTo>
                  <a:lnTo>
                    <a:pt x="187070" y="59054"/>
                  </a:lnTo>
                  <a:close/>
                </a:path>
                <a:path w="652144" h="223519">
                  <a:moveTo>
                    <a:pt x="69976" y="18923"/>
                  </a:moveTo>
                  <a:lnTo>
                    <a:pt x="50037" y="18923"/>
                  </a:lnTo>
                  <a:lnTo>
                    <a:pt x="50545" y="59054"/>
                  </a:lnTo>
                  <a:lnTo>
                    <a:pt x="70484" y="59054"/>
                  </a:lnTo>
                  <a:lnTo>
                    <a:pt x="69976" y="18923"/>
                  </a:lnTo>
                  <a:close/>
                </a:path>
                <a:path w="652144" h="223519">
                  <a:moveTo>
                    <a:pt x="157225" y="18923"/>
                  </a:moveTo>
                  <a:lnTo>
                    <a:pt x="137413" y="18923"/>
                  </a:lnTo>
                  <a:lnTo>
                    <a:pt x="136905" y="59054"/>
                  </a:lnTo>
                  <a:lnTo>
                    <a:pt x="156209" y="59054"/>
                  </a:lnTo>
                  <a:lnTo>
                    <a:pt x="157225" y="18923"/>
                  </a:lnTo>
                  <a:close/>
                </a:path>
                <a:path w="652144" h="223519">
                  <a:moveTo>
                    <a:pt x="182117" y="3301"/>
                  </a:moveTo>
                  <a:lnTo>
                    <a:pt x="24129" y="3301"/>
                  </a:lnTo>
                  <a:lnTo>
                    <a:pt x="24129" y="18923"/>
                  </a:lnTo>
                  <a:lnTo>
                    <a:pt x="182117" y="18923"/>
                  </a:lnTo>
                  <a:lnTo>
                    <a:pt x="182117" y="3301"/>
                  </a:lnTo>
                  <a:close/>
                </a:path>
                <a:path w="652144" h="223519">
                  <a:moveTo>
                    <a:pt x="548258" y="0"/>
                  </a:moveTo>
                  <a:lnTo>
                    <a:pt x="500985" y="8358"/>
                  </a:lnTo>
                  <a:lnTo>
                    <a:pt x="469455" y="41719"/>
                  </a:lnTo>
                  <a:lnTo>
                    <a:pt x="468121" y="52958"/>
                  </a:lnTo>
                  <a:lnTo>
                    <a:pt x="469455" y="64414"/>
                  </a:lnTo>
                  <a:lnTo>
                    <a:pt x="495053" y="94422"/>
                  </a:lnTo>
                  <a:lnTo>
                    <a:pt x="539238" y="105173"/>
                  </a:lnTo>
                  <a:lnTo>
                    <a:pt x="548258" y="105410"/>
                  </a:lnTo>
                  <a:lnTo>
                    <a:pt x="566072" y="104526"/>
                  </a:lnTo>
                  <a:lnTo>
                    <a:pt x="581802" y="101869"/>
                  </a:lnTo>
                  <a:lnTo>
                    <a:pt x="595461" y="97426"/>
                  </a:lnTo>
                  <a:lnTo>
                    <a:pt x="607059" y="91186"/>
                  </a:lnTo>
                  <a:lnTo>
                    <a:pt x="610057" y="88645"/>
                  </a:lnTo>
                  <a:lnTo>
                    <a:pt x="540003" y="88645"/>
                  </a:lnTo>
                  <a:lnTo>
                    <a:pt x="532257" y="87883"/>
                  </a:lnTo>
                  <a:lnTo>
                    <a:pt x="496950" y="72643"/>
                  </a:lnTo>
                  <a:lnTo>
                    <a:pt x="489457" y="58800"/>
                  </a:lnTo>
                  <a:lnTo>
                    <a:pt x="489457" y="47243"/>
                  </a:lnTo>
                  <a:lnTo>
                    <a:pt x="490854" y="42037"/>
                  </a:lnTo>
                  <a:lnTo>
                    <a:pt x="493726" y="37464"/>
                  </a:lnTo>
                  <a:lnTo>
                    <a:pt x="496442" y="33019"/>
                  </a:lnTo>
                  <a:lnTo>
                    <a:pt x="500506" y="29337"/>
                  </a:lnTo>
                  <a:lnTo>
                    <a:pt x="505713" y="26288"/>
                  </a:lnTo>
                  <a:lnTo>
                    <a:pt x="510794" y="23240"/>
                  </a:lnTo>
                  <a:lnTo>
                    <a:pt x="517016" y="20827"/>
                  </a:lnTo>
                  <a:lnTo>
                    <a:pt x="524255" y="19303"/>
                  </a:lnTo>
                  <a:lnTo>
                    <a:pt x="531494" y="17652"/>
                  </a:lnTo>
                  <a:lnTo>
                    <a:pt x="539495" y="16890"/>
                  </a:lnTo>
                  <a:lnTo>
                    <a:pt x="610742" y="16890"/>
                  </a:lnTo>
                  <a:lnTo>
                    <a:pt x="606932" y="14350"/>
                  </a:lnTo>
                  <a:lnTo>
                    <a:pt x="565877" y="928"/>
                  </a:lnTo>
                  <a:lnTo>
                    <a:pt x="557355" y="236"/>
                  </a:lnTo>
                  <a:lnTo>
                    <a:pt x="548258" y="0"/>
                  </a:lnTo>
                  <a:close/>
                </a:path>
                <a:path w="652144" h="223519">
                  <a:moveTo>
                    <a:pt x="610742" y="16890"/>
                  </a:moveTo>
                  <a:lnTo>
                    <a:pt x="548258" y="16890"/>
                  </a:lnTo>
                  <a:lnTo>
                    <a:pt x="560524" y="17466"/>
                  </a:lnTo>
                  <a:lnTo>
                    <a:pt x="571611" y="19208"/>
                  </a:lnTo>
                  <a:lnTo>
                    <a:pt x="605780" y="44719"/>
                  </a:lnTo>
                  <a:lnTo>
                    <a:pt x="606805" y="52958"/>
                  </a:lnTo>
                  <a:lnTo>
                    <a:pt x="605758" y="61035"/>
                  </a:lnTo>
                  <a:lnTo>
                    <a:pt x="571341" y="86359"/>
                  </a:lnTo>
                  <a:lnTo>
                    <a:pt x="548258" y="88645"/>
                  </a:lnTo>
                  <a:lnTo>
                    <a:pt x="610057" y="88645"/>
                  </a:lnTo>
                  <a:lnTo>
                    <a:pt x="628141" y="52958"/>
                  </a:lnTo>
                  <a:lnTo>
                    <a:pt x="628115" y="44719"/>
                  </a:lnTo>
                  <a:lnTo>
                    <a:pt x="626363" y="37464"/>
                  </a:lnTo>
                  <a:lnTo>
                    <a:pt x="622680" y="30987"/>
                  </a:lnTo>
                  <a:lnTo>
                    <a:pt x="619125" y="24383"/>
                  </a:lnTo>
                  <a:lnTo>
                    <a:pt x="613790" y="18923"/>
                  </a:lnTo>
                  <a:lnTo>
                    <a:pt x="610742" y="16890"/>
                  </a:lnTo>
                  <a:close/>
                </a:path>
                <a:path w="652144" h="223519">
                  <a:moveTo>
                    <a:pt x="429386" y="177673"/>
                  </a:moveTo>
                  <a:lnTo>
                    <a:pt x="222250" y="177673"/>
                  </a:lnTo>
                  <a:lnTo>
                    <a:pt x="222250" y="194944"/>
                  </a:lnTo>
                  <a:lnTo>
                    <a:pt x="429386" y="194944"/>
                  </a:lnTo>
                  <a:lnTo>
                    <a:pt x="429386" y="177673"/>
                  </a:lnTo>
                  <a:close/>
                </a:path>
                <a:path w="652144" h="223519">
                  <a:moveTo>
                    <a:pt x="335660" y="135636"/>
                  </a:moveTo>
                  <a:lnTo>
                    <a:pt x="315086" y="135636"/>
                  </a:lnTo>
                  <a:lnTo>
                    <a:pt x="315086" y="177673"/>
                  </a:lnTo>
                  <a:lnTo>
                    <a:pt x="335660" y="177673"/>
                  </a:lnTo>
                  <a:lnTo>
                    <a:pt x="335660" y="135636"/>
                  </a:lnTo>
                  <a:close/>
                </a:path>
                <a:path w="652144" h="223519">
                  <a:moveTo>
                    <a:pt x="395731" y="8127"/>
                  </a:moveTo>
                  <a:lnTo>
                    <a:pt x="249935" y="8127"/>
                  </a:lnTo>
                  <a:lnTo>
                    <a:pt x="249935" y="25018"/>
                  </a:lnTo>
                  <a:lnTo>
                    <a:pt x="379221" y="25018"/>
                  </a:lnTo>
                  <a:lnTo>
                    <a:pt x="379221" y="62864"/>
                  </a:lnTo>
                  <a:lnTo>
                    <a:pt x="253745" y="62864"/>
                  </a:lnTo>
                  <a:lnTo>
                    <a:pt x="252348" y="63245"/>
                  </a:lnTo>
                  <a:lnTo>
                    <a:pt x="250825" y="64769"/>
                  </a:lnTo>
                  <a:lnTo>
                    <a:pt x="250444" y="66166"/>
                  </a:lnTo>
                  <a:lnTo>
                    <a:pt x="250444" y="132333"/>
                  </a:lnTo>
                  <a:lnTo>
                    <a:pt x="250825" y="133730"/>
                  </a:lnTo>
                  <a:lnTo>
                    <a:pt x="252348" y="135254"/>
                  </a:lnTo>
                  <a:lnTo>
                    <a:pt x="253745" y="135636"/>
                  </a:lnTo>
                  <a:lnTo>
                    <a:pt x="406272" y="135636"/>
                  </a:lnTo>
                  <a:lnTo>
                    <a:pt x="406272" y="118871"/>
                  </a:lnTo>
                  <a:lnTo>
                    <a:pt x="270001" y="118871"/>
                  </a:lnTo>
                  <a:lnTo>
                    <a:pt x="270001" y="79755"/>
                  </a:lnTo>
                  <a:lnTo>
                    <a:pt x="395731" y="79755"/>
                  </a:lnTo>
                  <a:lnTo>
                    <a:pt x="397128" y="79375"/>
                  </a:lnTo>
                  <a:lnTo>
                    <a:pt x="398652" y="77850"/>
                  </a:lnTo>
                  <a:lnTo>
                    <a:pt x="399033" y="76326"/>
                  </a:lnTo>
                  <a:lnTo>
                    <a:pt x="399033" y="11429"/>
                  </a:lnTo>
                  <a:lnTo>
                    <a:pt x="398652" y="10032"/>
                  </a:lnTo>
                  <a:lnTo>
                    <a:pt x="397128" y="8508"/>
                  </a:lnTo>
                  <a:lnTo>
                    <a:pt x="395731" y="8127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655571" y="1176908"/>
              <a:ext cx="652145" cy="223520"/>
            </a:xfrm>
            <a:custGeom>
              <a:avLst/>
              <a:gdLst/>
              <a:ahLst/>
              <a:cxnLst/>
              <a:rect l="l" t="t" r="r" b="b"/>
              <a:pathLst>
                <a:path w="652144" h="223519">
                  <a:moveTo>
                    <a:pt x="27939" y="130555"/>
                  </a:moveTo>
                  <a:lnTo>
                    <a:pt x="173481" y="130555"/>
                  </a:lnTo>
                  <a:lnTo>
                    <a:pt x="175513" y="130555"/>
                  </a:lnTo>
                  <a:lnTo>
                    <a:pt x="176910" y="130937"/>
                  </a:lnTo>
                  <a:lnTo>
                    <a:pt x="177672" y="131699"/>
                  </a:lnTo>
                  <a:lnTo>
                    <a:pt x="178434" y="132461"/>
                  </a:lnTo>
                  <a:lnTo>
                    <a:pt x="178815" y="133857"/>
                  </a:lnTo>
                  <a:lnTo>
                    <a:pt x="178815" y="135889"/>
                  </a:lnTo>
                  <a:lnTo>
                    <a:pt x="178815" y="177418"/>
                  </a:lnTo>
                  <a:lnTo>
                    <a:pt x="178815" y="179450"/>
                  </a:lnTo>
                  <a:lnTo>
                    <a:pt x="178434" y="180848"/>
                  </a:lnTo>
                  <a:lnTo>
                    <a:pt x="177672" y="181610"/>
                  </a:lnTo>
                  <a:lnTo>
                    <a:pt x="176910" y="182371"/>
                  </a:lnTo>
                  <a:lnTo>
                    <a:pt x="175513" y="182752"/>
                  </a:lnTo>
                  <a:lnTo>
                    <a:pt x="173481" y="182752"/>
                  </a:lnTo>
                  <a:lnTo>
                    <a:pt x="50037" y="182752"/>
                  </a:lnTo>
                  <a:lnTo>
                    <a:pt x="50037" y="205486"/>
                  </a:lnTo>
                  <a:lnTo>
                    <a:pt x="184022" y="205486"/>
                  </a:lnTo>
                  <a:lnTo>
                    <a:pt x="184022" y="220979"/>
                  </a:lnTo>
                  <a:lnTo>
                    <a:pt x="33273" y="220979"/>
                  </a:lnTo>
                  <a:lnTo>
                    <a:pt x="31241" y="220979"/>
                  </a:lnTo>
                  <a:lnTo>
                    <a:pt x="29844" y="220599"/>
                  </a:lnTo>
                  <a:lnTo>
                    <a:pt x="29082" y="219837"/>
                  </a:lnTo>
                  <a:lnTo>
                    <a:pt x="28320" y="219075"/>
                  </a:lnTo>
                  <a:lnTo>
                    <a:pt x="27939" y="217677"/>
                  </a:lnTo>
                  <a:lnTo>
                    <a:pt x="27939" y="215645"/>
                  </a:lnTo>
                  <a:lnTo>
                    <a:pt x="27939" y="173608"/>
                  </a:lnTo>
                  <a:lnTo>
                    <a:pt x="27939" y="171576"/>
                  </a:lnTo>
                  <a:lnTo>
                    <a:pt x="28320" y="170179"/>
                  </a:lnTo>
                  <a:lnTo>
                    <a:pt x="29082" y="169417"/>
                  </a:lnTo>
                  <a:lnTo>
                    <a:pt x="29844" y="168655"/>
                  </a:lnTo>
                  <a:lnTo>
                    <a:pt x="31241" y="168275"/>
                  </a:lnTo>
                  <a:lnTo>
                    <a:pt x="33273" y="168275"/>
                  </a:lnTo>
                  <a:lnTo>
                    <a:pt x="156717" y="168275"/>
                  </a:lnTo>
                  <a:lnTo>
                    <a:pt x="156717" y="146430"/>
                  </a:lnTo>
                  <a:lnTo>
                    <a:pt x="27939" y="146430"/>
                  </a:lnTo>
                  <a:lnTo>
                    <a:pt x="27939" y="130555"/>
                  </a:lnTo>
                  <a:close/>
                </a:path>
                <a:path w="652144" h="223519">
                  <a:moveTo>
                    <a:pt x="445261" y="126491"/>
                  </a:moveTo>
                  <a:lnTo>
                    <a:pt x="651636" y="126491"/>
                  </a:lnTo>
                  <a:lnTo>
                    <a:pt x="651636" y="143890"/>
                  </a:lnTo>
                  <a:lnTo>
                    <a:pt x="558926" y="143890"/>
                  </a:lnTo>
                  <a:lnTo>
                    <a:pt x="558926" y="223519"/>
                  </a:lnTo>
                  <a:lnTo>
                    <a:pt x="538352" y="223519"/>
                  </a:lnTo>
                  <a:lnTo>
                    <a:pt x="538352" y="143890"/>
                  </a:lnTo>
                  <a:lnTo>
                    <a:pt x="445261" y="143890"/>
                  </a:lnTo>
                  <a:lnTo>
                    <a:pt x="445261" y="126491"/>
                  </a:lnTo>
                  <a:close/>
                </a:path>
                <a:path w="652144" h="223519">
                  <a:moveTo>
                    <a:pt x="0" y="93725"/>
                  </a:moveTo>
                  <a:lnTo>
                    <a:pt x="206628" y="93725"/>
                  </a:lnTo>
                  <a:lnTo>
                    <a:pt x="206628" y="109727"/>
                  </a:lnTo>
                  <a:lnTo>
                    <a:pt x="0" y="109727"/>
                  </a:lnTo>
                  <a:lnTo>
                    <a:pt x="0" y="93725"/>
                  </a:lnTo>
                  <a:close/>
                </a:path>
                <a:path w="652144" h="223519">
                  <a:moveTo>
                    <a:pt x="69976" y="18923"/>
                  </a:moveTo>
                  <a:lnTo>
                    <a:pt x="70484" y="59054"/>
                  </a:lnTo>
                  <a:lnTo>
                    <a:pt x="136905" y="59054"/>
                  </a:lnTo>
                  <a:lnTo>
                    <a:pt x="137413" y="18923"/>
                  </a:lnTo>
                  <a:lnTo>
                    <a:pt x="69976" y="18923"/>
                  </a:lnTo>
                  <a:close/>
                </a:path>
                <a:path w="652144" h="223519">
                  <a:moveTo>
                    <a:pt x="548258" y="16890"/>
                  </a:moveTo>
                  <a:lnTo>
                    <a:pt x="539495" y="16890"/>
                  </a:lnTo>
                  <a:lnTo>
                    <a:pt x="531494" y="17652"/>
                  </a:lnTo>
                  <a:lnTo>
                    <a:pt x="524255" y="19303"/>
                  </a:lnTo>
                  <a:lnTo>
                    <a:pt x="517016" y="20827"/>
                  </a:lnTo>
                  <a:lnTo>
                    <a:pt x="510794" y="23240"/>
                  </a:lnTo>
                  <a:lnTo>
                    <a:pt x="505713" y="26288"/>
                  </a:lnTo>
                  <a:lnTo>
                    <a:pt x="500506" y="29337"/>
                  </a:lnTo>
                  <a:lnTo>
                    <a:pt x="496442" y="33019"/>
                  </a:lnTo>
                  <a:lnTo>
                    <a:pt x="493648" y="37591"/>
                  </a:lnTo>
                  <a:lnTo>
                    <a:pt x="490854" y="42037"/>
                  </a:lnTo>
                  <a:lnTo>
                    <a:pt x="489457" y="47243"/>
                  </a:lnTo>
                  <a:lnTo>
                    <a:pt x="489457" y="52958"/>
                  </a:lnTo>
                  <a:lnTo>
                    <a:pt x="489457" y="58800"/>
                  </a:lnTo>
                  <a:lnTo>
                    <a:pt x="517778" y="84836"/>
                  </a:lnTo>
                  <a:lnTo>
                    <a:pt x="540003" y="88645"/>
                  </a:lnTo>
                  <a:lnTo>
                    <a:pt x="548258" y="88645"/>
                  </a:lnTo>
                  <a:lnTo>
                    <a:pt x="590041" y="79501"/>
                  </a:lnTo>
                  <a:lnTo>
                    <a:pt x="606805" y="52958"/>
                  </a:lnTo>
                  <a:lnTo>
                    <a:pt x="605780" y="44719"/>
                  </a:lnTo>
                  <a:lnTo>
                    <a:pt x="571611" y="19208"/>
                  </a:lnTo>
                  <a:lnTo>
                    <a:pt x="560524" y="17466"/>
                  </a:lnTo>
                  <a:lnTo>
                    <a:pt x="548258" y="16890"/>
                  </a:lnTo>
                  <a:close/>
                </a:path>
                <a:path w="652144" h="223519">
                  <a:moveTo>
                    <a:pt x="249935" y="8127"/>
                  </a:moveTo>
                  <a:lnTo>
                    <a:pt x="393700" y="8127"/>
                  </a:lnTo>
                  <a:lnTo>
                    <a:pt x="395731" y="8127"/>
                  </a:lnTo>
                  <a:lnTo>
                    <a:pt x="397128" y="8508"/>
                  </a:lnTo>
                  <a:lnTo>
                    <a:pt x="397890" y="9270"/>
                  </a:lnTo>
                  <a:lnTo>
                    <a:pt x="398652" y="10032"/>
                  </a:lnTo>
                  <a:lnTo>
                    <a:pt x="399033" y="11429"/>
                  </a:lnTo>
                  <a:lnTo>
                    <a:pt x="399033" y="13462"/>
                  </a:lnTo>
                  <a:lnTo>
                    <a:pt x="399033" y="74294"/>
                  </a:lnTo>
                  <a:lnTo>
                    <a:pt x="399033" y="76326"/>
                  </a:lnTo>
                  <a:lnTo>
                    <a:pt x="398652" y="77850"/>
                  </a:lnTo>
                  <a:lnTo>
                    <a:pt x="397890" y="78612"/>
                  </a:lnTo>
                  <a:lnTo>
                    <a:pt x="397128" y="79375"/>
                  </a:lnTo>
                  <a:lnTo>
                    <a:pt x="395731" y="79755"/>
                  </a:lnTo>
                  <a:lnTo>
                    <a:pt x="393700" y="79755"/>
                  </a:lnTo>
                  <a:lnTo>
                    <a:pt x="270001" y="79755"/>
                  </a:lnTo>
                  <a:lnTo>
                    <a:pt x="270001" y="118871"/>
                  </a:lnTo>
                  <a:lnTo>
                    <a:pt x="406272" y="118871"/>
                  </a:lnTo>
                  <a:lnTo>
                    <a:pt x="406272" y="135636"/>
                  </a:lnTo>
                  <a:lnTo>
                    <a:pt x="335660" y="135636"/>
                  </a:lnTo>
                  <a:lnTo>
                    <a:pt x="335660" y="177673"/>
                  </a:lnTo>
                  <a:lnTo>
                    <a:pt x="429386" y="177673"/>
                  </a:lnTo>
                  <a:lnTo>
                    <a:pt x="429386" y="194944"/>
                  </a:lnTo>
                  <a:lnTo>
                    <a:pt x="222250" y="194944"/>
                  </a:lnTo>
                  <a:lnTo>
                    <a:pt x="222250" y="177673"/>
                  </a:lnTo>
                  <a:lnTo>
                    <a:pt x="315086" y="177673"/>
                  </a:lnTo>
                  <a:lnTo>
                    <a:pt x="315086" y="135636"/>
                  </a:lnTo>
                  <a:lnTo>
                    <a:pt x="255777" y="135636"/>
                  </a:lnTo>
                  <a:lnTo>
                    <a:pt x="253745" y="135636"/>
                  </a:lnTo>
                  <a:lnTo>
                    <a:pt x="252348" y="135254"/>
                  </a:lnTo>
                  <a:lnTo>
                    <a:pt x="251586" y="134492"/>
                  </a:lnTo>
                  <a:lnTo>
                    <a:pt x="250825" y="133730"/>
                  </a:lnTo>
                  <a:lnTo>
                    <a:pt x="250444" y="132333"/>
                  </a:lnTo>
                  <a:lnTo>
                    <a:pt x="250444" y="130301"/>
                  </a:lnTo>
                  <a:lnTo>
                    <a:pt x="250444" y="68199"/>
                  </a:lnTo>
                  <a:lnTo>
                    <a:pt x="250444" y="66166"/>
                  </a:lnTo>
                  <a:lnTo>
                    <a:pt x="250825" y="64769"/>
                  </a:lnTo>
                  <a:lnTo>
                    <a:pt x="251586" y="64007"/>
                  </a:lnTo>
                  <a:lnTo>
                    <a:pt x="252348" y="63245"/>
                  </a:lnTo>
                  <a:lnTo>
                    <a:pt x="253745" y="62864"/>
                  </a:lnTo>
                  <a:lnTo>
                    <a:pt x="255777" y="62864"/>
                  </a:lnTo>
                  <a:lnTo>
                    <a:pt x="379221" y="62864"/>
                  </a:lnTo>
                  <a:lnTo>
                    <a:pt x="379221" y="25018"/>
                  </a:lnTo>
                  <a:lnTo>
                    <a:pt x="249935" y="25018"/>
                  </a:lnTo>
                  <a:lnTo>
                    <a:pt x="249935" y="8127"/>
                  </a:lnTo>
                  <a:close/>
                </a:path>
                <a:path w="652144" h="223519">
                  <a:moveTo>
                    <a:pt x="24129" y="3301"/>
                  </a:moveTo>
                  <a:lnTo>
                    <a:pt x="182117" y="3301"/>
                  </a:lnTo>
                  <a:lnTo>
                    <a:pt x="182117" y="18923"/>
                  </a:lnTo>
                  <a:lnTo>
                    <a:pt x="157225" y="18923"/>
                  </a:lnTo>
                  <a:lnTo>
                    <a:pt x="156209" y="59054"/>
                  </a:lnTo>
                  <a:lnTo>
                    <a:pt x="187070" y="59054"/>
                  </a:lnTo>
                  <a:lnTo>
                    <a:pt x="187070" y="74802"/>
                  </a:lnTo>
                  <a:lnTo>
                    <a:pt x="20065" y="74802"/>
                  </a:lnTo>
                  <a:lnTo>
                    <a:pt x="20065" y="59054"/>
                  </a:lnTo>
                  <a:lnTo>
                    <a:pt x="50545" y="59054"/>
                  </a:lnTo>
                  <a:lnTo>
                    <a:pt x="50037" y="18923"/>
                  </a:lnTo>
                  <a:lnTo>
                    <a:pt x="24129" y="18923"/>
                  </a:lnTo>
                  <a:lnTo>
                    <a:pt x="24129" y="3301"/>
                  </a:lnTo>
                  <a:close/>
                </a:path>
                <a:path w="652144" h="223519">
                  <a:moveTo>
                    <a:pt x="548258" y="0"/>
                  </a:moveTo>
                  <a:lnTo>
                    <a:pt x="588930" y="5760"/>
                  </a:lnTo>
                  <a:lnTo>
                    <a:pt x="622680" y="30987"/>
                  </a:lnTo>
                  <a:lnTo>
                    <a:pt x="626363" y="37464"/>
                  </a:lnTo>
                  <a:lnTo>
                    <a:pt x="628141" y="44830"/>
                  </a:lnTo>
                  <a:lnTo>
                    <a:pt x="628141" y="52958"/>
                  </a:lnTo>
                  <a:lnTo>
                    <a:pt x="607059" y="91186"/>
                  </a:lnTo>
                  <a:lnTo>
                    <a:pt x="566072" y="104526"/>
                  </a:lnTo>
                  <a:lnTo>
                    <a:pt x="548258" y="105410"/>
                  </a:lnTo>
                  <a:lnTo>
                    <a:pt x="539238" y="105173"/>
                  </a:lnTo>
                  <a:lnTo>
                    <a:pt x="501173" y="97266"/>
                  </a:lnTo>
                  <a:lnTo>
                    <a:pt x="469455" y="64414"/>
                  </a:lnTo>
                  <a:lnTo>
                    <a:pt x="468121" y="52958"/>
                  </a:lnTo>
                  <a:lnTo>
                    <a:pt x="469455" y="41719"/>
                  </a:lnTo>
                  <a:lnTo>
                    <a:pt x="500985" y="8358"/>
                  </a:lnTo>
                  <a:lnTo>
                    <a:pt x="530373" y="928"/>
                  </a:lnTo>
                  <a:lnTo>
                    <a:pt x="548258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385059" y="1363967"/>
              <a:ext cx="890777" cy="20194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2394457" y="1174368"/>
              <a:ext cx="874394" cy="226060"/>
            </a:xfrm>
            <a:custGeom>
              <a:avLst/>
              <a:gdLst/>
              <a:ahLst/>
              <a:cxnLst/>
              <a:rect l="l" t="t" r="r" b="b"/>
              <a:pathLst>
                <a:path w="874395" h="226059">
                  <a:moveTo>
                    <a:pt x="652144" y="177164"/>
                  </a:moveTo>
                  <a:lnTo>
                    <a:pt x="445008" y="177164"/>
                  </a:lnTo>
                  <a:lnTo>
                    <a:pt x="445008" y="194436"/>
                  </a:lnTo>
                  <a:lnTo>
                    <a:pt x="652144" y="194436"/>
                  </a:lnTo>
                  <a:lnTo>
                    <a:pt x="652144" y="177164"/>
                  </a:lnTo>
                  <a:close/>
                </a:path>
                <a:path w="874395" h="226059">
                  <a:moveTo>
                    <a:pt x="714756" y="152272"/>
                  </a:moveTo>
                  <a:lnTo>
                    <a:pt x="695452" y="152272"/>
                  </a:lnTo>
                  <a:lnTo>
                    <a:pt x="695452" y="217677"/>
                  </a:lnTo>
                  <a:lnTo>
                    <a:pt x="695833" y="219075"/>
                  </a:lnTo>
                  <a:lnTo>
                    <a:pt x="697357" y="220598"/>
                  </a:lnTo>
                  <a:lnTo>
                    <a:pt x="698754" y="220979"/>
                  </a:lnTo>
                  <a:lnTo>
                    <a:pt x="854837" y="220979"/>
                  </a:lnTo>
                  <a:lnTo>
                    <a:pt x="854837" y="203580"/>
                  </a:lnTo>
                  <a:lnTo>
                    <a:pt x="714756" y="203580"/>
                  </a:lnTo>
                  <a:lnTo>
                    <a:pt x="714756" y="152272"/>
                  </a:lnTo>
                  <a:close/>
                </a:path>
                <a:path w="874395" h="226059">
                  <a:moveTo>
                    <a:pt x="874394" y="111505"/>
                  </a:moveTo>
                  <a:lnTo>
                    <a:pt x="667766" y="111505"/>
                  </a:lnTo>
                  <a:lnTo>
                    <a:pt x="667766" y="128523"/>
                  </a:lnTo>
                  <a:lnTo>
                    <a:pt x="874394" y="128523"/>
                  </a:lnTo>
                  <a:lnTo>
                    <a:pt x="874394" y="111505"/>
                  </a:lnTo>
                  <a:close/>
                </a:path>
                <a:path w="874395" h="226059">
                  <a:moveTo>
                    <a:pt x="633857" y="109727"/>
                  </a:moveTo>
                  <a:lnTo>
                    <a:pt x="462788" y="109727"/>
                  </a:lnTo>
                  <a:lnTo>
                    <a:pt x="462788" y="127000"/>
                  </a:lnTo>
                  <a:lnTo>
                    <a:pt x="633857" y="127000"/>
                  </a:lnTo>
                  <a:lnTo>
                    <a:pt x="633857" y="109727"/>
                  </a:lnTo>
                  <a:close/>
                </a:path>
                <a:path w="874395" h="226059">
                  <a:moveTo>
                    <a:pt x="513715" y="29336"/>
                  </a:moveTo>
                  <a:lnTo>
                    <a:pt x="493522" y="29336"/>
                  </a:lnTo>
                  <a:lnTo>
                    <a:pt x="493649" y="42798"/>
                  </a:lnTo>
                  <a:lnTo>
                    <a:pt x="493652" y="49736"/>
                  </a:lnTo>
                  <a:lnTo>
                    <a:pt x="494030" y="69468"/>
                  </a:lnTo>
                  <a:lnTo>
                    <a:pt x="494283" y="96392"/>
                  </a:lnTo>
                  <a:lnTo>
                    <a:pt x="494538" y="109727"/>
                  </a:lnTo>
                  <a:lnTo>
                    <a:pt x="514731" y="109727"/>
                  </a:lnTo>
                  <a:lnTo>
                    <a:pt x="514428" y="89788"/>
                  </a:lnTo>
                  <a:lnTo>
                    <a:pt x="514216" y="69468"/>
                  </a:lnTo>
                  <a:lnTo>
                    <a:pt x="514054" y="59822"/>
                  </a:lnTo>
                  <a:lnTo>
                    <a:pt x="513715" y="29336"/>
                  </a:lnTo>
                  <a:close/>
                </a:path>
                <a:path w="874395" h="226059">
                  <a:moveTo>
                    <a:pt x="602996" y="29336"/>
                  </a:moveTo>
                  <a:lnTo>
                    <a:pt x="583184" y="29336"/>
                  </a:lnTo>
                  <a:lnTo>
                    <a:pt x="582930" y="36067"/>
                  </a:lnTo>
                  <a:lnTo>
                    <a:pt x="582803" y="42798"/>
                  </a:lnTo>
                  <a:lnTo>
                    <a:pt x="582799" y="49736"/>
                  </a:lnTo>
                  <a:lnTo>
                    <a:pt x="582407" y="69850"/>
                  </a:lnTo>
                  <a:lnTo>
                    <a:pt x="582168" y="76326"/>
                  </a:lnTo>
                  <a:lnTo>
                    <a:pt x="582041" y="83057"/>
                  </a:lnTo>
                  <a:lnTo>
                    <a:pt x="581914" y="109727"/>
                  </a:lnTo>
                  <a:lnTo>
                    <a:pt x="601726" y="109727"/>
                  </a:lnTo>
                  <a:lnTo>
                    <a:pt x="601851" y="89788"/>
                  </a:lnTo>
                  <a:lnTo>
                    <a:pt x="602996" y="29336"/>
                  </a:lnTo>
                  <a:close/>
                </a:path>
                <a:path w="874395" h="226059">
                  <a:moveTo>
                    <a:pt x="628142" y="12191"/>
                  </a:moveTo>
                  <a:lnTo>
                    <a:pt x="468375" y="12191"/>
                  </a:lnTo>
                  <a:lnTo>
                    <a:pt x="468375" y="29336"/>
                  </a:lnTo>
                  <a:lnTo>
                    <a:pt x="628142" y="29336"/>
                  </a:lnTo>
                  <a:lnTo>
                    <a:pt x="628142" y="12191"/>
                  </a:lnTo>
                  <a:close/>
                </a:path>
                <a:path w="874395" h="226059">
                  <a:moveTo>
                    <a:pt x="207137" y="176656"/>
                  </a:moveTo>
                  <a:lnTo>
                    <a:pt x="0" y="176656"/>
                  </a:lnTo>
                  <a:lnTo>
                    <a:pt x="0" y="193928"/>
                  </a:lnTo>
                  <a:lnTo>
                    <a:pt x="207137" y="193928"/>
                  </a:lnTo>
                  <a:lnTo>
                    <a:pt x="207137" y="176656"/>
                  </a:lnTo>
                  <a:close/>
                </a:path>
                <a:path w="874395" h="226059">
                  <a:moveTo>
                    <a:pt x="178308" y="17906"/>
                  </a:moveTo>
                  <a:lnTo>
                    <a:pt x="23622" y="17906"/>
                  </a:lnTo>
                  <a:lnTo>
                    <a:pt x="23622" y="35178"/>
                  </a:lnTo>
                  <a:lnTo>
                    <a:pt x="161036" y="35178"/>
                  </a:lnTo>
                  <a:lnTo>
                    <a:pt x="160895" y="42416"/>
                  </a:lnTo>
                  <a:lnTo>
                    <a:pt x="156400" y="85978"/>
                  </a:lnTo>
                  <a:lnTo>
                    <a:pt x="149574" y="124094"/>
                  </a:lnTo>
                  <a:lnTo>
                    <a:pt x="138682" y="169040"/>
                  </a:lnTo>
                  <a:lnTo>
                    <a:pt x="136398" y="176656"/>
                  </a:lnTo>
                  <a:lnTo>
                    <a:pt x="156718" y="176656"/>
                  </a:lnTo>
                  <a:lnTo>
                    <a:pt x="167526" y="133393"/>
                  </a:lnTo>
                  <a:lnTo>
                    <a:pt x="174597" y="94039"/>
                  </a:lnTo>
                  <a:lnTo>
                    <a:pt x="179609" y="53334"/>
                  </a:lnTo>
                  <a:lnTo>
                    <a:pt x="181610" y="23240"/>
                  </a:lnTo>
                  <a:lnTo>
                    <a:pt x="181610" y="21208"/>
                  </a:lnTo>
                  <a:lnTo>
                    <a:pt x="181229" y="19811"/>
                  </a:lnTo>
                  <a:lnTo>
                    <a:pt x="179705" y="18287"/>
                  </a:lnTo>
                  <a:lnTo>
                    <a:pt x="178308" y="17906"/>
                  </a:lnTo>
                  <a:close/>
                </a:path>
                <a:path w="874395" h="226059">
                  <a:moveTo>
                    <a:pt x="316865" y="12191"/>
                  </a:moveTo>
                  <a:lnTo>
                    <a:pt x="240030" y="12191"/>
                  </a:lnTo>
                  <a:lnTo>
                    <a:pt x="240030" y="29844"/>
                  </a:lnTo>
                  <a:lnTo>
                    <a:pt x="300863" y="29844"/>
                  </a:lnTo>
                  <a:lnTo>
                    <a:pt x="300863" y="82803"/>
                  </a:lnTo>
                  <a:lnTo>
                    <a:pt x="243331" y="82803"/>
                  </a:lnTo>
                  <a:lnTo>
                    <a:pt x="241935" y="83184"/>
                  </a:lnTo>
                  <a:lnTo>
                    <a:pt x="240411" y="84708"/>
                  </a:lnTo>
                  <a:lnTo>
                    <a:pt x="240030" y="86105"/>
                  </a:lnTo>
                  <a:lnTo>
                    <a:pt x="240099" y="166242"/>
                  </a:lnTo>
                  <a:lnTo>
                    <a:pt x="240411" y="167385"/>
                  </a:lnTo>
                  <a:lnTo>
                    <a:pt x="241935" y="168909"/>
                  </a:lnTo>
                  <a:lnTo>
                    <a:pt x="243331" y="169290"/>
                  </a:lnTo>
                  <a:lnTo>
                    <a:pt x="277114" y="169290"/>
                  </a:lnTo>
                  <a:lnTo>
                    <a:pt x="316356" y="166877"/>
                  </a:lnTo>
                  <a:lnTo>
                    <a:pt x="336931" y="163956"/>
                  </a:lnTo>
                  <a:lnTo>
                    <a:pt x="336931" y="151764"/>
                  </a:lnTo>
                  <a:lnTo>
                    <a:pt x="259587" y="151764"/>
                  </a:lnTo>
                  <a:lnTo>
                    <a:pt x="259587" y="99821"/>
                  </a:lnTo>
                  <a:lnTo>
                    <a:pt x="316865" y="99821"/>
                  </a:lnTo>
                  <a:lnTo>
                    <a:pt x="318262" y="99440"/>
                  </a:lnTo>
                  <a:lnTo>
                    <a:pt x="319786" y="97916"/>
                  </a:lnTo>
                  <a:lnTo>
                    <a:pt x="320167" y="96519"/>
                  </a:lnTo>
                  <a:lnTo>
                    <a:pt x="320167" y="15493"/>
                  </a:lnTo>
                  <a:lnTo>
                    <a:pt x="319786" y="14096"/>
                  </a:lnTo>
                  <a:lnTo>
                    <a:pt x="318262" y="12572"/>
                  </a:lnTo>
                  <a:lnTo>
                    <a:pt x="316865" y="12191"/>
                  </a:lnTo>
                  <a:close/>
                </a:path>
                <a:path w="874395" h="226059">
                  <a:moveTo>
                    <a:pt x="336931" y="146938"/>
                  </a:moveTo>
                  <a:lnTo>
                    <a:pt x="334772" y="147446"/>
                  </a:lnTo>
                  <a:lnTo>
                    <a:pt x="331216" y="147954"/>
                  </a:lnTo>
                  <a:lnTo>
                    <a:pt x="326390" y="148589"/>
                  </a:lnTo>
                  <a:lnTo>
                    <a:pt x="321564" y="149097"/>
                  </a:lnTo>
                  <a:lnTo>
                    <a:pt x="316230" y="149732"/>
                  </a:lnTo>
                  <a:lnTo>
                    <a:pt x="304546" y="150748"/>
                  </a:lnTo>
                  <a:lnTo>
                    <a:pt x="298577" y="151129"/>
                  </a:lnTo>
                  <a:lnTo>
                    <a:pt x="286512" y="151637"/>
                  </a:lnTo>
                  <a:lnTo>
                    <a:pt x="281305" y="151764"/>
                  </a:lnTo>
                  <a:lnTo>
                    <a:pt x="336931" y="151764"/>
                  </a:lnTo>
                  <a:lnTo>
                    <a:pt x="336931" y="146938"/>
                  </a:lnTo>
                  <a:close/>
                </a:path>
                <a:path w="874395" h="226059">
                  <a:moveTo>
                    <a:pt x="715264" y="1015"/>
                  </a:moveTo>
                  <a:lnTo>
                    <a:pt x="695452" y="1015"/>
                  </a:lnTo>
                  <a:lnTo>
                    <a:pt x="695452" y="75310"/>
                  </a:lnTo>
                  <a:lnTo>
                    <a:pt x="695833" y="76707"/>
                  </a:lnTo>
                  <a:lnTo>
                    <a:pt x="697357" y="78231"/>
                  </a:lnTo>
                  <a:lnTo>
                    <a:pt x="698754" y="78612"/>
                  </a:lnTo>
                  <a:lnTo>
                    <a:pt x="851281" y="78612"/>
                  </a:lnTo>
                  <a:lnTo>
                    <a:pt x="851281" y="61594"/>
                  </a:lnTo>
                  <a:lnTo>
                    <a:pt x="715264" y="61594"/>
                  </a:lnTo>
                  <a:lnTo>
                    <a:pt x="715264" y="1015"/>
                  </a:lnTo>
                  <a:close/>
                </a:path>
                <a:path w="874395" h="226059">
                  <a:moveTo>
                    <a:pt x="413893" y="98805"/>
                  </a:moveTo>
                  <a:lnTo>
                    <a:pt x="394208" y="98805"/>
                  </a:lnTo>
                  <a:lnTo>
                    <a:pt x="394208" y="225805"/>
                  </a:lnTo>
                  <a:lnTo>
                    <a:pt x="413893" y="225805"/>
                  </a:lnTo>
                  <a:lnTo>
                    <a:pt x="413893" y="98805"/>
                  </a:lnTo>
                  <a:close/>
                </a:path>
                <a:path w="874395" h="226059">
                  <a:moveTo>
                    <a:pt x="366014" y="3809"/>
                  </a:moveTo>
                  <a:lnTo>
                    <a:pt x="346456" y="3809"/>
                  </a:lnTo>
                  <a:lnTo>
                    <a:pt x="346456" y="214883"/>
                  </a:lnTo>
                  <a:lnTo>
                    <a:pt x="366014" y="214883"/>
                  </a:lnTo>
                  <a:lnTo>
                    <a:pt x="366014" y="98805"/>
                  </a:lnTo>
                  <a:lnTo>
                    <a:pt x="413893" y="98805"/>
                  </a:lnTo>
                  <a:lnTo>
                    <a:pt x="413893" y="79375"/>
                  </a:lnTo>
                  <a:lnTo>
                    <a:pt x="366014" y="79375"/>
                  </a:lnTo>
                  <a:lnTo>
                    <a:pt x="366014" y="3809"/>
                  </a:lnTo>
                  <a:close/>
                </a:path>
                <a:path w="874395" h="226059">
                  <a:moveTo>
                    <a:pt x="413893" y="0"/>
                  </a:moveTo>
                  <a:lnTo>
                    <a:pt x="394208" y="0"/>
                  </a:lnTo>
                  <a:lnTo>
                    <a:pt x="394208" y="79375"/>
                  </a:lnTo>
                  <a:lnTo>
                    <a:pt x="413893" y="79375"/>
                  </a:lnTo>
                  <a:lnTo>
                    <a:pt x="413893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2839466" y="1203705"/>
              <a:ext cx="429895" cy="191770"/>
            </a:xfrm>
            <a:custGeom>
              <a:avLst/>
              <a:gdLst/>
              <a:ahLst/>
              <a:cxnLst/>
              <a:rect l="l" t="t" r="r" b="b"/>
              <a:pathLst>
                <a:path w="429895" h="191769">
                  <a:moveTo>
                    <a:pt x="0" y="147828"/>
                  </a:moveTo>
                  <a:lnTo>
                    <a:pt x="207136" y="147828"/>
                  </a:lnTo>
                  <a:lnTo>
                    <a:pt x="207136" y="165100"/>
                  </a:lnTo>
                  <a:lnTo>
                    <a:pt x="0" y="165100"/>
                  </a:lnTo>
                  <a:lnTo>
                    <a:pt x="0" y="147828"/>
                  </a:lnTo>
                  <a:close/>
                </a:path>
                <a:path w="429895" h="191769">
                  <a:moveTo>
                    <a:pt x="250444" y="122936"/>
                  </a:moveTo>
                  <a:lnTo>
                    <a:pt x="269747" y="122936"/>
                  </a:lnTo>
                  <a:lnTo>
                    <a:pt x="269747" y="174244"/>
                  </a:lnTo>
                  <a:lnTo>
                    <a:pt x="409828" y="174244"/>
                  </a:lnTo>
                  <a:lnTo>
                    <a:pt x="409828" y="191643"/>
                  </a:lnTo>
                  <a:lnTo>
                    <a:pt x="255777" y="191643"/>
                  </a:lnTo>
                  <a:lnTo>
                    <a:pt x="253745" y="191643"/>
                  </a:lnTo>
                  <a:lnTo>
                    <a:pt x="252348" y="191262"/>
                  </a:lnTo>
                  <a:lnTo>
                    <a:pt x="251586" y="190500"/>
                  </a:lnTo>
                  <a:lnTo>
                    <a:pt x="250825" y="189738"/>
                  </a:lnTo>
                  <a:lnTo>
                    <a:pt x="250444" y="188341"/>
                  </a:lnTo>
                  <a:lnTo>
                    <a:pt x="250444" y="186309"/>
                  </a:lnTo>
                  <a:lnTo>
                    <a:pt x="250444" y="122936"/>
                  </a:lnTo>
                  <a:close/>
                </a:path>
                <a:path w="429895" h="191769">
                  <a:moveTo>
                    <a:pt x="222757" y="82169"/>
                  </a:moveTo>
                  <a:lnTo>
                    <a:pt x="429386" y="82169"/>
                  </a:lnTo>
                  <a:lnTo>
                    <a:pt x="429386" y="99187"/>
                  </a:lnTo>
                  <a:lnTo>
                    <a:pt x="222757" y="99187"/>
                  </a:lnTo>
                  <a:lnTo>
                    <a:pt x="222757" y="82169"/>
                  </a:lnTo>
                  <a:close/>
                </a:path>
                <a:path w="429895" h="191769">
                  <a:moveTo>
                    <a:pt x="68706" y="0"/>
                  </a:moveTo>
                  <a:lnTo>
                    <a:pt x="68804" y="10241"/>
                  </a:lnTo>
                  <a:lnTo>
                    <a:pt x="68913" y="20399"/>
                  </a:lnTo>
                  <a:lnTo>
                    <a:pt x="69046" y="30485"/>
                  </a:lnTo>
                  <a:lnTo>
                    <a:pt x="69214" y="40513"/>
                  </a:lnTo>
                  <a:lnTo>
                    <a:pt x="69312" y="50512"/>
                  </a:lnTo>
                  <a:lnTo>
                    <a:pt x="69421" y="60499"/>
                  </a:lnTo>
                  <a:lnTo>
                    <a:pt x="69554" y="70463"/>
                  </a:lnTo>
                  <a:lnTo>
                    <a:pt x="69722" y="80391"/>
                  </a:lnTo>
                  <a:lnTo>
                    <a:pt x="136906" y="80391"/>
                  </a:lnTo>
                  <a:lnTo>
                    <a:pt x="136906" y="73787"/>
                  </a:lnTo>
                  <a:lnTo>
                    <a:pt x="136906" y="67056"/>
                  </a:lnTo>
                  <a:lnTo>
                    <a:pt x="137032" y="60452"/>
                  </a:lnTo>
                  <a:lnTo>
                    <a:pt x="137032" y="53721"/>
                  </a:lnTo>
                  <a:lnTo>
                    <a:pt x="137159" y="46990"/>
                  </a:lnTo>
                  <a:lnTo>
                    <a:pt x="137413" y="40132"/>
                  </a:lnTo>
                  <a:lnTo>
                    <a:pt x="137540" y="33528"/>
                  </a:lnTo>
                  <a:lnTo>
                    <a:pt x="137667" y="26924"/>
                  </a:lnTo>
                  <a:lnTo>
                    <a:pt x="137794" y="20193"/>
                  </a:lnTo>
                  <a:lnTo>
                    <a:pt x="137794" y="13462"/>
                  </a:lnTo>
                  <a:lnTo>
                    <a:pt x="137921" y="6731"/>
                  </a:lnTo>
                  <a:lnTo>
                    <a:pt x="138175" y="0"/>
                  </a:lnTo>
                  <a:lnTo>
                    <a:pt x="6870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388361" y="1186179"/>
              <a:ext cx="219328" cy="188214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2634488" y="1174368"/>
              <a:ext cx="611505" cy="226060"/>
            </a:xfrm>
            <a:custGeom>
              <a:avLst/>
              <a:gdLst/>
              <a:ahLst/>
              <a:cxnLst/>
              <a:rect l="l" t="t" r="r" b="b"/>
              <a:pathLst>
                <a:path w="611505" h="226059">
                  <a:moveTo>
                    <a:pt x="228345" y="12191"/>
                  </a:moveTo>
                  <a:lnTo>
                    <a:pt x="388112" y="12191"/>
                  </a:lnTo>
                  <a:lnTo>
                    <a:pt x="388112" y="29336"/>
                  </a:lnTo>
                  <a:lnTo>
                    <a:pt x="362966" y="29336"/>
                  </a:lnTo>
                  <a:lnTo>
                    <a:pt x="362838" y="36067"/>
                  </a:lnTo>
                  <a:lnTo>
                    <a:pt x="362712" y="42798"/>
                  </a:lnTo>
                  <a:lnTo>
                    <a:pt x="362585" y="49529"/>
                  </a:lnTo>
                  <a:lnTo>
                    <a:pt x="362457" y="56260"/>
                  </a:lnTo>
                  <a:lnTo>
                    <a:pt x="362331" y="62864"/>
                  </a:lnTo>
                  <a:lnTo>
                    <a:pt x="362204" y="69468"/>
                  </a:lnTo>
                  <a:lnTo>
                    <a:pt x="362076" y="76326"/>
                  </a:lnTo>
                  <a:lnTo>
                    <a:pt x="361950" y="83057"/>
                  </a:lnTo>
                  <a:lnTo>
                    <a:pt x="361823" y="89788"/>
                  </a:lnTo>
                  <a:lnTo>
                    <a:pt x="361695" y="96392"/>
                  </a:lnTo>
                  <a:lnTo>
                    <a:pt x="361695" y="103123"/>
                  </a:lnTo>
                  <a:lnTo>
                    <a:pt x="361695" y="109727"/>
                  </a:lnTo>
                  <a:lnTo>
                    <a:pt x="393826" y="109727"/>
                  </a:lnTo>
                  <a:lnTo>
                    <a:pt x="393826" y="127000"/>
                  </a:lnTo>
                  <a:lnTo>
                    <a:pt x="222757" y="127000"/>
                  </a:lnTo>
                  <a:lnTo>
                    <a:pt x="222757" y="109727"/>
                  </a:lnTo>
                  <a:lnTo>
                    <a:pt x="254507" y="109727"/>
                  </a:lnTo>
                  <a:lnTo>
                    <a:pt x="254381" y="103123"/>
                  </a:lnTo>
                  <a:lnTo>
                    <a:pt x="254254" y="96392"/>
                  </a:lnTo>
                  <a:lnTo>
                    <a:pt x="254126" y="89788"/>
                  </a:lnTo>
                  <a:lnTo>
                    <a:pt x="254126" y="83057"/>
                  </a:lnTo>
                  <a:lnTo>
                    <a:pt x="254000" y="76326"/>
                  </a:lnTo>
                  <a:lnTo>
                    <a:pt x="254000" y="69468"/>
                  </a:lnTo>
                  <a:lnTo>
                    <a:pt x="253873" y="62864"/>
                  </a:lnTo>
                  <a:lnTo>
                    <a:pt x="253745" y="56260"/>
                  </a:lnTo>
                  <a:lnTo>
                    <a:pt x="253619" y="49529"/>
                  </a:lnTo>
                  <a:lnTo>
                    <a:pt x="253619" y="42798"/>
                  </a:lnTo>
                  <a:lnTo>
                    <a:pt x="253492" y="36067"/>
                  </a:lnTo>
                  <a:lnTo>
                    <a:pt x="253492" y="29336"/>
                  </a:lnTo>
                  <a:lnTo>
                    <a:pt x="228345" y="29336"/>
                  </a:lnTo>
                  <a:lnTo>
                    <a:pt x="228345" y="12191"/>
                  </a:lnTo>
                  <a:close/>
                </a:path>
                <a:path w="611505" h="226059">
                  <a:moveTo>
                    <a:pt x="0" y="12191"/>
                  </a:moveTo>
                  <a:lnTo>
                    <a:pt x="74803" y="12191"/>
                  </a:lnTo>
                  <a:lnTo>
                    <a:pt x="76835" y="12191"/>
                  </a:lnTo>
                  <a:lnTo>
                    <a:pt x="78231" y="12572"/>
                  </a:lnTo>
                  <a:lnTo>
                    <a:pt x="78993" y="13334"/>
                  </a:lnTo>
                  <a:lnTo>
                    <a:pt x="79756" y="14096"/>
                  </a:lnTo>
                  <a:lnTo>
                    <a:pt x="80137" y="15493"/>
                  </a:lnTo>
                  <a:lnTo>
                    <a:pt x="80137" y="17652"/>
                  </a:lnTo>
                  <a:lnTo>
                    <a:pt x="80137" y="94487"/>
                  </a:lnTo>
                  <a:lnTo>
                    <a:pt x="80137" y="96519"/>
                  </a:lnTo>
                  <a:lnTo>
                    <a:pt x="79756" y="97916"/>
                  </a:lnTo>
                  <a:lnTo>
                    <a:pt x="78993" y="98678"/>
                  </a:lnTo>
                  <a:lnTo>
                    <a:pt x="78231" y="99440"/>
                  </a:lnTo>
                  <a:lnTo>
                    <a:pt x="76835" y="99821"/>
                  </a:lnTo>
                  <a:lnTo>
                    <a:pt x="74803" y="99821"/>
                  </a:lnTo>
                  <a:lnTo>
                    <a:pt x="19557" y="99821"/>
                  </a:lnTo>
                  <a:lnTo>
                    <a:pt x="19557" y="151764"/>
                  </a:lnTo>
                  <a:lnTo>
                    <a:pt x="36575" y="151764"/>
                  </a:lnTo>
                  <a:lnTo>
                    <a:pt x="41275" y="151764"/>
                  </a:lnTo>
                  <a:lnTo>
                    <a:pt x="46481" y="151637"/>
                  </a:lnTo>
                  <a:lnTo>
                    <a:pt x="52578" y="151383"/>
                  </a:lnTo>
                  <a:lnTo>
                    <a:pt x="58547" y="151129"/>
                  </a:lnTo>
                  <a:lnTo>
                    <a:pt x="64516" y="150748"/>
                  </a:lnTo>
                  <a:lnTo>
                    <a:pt x="70231" y="150240"/>
                  </a:lnTo>
                  <a:lnTo>
                    <a:pt x="76200" y="149732"/>
                  </a:lnTo>
                  <a:lnTo>
                    <a:pt x="81534" y="149097"/>
                  </a:lnTo>
                  <a:lnTo>
                    <a:pt x="86360" y="148589"/>
                  </a:lnTo>
                  <a:lnTo>
                    <a:pt x="91186" y="147954"/>
                  </a:lnTo>
                  <a:lnTo>
                    <a:pt x="94742" y="147446"/>
                  </a:lnTo>
                  <a:lnTo>
                    <a:pt x="96900" y="146938"/>
                  </a:lnTo>
                  <a:lnTo>
                    <a:pt x="96900" y="163956"/>
                  </a:lnTo>
                  <a:lnTo>
                    <a:pt x="94868" y="164464"/>
                  </a:lnTo>
                  <a:lnTo>
                    <a:pt x="91439" y="164972"/>
                  </a:lnTo>
                  <a:lnTo>
                    <a:pt x="86613" y="165607"/>
                  </a:lnTo>
                  <a:lnTo>
                    <a:pt x="81787" y="166242"/>
                  </a:lnTo>
                  <a:lnTo>
                    <a:pt x="43687" y="169163"/>
                  </a:lnTo>
                  <a:lnTo>
                    <a:pt x="37084" y="169290"/>
                  </a:lnTo>
                  <a:lnTo>
                    <a:pt x="30734" y="169290"/>
                  </a:lnTo>
                  <a:lnTo>
                    <a:pt x="5334" y="169290"/>
                  </a:lnTo>
                  <a:lnTo>
                    <a:pt x="3301" y="169290"/>
                  </a:lnTo>
                  <a:lnTo>
                    <a:pt x="1905" y="168909"/>
                  </a:lnTo>
                  <a:lnTo>
                    <a:pt x="1143" y="168147"/>
                  </a:lnTo>
                  <a:lnTo>
                    <a:pt x="381" y="167385"/>
                  </a:lnTo>
                  <a:lnTo>
                    <a:pt x="0" y="165988"/>
                  </a:lnTo>
                  <a:lnTo>
                    <a:pt x="0" y="163956"/>
                  </a:lnTo>
                  <a:lnTo>
                    <a:pt x="0" y="88137"/>
                  </a:lnTo>
                  <a:lnTo>
                    <a:pt x="0" y="86105"/>
                  </a:lnTo>
                  <a:lnTo>
                    <a:pt x="381" y="84708"/>
                  </a:lnTo>
                  <a:lnTo>
                    <a:pt x="1143" y="83946"/>
                  </a:lnTo>
                  <a:lnTo>
                    <a:pt x="1905" y="83184"/>
                  </a:lnTo>
                  <a:lnTo>
                    <a:pt x="3301" y="82803"/>
                  </a:lnTo>
                  <a:lnTo>
                    <a:pt x="5334" y="82803"/>
                  </a:lnTo>
                  <a:lnTo>
                    <a:pt x="60832" y="82803"/>
                  </a:lnTo>
                  <a:lnTo>
                    <a:pt x="60832" y="29844"/>
                  </a:lnTo>
                  <a:lnTo>
                    <a:pt x="0" y="29844"/>
                  </a:lnTo>
                  <a:lnTo>
                    <a:pt x="0" y="12191"/>
                  </a:lnTo>
                  <a:close/>
                </a:path>
                <a:path w="611505" h="226059">
                  <a:moveTo>
                    <a:pt x="455422" y="1015"/>
                  </a:moveTo>
                  <a:lnTo>
                    <a:pt x="475234" y="1015"/>
                  </a:lnTo>
                  <a:lnTo>
                    <a:pt x="475234" y="61594"/>
                  </a:lnTo>
                  <a:lnTo>
                    <a:pt x="611251" y="61594"/>
                  </a:lnTo>
                  <a:lnTo>
                    <a:pt x="611251" y="78612"/>
                  </a:lnTo>
                  <a:lnTo>
                    <a:pt x="460756" y="78612"/>
                  </a:lnTo>
                  <a:lnTo>
                    <a:pt x="458724" y="78612"/>
                  </a:lnTo>
                  <a:lnTo>
                    <a:pt x="457326" y="78231"/>
                  </a:lnTo>
                  <a:lnTo>
                    <a:pt x="456564" y="77469"/>
                  </a:lnTo>
                  <a:lnTo>
                    <a:pt x="455803" y="76707"/>
                  </a:lnTo>
                  <a:lnTo>
                    <a:pt x="455422" y="75310"/>
                  </a:lnTo>
                  <a:lnTo>
                    <a:pt x="455422" y="73278"/>
                  </a:lnTo>
                  <a:lnTo>
                    <a:pt x="455422" y="1015"/>
                  </a:lnTo>
                  <a:close/>
                </a:path>
                <a:path w="611505" h="226059">
                  <a:moveTo>
                    <a:pt x="154178" y="0"/>
                  </a:moveTo>
                  <a:lnTo>
                    <a:pt x="173862" y="0"/>
                  </a:lnTo>
                  <a:lnTo>
                    <a:pt x="173862" y="225805"/>
                  </a:lnTo>
                  <a:lnTo>
                    <a:pt x="154178" y="225805"/>
                  </a:lnTo>
                  <a:lnTo>
                    <a:pt x="154178" y="98805"/>
                  </a:lnTo>
                  <a:lnTo>
                    <a:pt x="125984" y="98805"/>
                  </a:lnTo>
                  <a:lnTo>
                    <a:pt x="125984" y="214883"/>
                  </a:lnTo>
                  <a:lnTo>
                    <a:pt x="106425" y="214883"/>
                  </a:lnTo>
                  <a:lnTo>
                    <a:pt x="106425" y="3809"/>
                  </a:lnTo>
                  <a:lnTo>
                    <a:pt x="125984" y="3809"/>
                  </a:lnTo>
                  <a:lnTo>
                    <a:pt x="125984" y="79375"/>
                  </a:lnTo>
                  <a:lnTo>
                    <a:pt x="154178" y="79375"/>
                  </a:lnTo>
                  <a:lnTo>
                    <a:pt x="154178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348227" y="1363967"/>
              <a:ext cx="453402" cy="201942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3358133" y="1173860"/>
              <a:ext cx="436880" cy="227329"/>
            </a:xfrm>
            <a:custGeom>
              <a:avLst/>
              <a:gdLst/>
              <a:ahLst/>
              <a:cxnLst/>
              <a:rect l="l" t="t" r="r" b="b"/>
              <a:pathLst>
                <a:path w="436879" h="227330">
                  <a:moveTo>
                    <a:pt x="401827" y="156844"/>
                  </a:moveTo>
                  <a:lnTo>
                    <a:pt x="257555" y="156844"/>
                  </a:lnTo>
                  <a:lnTo>
                    <a:pt x="257555" y="174371"/>
                  </a:lnTo>
                  <a:lnTo>
                    <a:pt x="384810" y="174371"/>
                  </a:lnTo>
                  <a:lnTo>
                    <a:pt x="384810" y="227329"/>
                  </a:lnTo>
                  <a:lnTo>
                    <a:pt x="405129" y="227329"/>
                  </a:lnTo>
                  <a:lnTo>
                    <a:pt x="405129" y="160147"/>
                  </a:lnTo>
                  <a:lnTo>
                    <a:pt x="404749" y="158750"/>
                  </a:lnTo>
                  <a:lnTo>
                    <a:pt x="403225" y="157225"/>
                  </a:lnTo>
                  <a:lnTo>
                    <a:pt x="401827" y="156844"/>
                  </a:lnTo>
                  <a:close/>
                </a:path>
                <a:path w="436879" h="227330">
                  <a:moveTo>
                    <a:pt x="114173" y="142493"/>
                  </a:moveTo>
                  <a:lnTo>
                    <a:pt x="93599" y="142493"/>
                  </a:lnTo>
                  <a:lnTo>
                    <a:pt x="93599" y="226567"/>
                  </a:lnTo>
                  <a:lnTo>
                    <a:pt x="114173" y="226567"/>
                  </a:lnTo>
                  <a:lnTo>
                    <a:pt x="114173" y="142493"/>
                  </a:lnTo>
                  <a:close/>
                </a:path>
                <a:path w="436879" h="227330">
                  <a:moveTo>
                    <a:pt x="206375" y="125222"/>
                  </a:moveTo>
                  <a:lnTo>
                    <a:pt x="0" y="125222"/>
                  </a:lnTo>
                  <a:lnTo>
                    <a:pt x="0" y="142493"/>
                  </a:lnTo>
                  <a:lnTo>
                    <a:pt x="206375" y="142493"/>
                  </a:lnTo>
                  <a:lnTo>
                    <a:pt x="206375" y="125222"/>
                  </a:lnTo>
                  <a:close/>
                </a:path>
                <a:path w="436879" h="227330">
                  <a:moveTo>
                    <a:pt x="295020" y="59054"/>
                  </a:moveTo>
                  <a:lnTo>
                    <a:pt x="254507" y="69976"/>
                  </a:lnTo>
                  <a:lnTo>
                    <a:pt x="239013" y="97789"/>
                  </a:lnTo>
                  <a:lnTo>
                    <a:pt x="239013" y="103504"/>
                  </a:lnTo>
                  <a:lnTo>
                    <a:pt x="265556" y="132079"/>
                  </a:lnTo>
                  <a:lnTo>
                    <a:pt x="272414" y="133985"/>
                  </a:lnTo>
                  <a:lnTo>
                    <a:pt x="279400" y="136016"/>
                  </a:lnTo>
                  <a:lnTo>
                    <a:pt x="286892" y="136905"/>
                  </a:lnTo>
                  <a:lnTo>
                    <a:pt x="303149" y="136905"/>
                  </a:lnTo>
                  <a:lnTo>
                    <a:pt x="310641" y="136016"/>
                  </a:lnTo>
                  <a:lnTo>
                    <a:pt x="317373" y="133985"/>
                  </a:lnTo>
                  <a:lnTo>
                    <a:pt x="324230" y="132079"/>
                  </a:lnTo>
                  <a:lnTo>
                    <a:pt x="339978" y="121665"/>
                  </a:lnTo>
                  <a:lnTo>
                    <a:pt x="295020" y="121665"/>
                  </a:lnTo>
                  <a:lnTo>
                    <a:pt x="287093" y="121259"/>
                  </a:lnTo>
                  <a:lnTo>
                    <a:pt x="259587" y="90677"/>
                  </a:lnTo>
                  <a:lnTo>
                    <a:pt x="262763" y="84962"/>
                  </a:lnTo>
                  <a:lnTo>
                    <a:pt x="295020" y="74294"/>
                  </a:lnTo>
                  <a:lnTo>
                    <a:pt x="340549" y="74294"/>
                  </a:lnTo>
                  <a:lnTo>
                    <a:pt x="335406" y="69976"/>
                  </a:lnTo>
                  <a:lnTo>
                    <a:pt x="327096" y="65216"/>
                  </a:lnTo>
                  <a:lnTo>
                    <a:pt x="317595" y="61801"/>
                  </a:lnTo>
                  <a:lnTo>
                    <a:pt x="306903" y="59743"/>
                  </a:lnTo>
                  <a:lnTo>
                    <a:pt x="295020" y="59054"/>
                  </a:lnTo>
                  <a:close/>
                </a:path>
                <a:path w="436879" h="227330">
                  <a:moveTo>
                    <a:pt x="340549" y="74294"/>
                  </a:moveTo>
                  <a:lnTo>
                    <a:pt x="295020" y="74294"/>
                  </a:lnTo>
                  <a:lnTo>
                    <a:pt x="302928" y="74699"/>
                  </a:lnTo>
                  <a:lnTo>
                    <a:pt x="309895" y="75914"/>
                  </a:lnTo>
                  <a:lnTo>
                    <a:pt x="315934" y="77938"/>
                  </a:lnTo>
                  <a:lnTo>
                    <a:pt x="321055" y="80772"/>
                  </a:lnTo>
                  <a:lnTo>
                    <a:pt x="327278" y="84962"/>
                  </a:lnTo>
                  <a:lnTo>
                    <a:pt x="330326" y="90677"/>
                  </a:lnTo>
                  <a:lnTo>
                    <a:pt x="330326" y="105028"/>
                  </a:lnTo>
                  <a:lnTo>
                    <a:pt x="295020" y="121665"/>
                  </a:lnTo>
                  <a:lnTo>
                    <a:pt x="339978" y="121665"/>
                  </a:lnTo>
                  <a:lnTo>
                    <a:pt x="341621" y="120030"/>
                  </a:lnTo>
                  <a:lnTo>
                    <a:pt x="343662" y="118110"/>
                  </a:lnTo>
                  <a:lnTo>
                    <a:pt x="345313" y="115950"/>
                  </a:lnTo>
                  <a:lnTo>
                    <a:pt x="346710" y="113537"/>
                  </a:lnTo>
                  <a:lnTo>
                    <a:pt x="349503" y="108585"/>
                  </a:lnTo>
                  <a:lnTo>
                    <a:pt x="350990" y="103504"/>
                  </a:lnTo>
                  <a:lnTo>
                    <a:pt x="351027" y="97789"/>
                  </a:lnTo>
                  <a:lnTo>
                    <a:pt x="350051" y="89622"/>
                  </a:lnTo>
                  <a:lnTo>
                    <a:pt x="347122" y="82264"/>
                  </a:lnTo>
                  <a:lnTo>
                    <a:pt x="342241" y="75715"/>
                  </a:lnTo>
                  <a:lnTo>
                    <a:pt x="340549" y="74294"/>
                  </a:lnTo>
                  <a:close/>
                </a:path>
                <a:path w="436879" h="227330">
                  <a:moveTo>
                    <a:pt x="359917" y="30861"/>
                  </a:moveTo>
                  <a:lnTo>
                    <a:pt x="230631" y="30861"/>
                  </a:lnTo>
                  <a:lnTo>
                    <a:pt x="230631" y="46862"/>
                  </a:lnTo>
                  <a:lnTo>
                    <a:pt x="359917" y="46862"/>
                  </a:lnTo>
                  <a:lnTo>
                    <a:pt x="359917" y="30861"/>
                  </a:lnTo>
                  <a:close/>
                </a:path>
                <a:path w="436879" h="227330">
                  <a:moveTo>
                    <a:pt x="114173" y="5841"/>
                  </a:moveTo>
                  <a:lnTo>
                    <a:pt x="91820" y="5841"/>
                  </a:lnTo>
                  <a:lnTo>
                    <a:pt x="91820" y="17906"/>
                  </a:lnTo>
                  <a:lnTo>
                    <a:pt x="86675" y="39723"/>
                  </a:lnTo>
                  <a:lnTo>
                    <a:pt x="71231" y="58134"/>
                  </a:lnTo>
                  <a:lnTo>
                    <a:pt x="45475" y="73163"/>
                  </a:lnTo>
                  <a:lnTo>
                    <a:pt x="9398" y="84836"/>
                  </a:lnTo>
                  <a:lnTo>
                    <a:pt x="23367" y="100584"/>
                  </a:lnTo>
                  <a:lnTo>
                    <a:pt x="62611" y="85343"/>
                  </a:lnTo>
                  <a:lnTo>
                    <a:pt x="89696" y="65385"/>
                  </a:lnTo>
                  <a:lnTo>
                    <a:pt x="94741" y="60451"/>
                  </a:lnTo>
                  <a:lnTo>
                    <a:pt x="99567" y="53975"/>
                  </a:lnTo>
                  <a:lnTo>
                    <a:pt x="103250" y="46862"/>
                  </a:lnTo>
                  <a:lnTo>
                    <a:pt x="124473" y="46862"/>
                  </a:lnTo>
                  <a:lnTo>
                    <a:pt x="114189" y="17906"/>
                  </a:lnTo>
                  <a:lnTo>
                    <a:pt x="114173" y="5841"/>
                  </a:lnTo>
                  <a:close/>
                </a:path>
                <a:path w="436879" h="227330">
                  <a:moveTo>
                    <a:pt x="124473" y="46862"/>
                  </a:moveTo>
                  <a:lnTo>
                    <a:pt x="103250" y="46862"/>
                  </a:lnTo>
                  <a:lnTo>
                    <a:pt x="106171" y="53593"/>
                  </a:lnTo>
                  <a:lnTo>
                    <a:pt x="135662" y="80787"/>
                  </a:lnTo>
                  <a:lnTo>
                    <a:pt x="170957" y="97059"/>
                  </a:lnTo>
                  <a:lnTo>
                    <a:pt x="183261" y="100584"/>
                  </a:lnTo>
                  <a:lnTo>
                    <a:pt x="195961" y="84581"/>
                  </a:lnTo>
                  <a:lnTo>
                    <a:pt x="188217" y="82869"/>
                  </a:lnTo>
                  <a:lnTo>
                    <a:pt x="180544" y="80772"/>
                  </a:lnTo>
                  <a:lnTo>
                    <a:pt x="145373" y="65385"/>
                  </a:lnTo>
                  <a:lnTo>
                    <a:pt x="124872" y="47428"/>
                  </a:lnTo>
                  <a:lnTo>
                    <a:pt x="124473" y="46862"/>
                  </a:lnTo>
                  <a:close/>
                </a:path>
                <a:path w="436879" h="227330">
                  <a:moveTo>
                    <a:pt x="405129" y="508"/>
                  </a:moveTo>
                  <a:lnTo>
                    <a:pt x="385317" y="508"/>
                  </a:lnTo>
                  <a:lnTo>
                    <a:pt x="385317" y="144652"/>
                  </a:lnTo>
                  <a:lnTo>
                    <a:pt x="405129" y="144652"/>
                  </a:lnTo>
                  <a:lnTo>
                    <a:pt x="405129" y="82296"/>
                  </a:lnTo>
                  <a:lnTo>
                    <a:pt x="436499" y="82296"/>
                  </a:lnTo>
                  <a:lnTo>
                    <a:pt x="436499" y="64642"/>
                  </a:lnTo>
                  <a:lnTo>
                    <a:pt x="405129" y="64642"/>
                  </a:lnTo>
                  <a:lnTo>
                    <a:pt x="405129" y="508"/>
                  </a:lnTo>
                  <a:close/>
                </a:path>
                <a:path w="436879" h="227330">
                  <a:moveTo>
                    <a:pt x="328040" y="0"/>
                  </a:moveTo>
                  <a:lnTo>
                    <a:pt x="261112" y="0"/>
                  </a:lnTo>
                  <a:lnTo>
                    <a:pt x="261112" y="16255"/>
                  </a:lnTo>
                  <a:lnTo>
                    <a:pt x="328040" y="16255"/>
                  </a:lnTo>
                  <a:lnTo>
                    <a:pt x="328040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3358133" y="1173860"/>
              <a:ext cx="436880" cy="227329"/>
            </a:xfrm>
            <a:custGeom>
              <a:avLst/>
              <a:gdLst/>
              <a:ahLst/>
              <a:cxnLst/>
              <a:rect l="l" t="t" r="r" b="b"/>
              <a:pathLst>
                <a:path w="436879" h="227330">
                  <a:moveTo>
                    <a:pt x="257555" y="156844"/>
                  </a:moveTo>
                  <a:lnTo>
                    <a:pt x="399795" y="156844"/>
                  </a:lnTo>
                  <a:lnTo>
                    <a:pt x="401827" y="156844"/>
                  </a:lnTo>
                  <a:lnTo>
                    <a:pt x="403225" y="157225"/>
                  </a:lnTo>
                  <a:lnTo>
                    <a:pt x="403987" y="157987"/>
                  </a:lnTo>
                  <a:lnTo>
                    <a:pt x="404749" y="158750"/>
                  </a:lnTo>
                  <a:lnTo>
                    <a:pt x="405129" y="160147"/>
                  </a:lnTo>
                  <a:lnTo>
                    <a:pt x="405129" y="162178"/>
                  </a:lnTo>
                  <a:lnTo>
                    <a:pt x="405129" y="227329"/>
                  </a:lnTo>
                  <a:lnTo>
                    <a:pt x="384810" y="227329"/>
                  </a:lnTo>
                  <a:lnTo>
                    <a:pt x="384810" y="174371"/>
                  </a:lnTo>
                  <a:lnTo>
                    <a:pt x="257555" y="174371"/>
                  </a:lnTo>
                  <a:lnTo>
                    <a:pt x="257555" y="156844"/>
                  </a:lnTo>
                  <a:close/>
                </a:path>
                <a:path w="436879" h="227330">
                  <a:moveTo>
                    <a:pt x="0" y="125222"/>
                  </a:moveTo>
                  <a:lnTo>
                    <a:pt x="206375" y="125222"/>
                  </a:lnTo>
                  <a:lnTo>
                    <a:pt x="206375" y="142493"/>
                  </a:lnTo>
                  <a:lnTo>
                    <a:pt x="114173" y="142493"/>
                  </a:lnTo>
                  <a:lnTo>
                    <a:pt x="114173" y="226567"/>
                  </a:lnTo>
                  <a:lnTo>
                    <a:pt x="93599" y="226567"/>
                  </a:lnTo>
                  <a:lnTo>
                    <a:pt x="93599" y="142493"/>
                  </a:lnTo>
                  <a:lnTo>
                    <a:pt x="0" y="142493"/>
                  </a:lnTo>
                  <a:lnTo>
                    <a:pt x="0" y="125222"/>
                  </a:lnTo>
                  <a:close/>
                </a:path>
                <a:path w="436879" h="227330">
                  <a:moveTo>
                    <a:pt x="295020" y="74294"/>
                  </a:moveTo>
                  <a:lnTo>
                    <a:pt x="259587" y="90677"/>
                  </a:lnTo>
                  <a:lnTo>
                    <a:pt x="259587" y="97789"/>
                  </a:lnTo>
                  <a:lnTo>
                    <a:pt x="259587" y="104901"/>
                  </a:lnTo>
                  <a:lnTo>
                    <a:pt x="295020" y="121665"/>
                  </a:lnTo>
                  <a:lnTo>
                    <a:pt x="302712" y="121259"/>
                  </a:lnTo>
                  <a:lnTo>
                    <a:pt x="330326" y="105028"/>
                  </a:lnTo>
                  <a:lnTo>
                    <a:pt x="330326" y="97789"/>
                  </a:lnTo>
                  <a:lnTo>
                    <a:pt x="330326" y="90677"/>
                  </a:lnTo>
                  <a:lnTo>
                    <a:pt x="302928" y="74699"/>
                  </a:lnTo>
                  <a:lnTo>
                    <a:pt x="295020" y="74294"/>
                  </a:lnTo>
                  <a:close/>
                </a:path>
                <a:path w="436879" h="227330">
                  <a:moveTo>
                    <a:pt x="295020" y="59054"/>
                  </a:moveTo>
                  <a:lnTo>
                    <a:pt x="335406" y="69976"/>
                  </a:lnTo>
                  <a:lnTo>
                    <a:pt x="351027" y="97789"/>
                  </a:lnTo>
                  <a:lnTo>
                    <a:pt x="351027" y="103377"/>
                  </a:lnTo>
                  <a:lnTo>
                    <a:pt x="341502" y="120141"/>
                  </a:lnTo>
                  <a:lnTo>
                    <a:pt x="339343" y="122300"/>
                  </a:lnTo>
                  <a:lnTo>
                    <a:pt x="317373" y="133985"/>
                  </a:lnTo>
                  <a:lnTo>
                    <a:pt x="310641" y="136016"/>
                  </a:lnTo>
                  <a:lnTo>
                    <a:pt x="303149" y="136905"/>
                  </a:lnTo>
                  <a:lnTo>
                    <a:pt x="295020" y="136905"/>
                  </a:lnTo>
                  <a:lnTo>
                    <a:pt x="286892" y="136905"/>
                  </a:lnTo>
                  <a:lnTo>
                    <a:pt x="279400" y="136016"/>
                  </a:lnTo>
                  <a:lnTo>
                    <a:pt x="272414" y="133985"/>
                  </a:lnTo>
                  <a:lnTo>
                    <a:pt x="265556" y="132079"/>
                  </a:lnTo>
                  <a:lnTo>
                    <a:pt x="239013" y="103504"/>
                  </a:lnTo>
                  <a:lnTo>
                    <a:pt x="239013" y="97789"/>
                  </a:lnTo>
                  <a:lnTo>
                    <a:pt x="262891" y="65216"/>
                  </a:lnTo>
                  <a:lnTo>
                    <a:pt x="283136" y="59743"/>
                  </a:lnTo>
                  <a:lnTo>
                    <a:pt x="295020" y="59054"/>
                  </a:lnTo>
                  <a:close/>
                </a:path>
                <a:path w="436879" h="227330">
                  <a:moveTo>
                    <a:pt x="230631" y="30861"/>
                  </a:moveTo>
                  <a:lnTo>
                    <a:pt x="359917" y="30861"/>
                  </a:lnTo>
                  <a:lnTo>
                    <a:pt x="359917" y="46862"/>
                  </a:lnTo>
                  <a:lnTo>
                    <a:pt x="230631" y="46862"/>
                  </a:lnTo>
                  <a:lnTo>
                    <a:pt x="230631" y="30861"/>
                  </a:lnTo>
                  <a:close/>
                </a:path>
                <a:path w="436879" h="227330">
                  <a:moveTo>
                    <a:pt x="91820" y="5841"/>
                  </a:moveTo>
                  <a:lnTo>
                    <a:pt x="114173" y="5841"/>
                  </a:lnTo>
                  <a:lnTo>
                    <a:pt x="114173" y="17652"/>
                  </a:lnTo>
                  <a:lnTo>
                    <a:pt x="114603" y="24322"/>
                  </a:lnTo>
                  <a:lnTo>
                    <a:pt x="139445" y="61340"/>
                  </a:lnTo>
                  <a:lnTo>
                    <a:pt x="180593" y="80787"/>
                  </a:lnTo>
                  <a:lnTo>
                    <a:pt x="195961" y="84581"/>
                  </a:lnTo>
                  <a:lnTo>
                    <a:pt x="183261" y="100584"/>
                  </a:lnTo>
                  <a:lnTo>
                    <a:pt x="146859" y="87153"/>
                  </a:lnTo>
                  <a:lnTo>
                    <a:pt x="110489" y="59816"/>
                  </a:lnTo>
                  <a:lnTo>
                    <a:pt x="103250" y="46862"/>
                  </a:lnTo>
                  <a:lnTo>
                    <a:pt x="99567" y="53975"/>
                  </a:lnTo>
                  <a:lnTo>
                    <a:pt x="94741" y="60451"/>
                  </a:lnTo>
                  <a:lnTo>
                    <a:pt x="89026" y="66039"/>
                  </a:lnTo>
                  <a:lnTo>
                    <a:pt x="83312" y="71754"/>
                  </a:lnTo>
                  <a:lnTo>
                    <a:pt x="76835" y="76708"/>
                  </a:lnTo>
                  <a:lnTo>
                    <a:pt x="69723" y="81025"/>
                  </a:lnTo>
                  <a:lnTo>
                    <a:pt x="62611" y="85343"/>
                  </a:lnTo>
                  <a:lnTo>
                    <a:pt x="23367" y="100584"/>
                  </a:lnTo>
                  <a:lnTo>
                    <a:pt x="9398" y="84836"/>
                  </a:lnTo>
                  <a:lnTo>
                    <a:pt x="45475" y="73163"/>
                  </a:lnTo>
                  <a:lnTo>
                    <a:pt x="71231" y="58134"/>
                  </a:lnTo>
                  <a:lnTo>
                    <a:pt x="86675" y="39723"/>
                  </a:lnTo>
                  <a:lnTo>
                    <a:pt x="91820" y="17906"/>
                  </a:lnTo>
                  <a:lnTo>
                    <a:pt x="91820" y="5841"/>
                  </a:lnTo>
                  <a:close/>
                </a:path>
                <a:path w="436879" h="227330">
                  <a:moveTo>
                    <a:pt x="385317" y="508"/>
                  </a:moveTo>
                  <a:lnTo>
                    <a:pt x="405129" y="508"/>
                  </a:lnTo>
                  <a:lnTo>
                    <a:pt x="405129" y="64642"/>
                  </a:lnTo>
                  <a:lnTo>
                    <a:pt x="436499" y="64642"/>
                  </a:lnTo>
                  <a:lnTo>
                    <a:pt x="436499" y="82296"/>
                  </a:lnTo>
                  <a:lnTo>
                    <a:pt x="405129" y="82296"/>
                  </a:lnTo>
                  <a:lnTo>
                    <a:pt x="405129" y="144652"/>
                  </a:lnTo>
                  <a:lnTo>
                    <a:pt x="385317" y="144652"/>
                  </a:lnTo>
                  <a:lnTo>
                    <a:pt x="385317" y="508"/>
                  </a:lnTo>
                  <a:close/>
                </a:path>
                <a:path w="436879" h="227330">
                  <a:moveTo>
                    <a:pt x="261112" y="0"/>
                  </a:moveTo>
                  <a:lnTo>
                    <a:pt x="328040" y="0"/>
                  </a:lnTo>
                  <a:lnTo>
                    <a:pt x="328040" y="16255"/>
                  </a:lnTo>
                  <a:lnTo>
                    <a:pt x="261112" y="16255"/>
                  </a:lnTo>
                  <a:lnTo>
                    <a:pt x="261112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64863" y="1363967"/>
              <a:ext cx="674370" cy="20194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3874769" y="1174368"/>
              <a:ext cx="657225" cy="226060"/>
            </a:xfrm>
            <a:custGeom>
              <a:avLst/>
              <a:gdLst/>
              <a:ahLst/>
              <a:cxnLst/>
              <a:rect l="l" t="t" r="r" b="b"/>
              <a:pathLst>
                <a:path w="657225" h="226059">
                  <a:moveTo>
                    <a:pt x="279780" y="148970"/>
                  </a:moveTo>
                  <a:lnTo>
                    <a:pt x="259587" y="148970"/>
                  </a:lnTo>
                  <a:lnTo>
                    <a:pt x="259587" y="217677"/>
                  </a:lnTo>
                  <a:lnTo>
                    <a:pt x="259968" y="219075"/>
                  </a:lnTo>
                  <a:lnTo>
                    <a:pt x="261492" y="220598"/>
                  </a:lnTo>
                  <a:lnTo>
                    <a:pt x="262889" y="220979"/>
                  </a:lnTo>
                  <a:lnTo>
                    <a:pt x="408050" y="220979"/>
                  </a:lnTo>
                  <a:lnTo>
                    <a:pt x="408050" y="203580"/>
                  </a:lnTo>
                  <a:lnTo>
                    <a:pt x="279780" y="203580"/>
                  </a:lnTo>
                  <a:lnTo>
                    <a:pt x="279780" y="148970"/>
                  </a:lnTo>
                  <a:close/>
                </a:path>
                <a:path w="657225" h="226059">
                  <a:moveTo>
                    <a:pt x="400812" y="0"/>
                  </a:moveTo>
                  <a:lnTo>
                    <a:pt x="381000" y="0"/>
                  </a:lnTo>
                  <a:lnTo>
                    <a:pt x="381000" y="165480"/>
                  </a:lnTo>
                  <a:lnTo>
                    <a:pt x="400812" y="165480"/>
                  </a:lnTo>
                  <a:lnTo>
                    <a:pt x="400812" y="85089"/>
                  </a:lnTo>
                  <a:lnTo>
                    <a:pt x="431926" y="85089"/>
                  </a:lnTo>
                  <a:lnTo>
                    <a:pt x="431926" y="67182"/>
                  </a:lnTo>
                  <a:lnTo>
                    <a:pt x="400812" y="67182"/>
                  </a:lnTo>
                  <a:lnTo>
                    <a:pt x="400812" y="0"/>
                  </a:lnTo>
                  <a:close/>
                </a:path>
                <a:path w="657225" h="226059">
                  <a:moveTo>
                    <a:pt x="297814" y="5587"/>
                  </a:moveTo>
                  <a:lnTo>
                    <a:pt x="276605" y="5587"/>
                  </a:lnTo>
                  <a:lnTo>
                    <a:pt x="276605" y="33654"/>
                  </a:lnTo>
                  <a:lnTo>
                    <a:pt x="276316" y="41110"/>
                  </a:lnTo>
                  <a:lnTo>
                    <a:pt x="262546" y="79561"/>
                  </a:lnTo>
                  <a:lnTo>
                    <a:pt x="233523" y="107819"/>
                  </a:lnTo>
                  <a:lnTo>
                    <a:pt x="215645" y="117855"/>
                  </a:lnTo>
                  <a:lnTo>
                    <a:pt x="231139" y="131825"/>
                  </a:lnTo>
                  <a:lnTo>
                    <a:pt x="264159" y="107695"/>
                  </a:lnTo>
                  <a:lnTo>
                    <a:pt x="287654" y="72770"/>
                  </a:lnTo>
                  <a:lnTo>
                    <a:pt x="310027" y="72770"/>
                  </a:lnTo>
                  <a:lnTo>
                    <a:pt x="297887" y="33654"/>
                  </a:lnTo>
                  <a:lnTo>
                    <a:pt x="297814" y="5587"/>
                  </a:lnTo>
                  <a:close/>
                </a:path>
                <a:path w="657225" h="226059">
                  <a:moveTo>
                    <a:pt x="310027" y="72770"/>
                  </a:moveTo>
                  <a:lnTo>
                    <a:pt x="287654" y="72770"/>
                  </a:lnTo>
                  <a:lnTo>
                    <a:pt x="290321" y="78866"/>
                  </a:lnTo>
                  <a:lnTo>
                    <a:pt x="293877" y="84708"/>
                  </a:lnTo>
                  <a:lnTo>
                    <a:pt x="298450" y="90042"/>
                  </a:lnTo>
                  <a:lnTo>
                    <a:pt x="302894" y="95376"/>
                  </a:lnTo>
                  <a:lnTo>
                    <a:pt x="333755" y="120141"/>
                  </a:lnTo>
                  <a:lnTo>
                    <a:pt x="343662" y="125221"/>
                  </a:lnTo>
                  <a:lnTo>
                    <a:pt x="356869" y="109473"/>
                  </a:lnTo>
                  <a:lnTo>
                    <a:pt x="349250" y="106806"/>
                  </a:lnTo>
                  <a:lnTo>
                    <a:pt x="341756" y="102996"/>
                  </a:lnTo>
                  <a:lnTo>
                    <a:pt x="311874" y="75602"/>
                  </a:lnTo>
                  <a:lnTo>
                    <a:pt x="310027" y="72770"/>
                  </a:lnTo>
                  <a:close/>
                </a:path>
                <a:path w="657225" h="226059">
                  <a:moveTo>
                    <a:pt x="513206" y="84073"/>
                  </a:moveTo>
                  <a:lnTo>
                    <a:pt x="493775" y="84073"/>
                  </a:lnTo>
                  <a:lnTo>
                    <a:pt x="493775" y="159638"/>
                  </a:lnTo>
                  <a:lnTo>
                    <a:pt x="471677" y="159892"/>
                  </a:lnTo>
                  <a:lnTo>
                    <a:pt x="447293" y="159892"/>
                  </a:lnTo>
                  <a:lnTo>
                    <a:pt x="447293" y="177672"/>
                  </a:lnTo>
                  <a:lnTo>
                    <a:pt x="471677" y="177672"/>
                  </a:lnTo>
                  <a:lnTo>
                    <a:pt x="489227" y="177577"/>
                  </a:lnTo>
                  <a:lnTo>
                    <a:pt x="537590" y="176148"/>
                  </a:lnTo>
                  <a:lnTo>
                    <a:pt x="581775" y="172737"/>
                  </a:lnTo>
                  <a:lnTo>
                    <a:pt x="596138" y="171068"/>
                  </a:lnTo>
                  <a:lnTo>
                    <a:pt x="596138" y="159384"/>
                  </a:lnTo>
                  <a:lnTo>
                    <a:pt x="513206" y="159384"/>
                  </a:lnTo>
                  <a:lnTo>
                    <a:pt x="513206" y="84073"/>
                  </a:lnTo>
                  <a:close/>
                </a:path>
                <a:path w="657225" h="226059">
                  <a:moveTo>
                    <a:pt x="596138" y="154050"/>
                  </a:moveTo>
                  <a:lnTo>
                    <a:pt x="590676" y="154812"/>
                  </a:lnTo>
                  <a:lnTo>
                    <a:pt x="584326" y="155575"/>
                  </a:lnTo>
                  <a:lnTo>
                    <a:pt x="577088" y="156209"/>
                  </a:lnTo>
                  <a:lnTo>
                    <a:pt x="569721" y="156717"/>
                  </a:lnTo>
                  <a:lnTo>
                    <a:pt x="562228" y="157352"/>
                  </a:lnTo>
                  <a:lnTo>
                    <a:pt x="546988" y="158368"/>
                  </a:lnTo>
                  <a:lnTo>
                    <a:pt x="539495" y="158750"/>
                  </a:lnTo>
                  <a:lnTo>
                    <a:pt x="524763" y="159257"/>
                  </a:lnTo>
                  <a:lnTo>
                    <a:pt x="518413" y="159384"/>
                  </a:lnTo>
                  <a:lnTo>
                    <a:pt x="596138" y="159384"/>
                  </a:lnTo>
                  <a:lnTo>
                    <a:pt x="596138" y="154050"/>
                  </a:lnTo>
                  <a:close/>
                </a:path>
                <a:path w="657225" h="226059">
                  <a:moveTo>
                    <a:pt x="569721" y="13461"/>
                  </a:moveTo>
                  <a:lnTo>
                    <a:pt x="458977" y="13461"/>
                  </a:lnTo>
                  <a:lnTo>
                    <a:pt x="458977" y="30606"/>
                  </a:lnTo>
                  <a:lnTo>
                    <a:pt x="552068" y="30606"/>
                  </a:lnTo>
                  <a:lnTo>
                    <a:pt x="552064" y="38889"/>
                  </a:lnTo>
                  <a:lnTo>
                    <a:pt x="551814" y="47116"/>
                  </a:lnTo>
                  <a:lnTo>
                    <a:pt x="551179" y="55879"/>
                  </a:lnTo>
                  <a:lnTo>
                    <a:pt x="550753" y="62454"/>
                  </a:lnTo>
                  <a:lnTo>
                    <a:pt x="550243" y="69040"/>
                  </a:lnTo>
                  <a:lnTo>
                    <a:pt x="549661" y="75650"/>
                  </a:lnTo>
                  <a:lnTo>
                    <a:pt x="549020" y="82295"/>
                  </a:lnTo>
                  <a:lnTo>
                    <a:pt x="548258" y="90931"/>
                  </a:lnTo>
                  <a:lnTo>
                    <a:pt x="547242" y="99186"/>
                  </a:lnTo>
                  <a:lnTo>
                    <a:pt x="546100" y="107187"/>
                  </a:lnTo>
                  <a:lnTo>
                    <a:pt x="545083" y="115188"/>
                  </a:lnTo>
                  <a:lnTo>
                    <a:pt x="542925" y="128269"/>
                  </a:lnTo>
                  <a:lnTo>
                    <a:pt x="562482" y="128269"/>
                  </a:lnTo>
                  <a:lnTo>
                    <a:pt x="568940" y="81561"/>
                  </a:lnTo>
                  <a:lnTo>
                    <a:pt x="572120" y="38734"/>
                  </a:lnTo>
                  <a:lnTo>
                    <a:pt x="573024" y="18922"/>
                  </a:lnTo>
                  <a:lnTo>
                    <a:pt x="573024" y="16890"/>
                  </a:lnTo>
                  <a:lnTo>
                    <a:pt x="572642" y="15366"/>
                  </a:lnTo>
                  <a:lnTo>
                    <a:pt x="571118" y="13842"/>
                  </a:lnTo>
                  <a:lnTo>
                    <a:pt x="569721" y="13461"/>
                  </a:lnTo>
                  <a:close/>
                </a:path>
                <a:path w="657225" h="226059">
                  <a:moveTo>
                    <a:pt x="147319" y="3809"/>
                  </a:moveTo>
                  <a:lnTo>
                    <a:pt x="127762" y="3809"/>
                  </a:lnTo>
                  <a:lnTo>
                    <a:pt x="127762" y="48894"/>
                  </a:lnTo>
                  <a:lnTo>
                    <a:pt x="95630" y="48894"/>
                  </a:lnTo>
                  <a:lnTo>
                    <a:pt x="95630" y="66675"/>
                  </a:lnTo>
                  <a:lnTo>
                    <a:pt x="127762" y="66675"/>
                  </a:lnTo>
                  <a:lnTo>
                    <a:pt x="127762" y="108457"/>
                  </a:lnTo>
                  <a:lnTo>
                    <a:pt x="90550" y="108457"/>
                  </a:lnTo>
                  <a:lnTo>
                    <a:pt x="90550" y="126491"/>
                  </a:lnTo>
                  <a:lnTo>
                    <a:pt x="127762" y="126491"/>
                  </a:lnTo>
                  <a:lnTo>
                    <a:pt x="127762" y="215137"/>
                  </a:lnTo>
                  <a:lnTo>
                    <a:pt x="147319" y="215137"/>
                  </a:lnTo>
                  <a:lnTo>
                    <a:pt x="147319" y="3809"/>
                  </a:lnTo>
                  <a:close/>
                </a:path>
                <a:path w="657225" h="226059">
                  <a:moveTo>
                    <a:pt x="91820" y="14985"/>
                  </a:moveTo>
                  <a:lnTo>
                    <a:pt x="12953" y="14985"/>
                  </a:lnTo>
                  <a:lnTo>
                    <a:pt x="12953" y="32130"/>
                  </a:lnTo>
                  <a:lnTo>
                    <a:pt x="74802" y="32130"/>
                  </a:lnTo>
                  <a:lnTo>
                    <a:pt x="73257" y="52776"/>
                  </a:lnTo>
                  <a:lnTo>
                    <a:pt x="63212" y="90495"/>
                  </a:lnTo>
                  <a:lnTo>
                    <a:pt x="31511" y="138064"/>
                  </a:lnTo>
                  <a:lnTo>
                    <a:pt x="0" y="163702"/>
                  </a:lnTo>
                  <a:lnTo>
                    <a:pt x="16509" y="175894"/>
                  </a:lnTo>
                  <a:lnTo>
                    <a:pt x="50800" y="144271"/>
                  </a:lnTo>
                  <a:lnTo>
                    <a:pt x="74802" y="108711"/>
                  </a:lnTo>
                  <a:lnTo>
                    <a:pt x="89280" y="68071"/>
                  </a:lnTo>
                  <a:lnTo>
                    <a:pt x="95122" y="20446"/>
                  </a:lnTo>
                  <a:lnTo>
                    <a:pt x="95122" y="18414"/>
                  </a:lnTo>
                  <a:lnTo>
                    <a:pt x="94741" y="17017"/>
                  </a:lnTo>
                  <a:lnTo>
                    <a:pt x="93979" y="16128"/>
                  </a:lnTo>
                  <a:lnTo>
                    <a:pt x="93217" y="15366"/>
                  </a:lnTo>
                  <a:lnTo>
                    <a:pt x="91820" y="14985"/>
                  </a:lnTo>
                  <a:close/>
                </a:path>
                <a:path w="657225" h="226059">
                  <a:moveTo>
                    <a:pt x="624839" y="0"/>
                  </a:moveTo>
                  <a:lnTo>
                    <a:pt x="605027" y="0"/>
                  </a:lnTo>
                  <a:lnTo>
                    <a:pt x="605027" y="225805"/>
                  </a:lnTo>
                  <a:lnTo>
                    <a:pt x="624839" y="225805"/>
                  </a:lnTo>
                  <a:lnTo>
                    <a:pt x="624839" y="111251"/>
                  </a:lnTo>
                  <a:lnTo>
                    <a:pt x="657225" y="111251"/>
                  </a:lnTo>
                  <a:lnTo>
                    <a:pt x="657225" y="93217"/>
                  </a:lnTo>
                  <a:lnTo>
                    <a:pt x="624839" y="93217"/>
                  </a:lnTo>
                  <a:lnTo>
                    <a:pt x="624839" y="0"/>
                  </a:lnTo>
                  <a:close/>
                </a:path>
                <a:path w="657225" h="226059">
                  <a:moveTo>
                    <a:pt x="190880" y="0"/>
                  </a:moveTo>
                  <a:lnTo>
                    <a:pt x="170941" y="0"/>
                  </a:lnTo>
                  <a:lnTo>
                    <a:pt x="170941" y="225805"/>
                  </a:lnTo>
                  <a:lnTo>
                    <a:pt x="190880" y="225805"/>
                  </a:lnTo>
                  <a:lnTo>
                    <a:pt x="190880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3874769" y="1174368"/>
              <a:ext cx="657225" cy="226060"/>
            </a:xfrm>
            <a:custGeom>
              <a:avLst/>
              <a:gdLst/>
              <a:ahLst/>
              <a:cxnLst/>
              <a:rect l="l" t="t" r="r" b="b"/>
              <a:pathLst>
                <a:path w="657225" h="226059">
                  <a:moveTo>
                    <a:pt x="259587" y="148970"/>
                  </a:moveTo>
                  <a:lnTo>
                    <a:pt x="279780" y="148970"/>
                  </a:lnTo>
                  <a:lnTo>
                    <a:pt x="279780" y="203580"/>
                  </a:lnTo>
                  <a:lnTo>
                    <a:pt x="408050" y="203580"/>
                  </a:lnTo>
                  <a:lnTo>
                    <a:pt x="408050" y="220979"/>
                  </a:lnTo>
                  <a:lnTo>
                    <a:pt x="264921" y="220979"/>
                  </a:lnTo>
                  <a:lnTo>
                    <a:pt x="262889" y="220979"/>
                  </a:lnTo>
                  <a:lnTo>
                    <a:pt x="261492" y="220598"/>
                  </a:lnTo>
                  <a:lnTo>
                    <a:pt x="260730" y="219836"/>
                  </a:lnTo>
                  <a:lnTo>
                    <a:pt x="259968" y="219075"/>
                  </a:lnTo>
                  <a:lnTo>
                    <a:pt x="259587" y="217677"/>
                  </a:lnTo>
                  <a:lnTo>
                    <a:pt x="259587" y="215645"/>
                  </a:lnTo>
                  <a:lnTo>
                    <a:pt x="259587" y="148970"/>
                  </a:lnTo>
                  <a:close/>
                </a:path>
                <a:path w="657225" h="226059">
                  <a:moveTo>
                    <a:pt x="493775" y="84073"/>
                  </a:moveTo>
                  <a:lnTo>
                    <a:pt x="513206" y="84073"/>
                  </a:lnTo>
                  <a:lnTo>
                    <a:pt x="513206" y="159384"/>
                  </a:lnTo>
                  <a:lnTo>
                    <a:pt x="518413" y="159384"/>
                  </a:lnTo>
                  <a:lnTo>
                    <a:pt x="524763" y="159257"/>
                  </a:lnTo>
                  <a:lnTo>
                    <a:pt x="532129" y="159003"/>
                  </a:lnTo>
                  <a:lnTo>
                    <a:pt x="539495" y="158750"/>
                  </a:lnTo>
                  <a:lnTo>
                    <a:pt x="546988" y="158368"/>
                  </a:lnTo>
                  <a:lnTo>
                    <a:pt x="554608" y="157860"/>
                  </a:lnTo>
                  <a:lnTo>
                    <a:pt x="562228" y="157352"/>
                  </a:lnTo>
                  <a:lnTo>
                    <a:pt x="569721" y="156717"/>
                  </a:lnTo>
                  <a:lnTo>
                    <a:pt x="577088" y="156209"/>
                  </a:lnTo>
                  <a:lnTo>
                    <a:pt x="584326" y="155575"/>
                  </a:lnTo>
                  <a:lnTo>
                    <a:pt x="590676" y="154812"/>
                  </a:lnTo>
                  <a:lnTo>
                    <a:pt x="596138" y="154050"/>
                  </a:lnTo>
                  <a:lnTo>
                    <a:pt x="596138" y="171068"/>
                  </a:lnTo>
                  <a:lnTo>
                    <a:pt x="552525" y="175265"/>
                  </a:lnTo>
                  <a:lnTo>
                    <a:pt x="506063" y="177291"/>
                  </a:lnTo>
                  <a:lnTo>
                    <a:pt x="471677" y="177672"/>
                  </a:lnTo>
                  <a:lnTo>
                    <a:pt x="447293" y="177672"/>
                  </a:lnTo>
                  <a:lnTo>
                    <a:pt x="447293" y="159892"/>
                  </a:lnTo>
                  <a:lnTo>
                    <a:pt x="471677" y="159892"/>
                  </a:lnTo>
                  <a:lnTo>
                    <a:pt x="493775" y="159638"/>
                  </a:lnTo>
                  <a:lnTo>
                    <a:pt x="493775" y="84073"/>
                  </a:lnTo>
                  <a:close/>
                </a:path>
                <a:path w="657225" h="226059">
                  <a:moveTo>
                    <a:pt x="12953" y="14985"/>
                  </a:moveTo>
                  <a:lnTo>
                    <a:pt x="89788" y="14985"/>
                  </a:lnTo>
                  <a:lnTo>
                    <a:pt x="91820" y="14985"/>
                  </a:lnTo>
                  <a:lnTo>
                    <a:pt x="93217" y="15366"/>
                  </a:lnTo>
                  <a:lnTo>
                    <a:pt x="93979" y="16128"/>
                  </a:lnTo>
                  <a:lnTo>
                    <a:pt x="94741" y="17017"/>
                  </a:lnTo>
                  <a:lnTo>
                    <a:pt x="95122" y="18414"/>
                  </a:lnTo>
                  <a:lnTo>
                    <a:pt x="95122" y="20446"/>
                  </a:lnTo>
                  <a:lnTo>
                    <a:pt x="89280" y="68071"/>
                  </a:lnTo>
                  <a:lnTo>
                    <a:pt x="74802" y="108711"/>
                  </a:lnTo>
                  <a:lnTo>
                    <a:pt x="50800" y="144271"/>
                  </a:lnTo>
                  <a:lnTo>
                    <a:pt x="16509" y="175894"/>
                  </a:lnTo>
                  <a:lnTo>
                    <a:pt x="0" y="163702"/>
                  </a:lnTo>
                  <a:lnTo>
                    <a:pt x="16785" y="151485"/>
                  </a:lnTo>
                  <a:lnTo>
                    <a:pt x="31511" y="138064"/>
                  </a:lnTo>
                  <a:lnTo>
                    <a:pt x="54737" y="107568"/>
                  </a:lnTo>
                  <a:lnTo>
                    <a:pt x="69389" y="72231"/>
                  </a:lnTo>
                  <a:lnTo>
                    <a:pt x="74802" y="32130"/>
                  </a:lnTo>
                  <a:lnTo>
                    <a:pt x="12953" y="32130"/>
                  </a:lnTo>
                  <a:lnTo>
                    <a:pt x="12953" y="14985"/>
                  </a:lnTo>
                  <a:close/>
                </a:path>
                <a:path w="657225" h="226059">
                  <a:moveTo>
                    <a:pt x="458977" y="13461"/>
                  </a:moveTo>
                  <a:lnTo>
                    <a:pt x="567689" y="13461"/>
                  </a:lnTo>
                  <a:lnTo>
                    <a:pt x="569721" y="13461"/>
                  </a:lnTo>
                  <a:lnTo>
                    <a:pt x="571118" y="13842"/>
                  </a:lnTo>
                  <a:lnTo>
                    <a:pt x="571880" y="14604"/>
                  </a:lnTo>
                  <a:lnTo>
                    <a:pt x="572642" y="15366"/>
                  </a:lnTo>
                  <a:lnTo>
                    <a:pt x="573024" y="16890"/>
                  </a:lnTo>
                  <a:lnTo>
                    <a:pt x="573024" y="18922"/>
                  </a:lnTo>
                  <a:lnTo>
                    <a:pt x="572736" y="25451"/>
                  </a:lnTo>
                  <a:lnTo>
                    <a:pt x="570289" y="67081"/>
                  </a:lnTo>
                  <a:lnTo>
                    <a:pt x="567328" y="95761"/>
                  </a:lnTo>
                  <a:lnTo>
                    <a:pt x="566546" y="102742"/>
                  </a:lnTo>
                  <a:lnTo>
                    <a:pt x="565644" y="109553"/>
                  </a:lnTo>
                  <a:lnTo>
                    <a:pt x="564657" y="116077"/>
                  </a:lnTo>
                  <a:lnTo>
                    <a:pt x="563600" y="122316"/>
                  </a:lnTo>
                  <a:lnTo>
                    <a:pt x="562482" y="128269"/>
                  </a:lnTo>
                  <a:lnTo>
                    <a:pt x="542925" y="128269"/>
                  </a:lnTo>
                  <a:lnTo>
                    <a:pt x="543940" y="122173"/>
                  </a:lnTo>
                  <a:lnTo>
                    <a:pt x="545083" y="115188"/>
                  </a:lnTo>
                  <a:lnTo>
                    <a:pt x="546100" y="107187"/>
                  </a:lnTo>
                  <a:lnTo>
                    <a:pt x="547242" y="99186"/>
                  </a:lnTo>
                  <a:lnTo>
                    <a:pt x="548258" y="90931"/>
                  </a:lnTo>
                  <a:lnTo>
                    <a:pt x="549020" y="82295"/>
                  </a:lnTo>
                  <a:lnTo>
                    <a:pt x="549661" y="75650"/>
                  </a:lnTo>
                  <a:lnTo>
                    <a:pt x="550243" y="69040"/>
                  </a:lnTo>
                  <a:lnTo>
                    <a:pt x="550753" y="62454"/>
                  </a:lnTo>
                  <a:lnTo>
                    <a:pt x="551179" y="55879"/>
                  </a:lnTo>
                  <a:lnTo>
                    <a:pt x="551814" y="47116"/>
                  </a:lnTo>
                  <a:lnTo>
                    <a:pt x="552068" y="38734"/>
                  </a:lnTo>
                  <a:lnTo>
                    <a:pt x="552068" y="30606"/>
                  </a:lnTo>
                  <a:lnTo>
                    <a:pt x="458977" y="30606"/>
                  </a:lnTo>
                  <a:lnTo>
                    <a:pt x="458977" y="13461"/>
                  </a:lnTo>
                  <a:close/>
                </a:path>
                <a:path w="657225" h="226059">
                  <a:moveTo>
                    <a:pt x="276605" y="5587"/>
                  </a:moveTo>
                  <a:lnTo>
                    <a:pt x="297814" y="5587"/>
                  </a:lnTo>
                  <a:lnTo>
                    <a:pt x="297814" y="31876"/>
                  </a:lnTo>
                  <a:lnTo>
                    <a:pt x="298104" y="38973"/>
                  </a:lnTo>
                  <a:lnTo>
                    <a:pt x="311874" y="75602"/>
                  </a:lnTo>
                  <a:lnTo>
                    <a:pt x="341756" y="102996"/>
                  </a:lnTo>
                  <a:lnTo>
                    <a:pt x="356869" y="109473"/>
                  </a:lnTo>
                  <a:lnTo>
                    <a:pt x="343662" y="125221"/>
                  </a:lnTo>
                  <a:lnTo>
                    <a:pt x="307720" y="100329"/>
                  </a:lnTo>
                  <a:lnTo>
                    <a:pt x="298450" y="90042"/>
                  </a:lnTo>
                  <a:lnTo>
                    <a:pt x="293877" y="84708"/>
                  </a:lnTo>
                  <a:lnTo>
                    <a:pt x="290321" y="78866"/>
                  </a:lnTo>
                  <a:lnTo>
                    <a:pt x="287654" y="72770"/>
                  </a:lnTo>
                  <a:lnTo>
                    <a:pt x="285241" y="79375"/>
                  </a:lnTo>
                  <a:lnTo>
                    <a:pt x="282066" y="85597"/>
                  </a:lnTo>
                  <a:lnTo>
                    <a:pt x="277875" y="91439"/>
                  </a:lnTo>
                  <a:lnTo>
                    <a:pt x="273812" y="97154"/>
                  </a:lnTo>
                  <a:lnTo>
                    <a:pt x="248030" y="121157"/>
                  </a:lnTo>
                  <a:lnTo>
                    <a:pt x="242315" y="125221"/>
                  </a:lnTo>
                  <a:lnTo>
                    <a:pt x="236727" y="128777"/>
                  </a:lnTo>
                  <a:lnTo>
                    <a:pt x="231139" y="131825"/>
                  </a:lnTo>
                  <a:lnTo>
                    <a:pt x="215645" y="117855"/>
                  </a:lnTo>
                  <a:lnTo>
                    <a:pt x="221763" y="114780"/>
                  </a:lnTo>
                  <a:lnTo>
                    <a:pt x="227726" y="111442"/>
                  </a:lnTo>
                  <a:lnTo>
                    <a:pt x="258571" y="85089"/>
                  </a:lnTo>
                  <a:lnTo>
                    <a:pt x="275431" y="48244"/>
                  </a:lnTo>
                  <a:lnTo>
                    <a:pt x="276605" y="33654"/>
                  </a:lnTo>
                  <a:lnTo>
                    <a:pt x="276605" y="5587"/>
                  </a:lnTo>
                  <a:close/>
                </a:path>
                <a:path w="657225" h="226059">
                  <a:moveTo>
                    <a:pt x="127762" y="3809"/>
                  </a:moveTo>
                  <a:lnTo>
                    <a:pt x="147319" y="3809"/>
                  </a:lnTo>
                  <a:lnTo>
                    <a:pt x="147319" y="215137"/>
                  </a:lnTo>
                  <a:lnTo>
                    <a:pt x="127762" y="215137"/>
                  </a:lnTo>
                  <a:lnTo>
                    <a:pt x="127762" y="126491"/>
                  </a:lnTo>
                  <a:lnTo>
                    <a:pt x="90550" y="126491"/>
                  </a:lnTo>
                  <a:lnTo>
                    <a:pt x="90550" y="108457"/>
                  </a:lnTo>
                  <a:lnTo>
                    <a:pt x="127762" y="108457"/>
                  </a:lnTo>
                  <a:lnTo>
                    <a:pt x="127762" y="66675"/>
                  </a:lnTo>
                  <a:lnTo>
                    <a:pt x="95630" y="66675"/>
                  </a:lnTo>
                  <a:lnTo>
                    <a:pt x="95630" y="48894"/>
                  </a:lnTo>
                  <a:lnTo>
                    <a:pt x="127762" y="48894"/>
                  </a:lnTo>
                  <a:lnTo>
                    <a:pt x="127762" y="3809"/>
                  </a:lnTo>
                  <a:close/>
                </a:path>
                <a:path w="657225" h="226059">
                  <a:moveTo>
                    <a:pt x="605027" y="0"/>
                  </a:moveTo>
                  <a:lnTo>
                    <a:pt x="624839" y="0"/>
                  </a:lnTo>
                  <a:lnTo>
                    <a:pt x="624839" y="93217"/>
                  </a:lnTo>
                  <a:lnTo>
                    <a:pt x="657225" y="93217"/>
                  </a:lnTo>
                  <a:lnTo>
                    <a:pt x="657225" y="111251"/>
                  </a:lnTo>
                  <a:lnTo>
                    <a:pt x="624839" y="111251"/>
                  </a:lnTo>
                  <a:lnTo>
                    <a:pt x="624839" y="225805"/>
                  </a:lnTo>
                  <a:lnTo>
                    <a:pt x="605027" y="225805"/>
                  </a:lnTo>
                  <a:lnTo>
                    <a:pt x="605027" y="0"/>
                  </a:lnTo>
                  <a:close/>
                </a:path>
                <a:path w="657225" h="226059">
                  <a:moveTo>
                    <a:pt x="381000" y="0"/>
                  </a:moveTo>
                  <a:lnTo>
                    <a:pt x="400812" y="0"/>
                  </a:lnTo>
                  <a:lnTo>
                    <a:pt x="400812" y="67182"/>
                  </a:lnTo>
                  <a:lnTo>
                    <a:pt x="431926" y="67182"/>
                  </a:lnTo>
                  <a:lnTo>
                    <a:pt x="431926" y="85089"/>
                  </a:lnTo>
                  <a:lnTo>
                    <a:pt x="400812" y="85089"/>
                  </a:lnTo>
                  <a:lnTo>
                    <a:pt x="400812" y="165480"/>
                  </a:lnTo>
                  <a:lnTo>
                    <a:pt x="381000" y="165480"/>
                  </a:lnTo>
                  <a:lnTo>
                    <a:pt x="381000" y="0"/>
                  </a:lnTo>
                  <a:close/>
                </a:path>
                <a:path w="657225" h="226059">
                  <a:moveTo>
                    <a:pt x="170941" y="0"/>
                  </a:moveTo>
                  <a:lnTo>
                    <a:pt x="190880" y="0"/>
                  </a:lnTo>
                  <a:lnTo>
                    <a:pt x="190880" y="225805"/>
                  </a:lnTo>
                  <a:lnTo>
                    <a:pt x="170941" y="225805"/>
                  </a:lnTo>
                  <a:lnTo>
                    <a:pt x="170941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25339" y="1363967"/>
              <a:ext cx="854201" cy="201942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4634229" y="1174368"/>
              <a:ext cx="838200" cy="226060"/>
            </a:xfrm>
            <a:custGeom>
              <a:avLst/>
              <a:gdLst/>
              <a:ahLst/>
              <a:cxnLst/>
              <a:rect l="l" t="t" r="r" b="b"/>
              <a:pathLst>
                <a:path w="838200" h="226059">
                  <a:moveTo>
                    <a:pt x="809244" y="149732"/>
                  </a:moveTo>
                  <a:lnTo>
                    <a:pt x="763143" y="154812"/>
                  </a:lnTo>
                  <a:lnTo>
                    <a:pt x="728218" y="157098"/>
                  </a:lnTo>
                  <a:lnTo>
                    <a:pt x="724027" y="157098"/>
                  </a:lnTo>
                  <a:lnTo>
                    <a:pt x="681228" y="157606"/>
                  </a:lnTo>
                  <a:lnTo>
                    <a:pt x="655828" y="157606"/>
                  </a:lnTo>
                  <a:lnTo>
                    <a:pt x="655828" y="175132"/>
                  </a:lnTo>
                  <a:lnTo>
                    <a:pt x="681228" y="175132"/>
                  </a:lnTo>
                  <a:lnTo>
                    <a:pt x="700281" y="174992"/>
                  </a:lnTo>
                  <a:lnTo>
                    <a:pt x="751967" y="172973"/>
                  </a:lnTo>
                  <a:lnTo>
                    <a:pt x="796151" y="168812"/>
                  </a:lnTo>
                  <a:lnTo>
                    <a:pt x="809244" y="167004"/>
                  </a:lnTo>
                  <a:lnTo>
                    <a:pt x="809244" y="149732"/>
                  </a:lnTo>
                  <a:close/>
                </a:path>
                <a:path w="838200" h="226059">
                  <a:moveTo>
                    <a:pt x="735711" y="7619"/>
                  </a:moveTo>
                  <a:lnTo>
                    <a:pt x="726567" y="7619"/>
                  </a:lnTo>
                  <a:lnTo>
                    <a:pt x="719728" y="7905"/>
                  </a:lnTo>
                  <a:lnTo>
                    <a:pt x="677926" y="29590"/>
                  </a:lnTo>
                  <a:lnTo>
                    <a:pt x="671400" y="42414"/>
                  </a:lnTo>
                  <a:lnTo>
                    <a:pt x="668782" y="49021"/>
                  </a:lnTo>
                  <a:lnTo>
                    <a:pt x="667516" y="56233"/>
                  </a:lnTo>
                  <a:lnTo>
                    <a:pt x="667514" y="71766"/>
                  </a:lnTo>
                  <a:lnTo>
                    <a:pt x="668806" y="79057"/>
                  </a:lnTo>
                  <a:lnTo>
                    <a:pt x="694309" y="113029"/>
                  </a:lnTo>
                  <a:lnTo>
                    <a:pt x="726567" y="120395"/>
                  </a:lnTo>
                  <a:lnTo>
                    <a:pt x="735330" y="120395"/>
                  </a:lnTo>
                  <a:lnTo>
                    <a:pt x="769860" y="103377"/>
                  </a:lnTo>
                  <a:lnTo>
                    <a:pt x="726567" y="103377"/>
                  </a:lnTo>
                  <a:lnTo>
                    <a:pt x="717157" y="102663"/>
                  </a:lnTo>
                  <a:lnTo>
                    <a:pt x="687970" y="71766"/>
                  </a:lnTo>
                  <a:lnTo>
                    <a:pt x="687324" y="63880"/>
                  </a:lnTo>
                  <a:lnTo>
                    <a:pt x="687943" y="56233"/>
                  </a:lnTo>
                  <a:lnTo>
                    <a:pt x="717589" y="25229"/>
                  </a:lnTo>
                  <a:lnTo>
                    <a:pt x="726567" y="24510"/>
                  </a:lnTo>
                  <a:lnTo>
                    <a:pt x="769874" y="24510"/>
                  </a:lnTo>
                  <a:lnTo>
                    <a:pt x="764667" y="19430"/>
                  </a:lnTo>
                  <a:lnTo>
                    <a:pt x="758571" y="15239"/>
                  </a:lnTo>
                  <a:lnTo>
                    <a:pt x="743966" y="9143"/>
                  </a:lnTo>
                  <a:lnTo>
                    <a:pt x="735711" y="7619"/>
                  </a:lnTo>
                  <a:close/>
                </a:path>
                <a:path w="838200" h="226059">
                  <a:moveTo>
                    <a:pt x="769874" y="24510"/>
                  </a:moveTo>
                  <a:lnTo>
                    <a:pt x="726567" y="24510"/>
                  </a:lnTo>
                  <a:lnTo>
                    <a:pt x="735734" y="25229"/>
                  </a:lnTo>
                  <a:lnTo>
                    <a:pt x="743616" y="27400"/>
                  </a:lnTo>
                  <a:lnTo>
                    <a:pt x="765175" y="63880"/>
                  </a:lnTo>
                  <a:lnTo>
                    <a:pt x="764599" y="71766"/>
                  </a:lnTo>
                  <a:lnTo>
                    <a:pt x="735756" y="102663"/>
                  </a:lnTo>
                  <a:lnTo>
                    <a:pt x="726567" y="103377"/>
                  </a:lnTo>
                  <a:lnTo>
                    <a:pt x="769860" y="103377"/>
                  </a:lnTo>
                  <a:lnTo>
                    <a:pt x="785368" y="70865"/>
                  </a:lnTo>
                  <a:lnTo>
                    <a:pt x="785362" y="56233"/>
                  </a:lnTo>
                  <a:lnTo>
                    <a:pt x="783971" y="49021"/>
                  </a:lnTo>
                  <a:lnTo>
                    <a:pt x="781304" y="42290"/>
                  </a:lnTo>
                  <a:lnTo>
                    <a:pt x="778510" y="35432"/>
                  </a:lnTo>
                  <a:lnTo>
                    <a:pt x="774700" y="29590"/>
                  </a:lnTo>
                  <a:lnTo>
                    <a:pt x="769874" y="24510"/>
                  </a:lnTo>
                  <a:close/>
                </a:path>
                <a:path w="838200" h="226059">
                  <a:moveTo>
                    <a:pt x="279019" y="5333"/>
                  </a:moveTo>
                  <a:lnTo>
                    <a:pt x="263271" y="5333"/>
                  </a:lnTo>
                  <a:lnTo>
                    <a:pt x="255778" y="6984"/>
                  </a:lnTo>
                  <a:lnTo>
                    <a:pt x="224790" y="38036"/>
                  </a:lnTo>
                  <a:lnTo>
                    <a:pt x="215655" y="80351"/>
                  </a:lnTo>
                  <a:lnTo>
                    <a:pt x="215392" y="91185"/>
                  </a:lnTo>
                  <a:lnTo>
                    <a:pt x="215655" y="101945"/>
                  </a:lnTo>
                  <a:lnTo>
                    <a:pt x="224869" y="144081"/>
                  </a:lnTo>
                  <a:lnTo>
                    <a:pt x="256286" y="175259"/>
                  </a:lnTo>
                  <a:lnTo>
                    <a:pt x="263525" y="176910"/>
                  </a:lnTo>
                  <a:lnTo>
                    <a:pt x="279019" y="176910"/>
                  </a:lnTo>
                  <a:lnTo>
                    <a:pt x="286131" y="175132"/>
                  </a:lnTo>
                  <a:lnTo>
                    <a:pt x="299593" y="168275"/>
                  </a:lnTo>
                  <a:lnTo>
                    <a:pt x="305435" y="162940"/>
                  </a:lnTo>
                  <a:lnTo>
                    <a:pt x="308337" y="158876"/>
                  </a:lnTo>
                  <a:lnTo>
                    <a:pt x="265049" y="158876"/>
                  </a:lnTo>
                  <a:lnTo>
                    <a:pt x="259715" y="157098"/>
                  </a:lnTo>
                  <a:lnTo>
                    <a:pt x="237362" y="117220"/>
                  </a:lnTo>
                  <a:lnTo>
                    <a:pt x="235334" y="84423"/>
                  </a:lnTo>
                  <a:lnTo>
                    <a:pt x="235724" y="77850"/>
                  </a:lnTo>
                  <a:lnTo>
                    <a:pt x="243959" y="43814"/>
                  </a:lnTo>
                  <a:lnTo>
                    <a:pt x="246761" y="37845"/>
                  </a:lnTo>
                  <a:lnTo>
                    <a:pt x="250444" y="32765"/>
                  </a:lnTo>
                  <a:lnTo>
                    <a:pt x="259715" y="25272"/>
                  </a:lnTo>
                  <a:lnTo>
                    <a:pt x="265049" y="23494"/>
                  </a:lnTo>
                  <a:lnTo>
                    <a:pt x="308337" y="23494"/>
                  </a:lnTo>
                  <a:lnTo>
                    <a:pt x="305435" y="19430"/>
                  </a:lnTo>
                  <a:lnTo>
                    <a:pt x="299593" y="14096"/>
                  </a:lnTo>
                  <a:lnTo>
                    <a:pt x="292862" y="10540"/>
                  </a:lnTo>
                  <a:lnTo>
                    <a:pt x="286131" y="7111"/>
                  </a:lnTo>
                  <a:lnTo>
                    <a:pt x="279019" y="5333"/>
                  </a:lnTo>
                  <a:close/>
                </a:path>
                <a:path w="838200" h="226059">
                  <a:moveTo>
                    <a:pt x="308337" y="23494"/>
                  </a:moveTo>
                  <a:lnTo>
                    <a:pt x="277495" y="23494"/>
                  </a:lnTo>
                  <a:lnTo>
                    <a:pt x="282829" y="25272"/>
                  </a:lnTo>
                  <a:lnTo>
                    <a:pt x="287274" y="29082"/>
                  </a:lnTo>
                  <a:lnTo>
                    <a:pt x="304860" y="65658"/>
                  </a:lnTo>
                  <a:lnTo>
                    <a:pt x="306835" y="84423"/>
                  </a:lnTo>
                  <a:lnTo>
                    <a:pt x="306835" y="97950"/>
                  </a:lnTo>
                  <a:lnTo>
                    <a:pt x="296925" y="141604"/>
                  </a:lnTo>
                  <a:lnTo>
                    <a:pt x="287147" y="153542"/>
                  </a:lnTo>
                  <a:lnTo>
                    <a:pt x="282702" y="157098"/>
                  </a:lnTo>
                  <a:lnTo>
                    <a:pt x="277495" y="158876"/>
                  </a:lnTo>
                  <a:lnTo>
                    <a:pt x="308337" y="158876"/>
                  </a:lnTo>
                  <a:lnTo>
                    <a:pt x="324580" y="120975"/>
                  </a:lnTo>
                  <a:lnTo>
                    <a:pt x="327152" y="91185"/>
                  </a:lnTo>
                  <a:lnTo>
                    <a:pt x="326864" y="80351"/>
                  </a:lnTo>
                  <a:lnTo>
                    <a:pt x="317357" y="38465"/>
                  </a:lnTo>
                  <a:lnTo>
                    <a:pt x="310515" y="26542"/>
                  </a:lnTo>
                  <a:lnTo>
                    <a:pt x="308337" y="23494"/>
                  </a:lnTo>
                  <a:close/>
                </a:path>
                <a:path w="838200" h="226059">
                  <a:moveTo>
                    <a:pt x="124968" y="3809"/>
                  </a:moveTo>
                  <a:lnTo>
                    <a:pt x="105664" y="3809"/>
                  </a:lnTo>
                  <a:lnTo>
                    <a:pt x="105664" y="74802"/>
                  </a:lnTo>
                  <a:lnTo>
                    <a:pt x="60579" y="74802"/>
                  </a:lnTo>
                  <a:lnTo>
                    <a:pt x="60579" y="92963"/>
                  </a:lnTo>
                  <a:lnTo>
                    <a:pt x="105664" y="92963"/>
                  </a:lnTo>
                  <a:lnTo>
                    <a:pt x="105664" y="214883"/>
                  </a:lnTo>
                  <a:lnTo>
                    <a:pt x="124968" y="214883"/>
                  </a:lnTo>
                  <a:lnTo>
                    <a:pt x="124968" y="3809"/>
                  </a:lnTo>
                  <a:close/>
                </a:path>
                <a:path w="838200" h="226059">
                  <a:moveTo>
                    <a:pt x="76581" y="14731"/>
                  </a:moveTo>
                  <a:lnTo>
                    <a:pt x="3302" y="14731"/>
                  </a:lnTo>
                  <a:lnTo>
                    <a:pt x="1905" y="15112"/>
                  </a:lnTo>
                  <a:lnTo>
                    <a:pt x="1143" y="15875"/>
                  </a:lnTo>
                  <a:lnTo>
                    <a:pt x="381" y="16763"/>
                  </a:lnTo>
                  <a:lnTo>
                    <a:pt x="0" y="18160"/>
                  </a:lnTo>
                  <a:lnTo>
                    <a:pt x="0" y="164210"/>
                  </a:lnTo>
                  <a:lnTo>
                    <a:pt x="381" y="165607"/>
                  </a:lnTo>
                  <a:lnTo>
                    <a:pt x="1650" y="166877"/>
                  </a:lnTo>
                  <a:lnTo>
                    <a:pt x="3175" y="167258"/>
                  </a:lnTo>
                  <a:lnTo>
                    <a:pt x="17272" y="167258"/>
                  </a:lnTo>
                  <a:lnTo>
                    <a:pt x="56642" y="165607"/>
                  </a:lnTo>
                  <a:lnTo>
                    <a:pt x="91312" y="161416"/>
                  </a:lnTo>
                  <a:lnTo>
                    <a:pt x="91312" y="148970"/>
                  </a:lnTo>
                  <a:lnTo>
                    <a:pt x="19812" y="148970"/>
                  </a:lnTo>
                  <a:lnTo>
                    <a:pt x="19812" y="31876"/>
                  </a:lnTo>
                  <a:lnTo>
                    <a:pt x="76581" y="31876"/>
                  </a:lnTo>
                  <a:lnTo>
                    <a:pt x="76581" y="14731"/>
                  </a:lnTo>
                  <a:close/>
                </a:path>
                <a:path w="838200" h="226059">
                  <a:moveTo>
                    <a:pt x="91312" y="143890"/>
                  </a:moveTo>
                  <a:lnTo>
                    <a:pt x="86995" y="144652"/>
                  </a:lnTo>
                  <a:lnTo>
                    <a:pt x="81915" y="145414"/>
                  </a:lnTo>
                  <a:lnTo>
                    <a:pt x="76200" y="146050"/>
                  </a:lnTo>
                  <a:lnTo>
                    <a:pt x="70485" y="146557"/>
                  </a:lnTo>
                  <a:lnTo>
                    <a:pt x="64643" y="147192"/>
                  </a:lnTo>
                  <a:lnTo>
                    <a:pt x="52450" y="148208"/>
                  </a:lnTo>
                  <a:lnTo>
                    <a:pt x="40512" y="148716"/>
                  </a:lnTo>
                  <a:lnTo>
                    <a:pt x="29210" y="148970"/>
                  </a:lnTo>
                  <a:lnTo>
                    <a:pt x="91312" y="148970"/>
                  </a:lnTo>
                  <a:lnTo>
                    <a:pt x="91312" y="143890"/>
                  </a:lnTo>
                  <a:close/>
                </a:path>
                <a:path w="838200" h="226059">
                  <a:moveTo>
                    <a:pt x="613283" y="0"/>
                  </a:moveTo>
                  <a:lnTo>
                    <a:pt x="593344" y="0"/>
                  </a:lnTo>
                  <a:lnTo>
                    <a:pt x="593344" y="76580"/>
                  </a:lnTo>
                  <a:lnTo>
                    <a:pt x="554482" y="76580"/>
                  </a:lnTo>
                  <a:lnTo>
                    <a:pt x="554482" y="94995"/>
                  </a:lnTo>
                  <a:lnTo>
                    <a:pt x="593344" y="94995"/>
                  </a:lnTo>
                  <a:lnTo>
                    <a:pt x="593344" y="225551"/>
                  </a:lnTo>
                  <a:lnTo>
                    <a:pt x="613283" y="225551"/>
                  </a:lnTo>
                  <a:lnTo>
                    <a:pt x="613283" y="0"/>
                  </a:lnTo>
                  <a:close/>
                </a:path>
                <a:path w="838200" h="226059">
                  <a:moveTo>
                    <a:pt x="547878" y="10921"/>
                  </a:moveTo>
                  <a:lnTo>
                    <a:pt x="449325" y="10921"/>
                  </a:lnTo>
                  <a:lnTo>
                    <a:pt x="447929" y="11302"/>
                  </a:lnTo>
                  <a:lnTo>
                    <a:pt x="446405" y="12826"/>
                  </a:lnTo>
                  <a:lnTo>
                    <a:pt x="446024" y="14223"/>
                  </a:lnTo>
                  <a:lnTo>
                    <a:pt x="446058" y="167132"/>
                  </a:lnTo>
                  <a:lnTo>
                    <a:pt x="446405" y="168401"/>
                  </a:lnTo>
                  <a:lnTo>
                    <a:pt x="447929" y="169925"/>
                  </a:lnTo>
                  <a:lnTo>
                    <a:pt x="449325" y="170306"/>
                  </a:lnTo>
                  <a:lnTo>
                    <a:pt x="465836" y="170306"/>
                  </a:lnTo>
                  <a:lnTo>
                    <a:pt x="521081" y="168275"/>
                  </a:lnTo>
                  <a:lnTo>
                    <a:pt x="564896" y="163194"/>
                  </a:lnTo>
                  <a:lnTo>
                    <a:pt x="572262" y="161670"/>
                  </a:lnTo>
                  <a:lnTo>
                    <a:pt x="572262" y="152272"/>
                  </a:lnTo>
                  <a:lnTo>
                    <a:pt x="466090" y="152272"/>
                  </a:lnTo>
                  <a:lnTo>
                    <a:pt x="466090" y="97535"/>
                  </a:lnTo>
                  <a:lnTo>
                    <a:pt x="538607" y="97535"/>
                  </a:lnTo>
                  <a:lnTo>
                    <a:pt x="538607" y="80263"/>
                  </a:lnTo>
                  <a:lnTo>
                    <a:pt x="466090" y="80263"/>
                  </a:lnTo>
                  <a:lnTo>
                    <a:pt x="466090" y="28320"/>
                  </a:lnTo>
                  <a:lnTo>
                    <a:pt x="547878" y="28320"/>
                  </a:lnTo>
                  <a:lnTo>
                    <a:pt x="547878" y="10921"/>
                  </a:lnTo>
                  <a:close/>
                </a:path>
                <a:path w="838200" h="226059">
                  <a:moveTo>
                    <a:pt x="572262" y="144906"/>
                  </a:moveTo>
                  <a:lnTo>
                    <a:pt x="530987" y="149986"/>
                  </a:lnTo>
                  <a:lnTo>
                    <a:pt x="491744" y="152272"/>
                  </a:lnTo>
                  <a:lnTo>
                    <a:pt x="572262" y="152272"/>
                  </a:lnTo>
                  <a:lnTo>
                    <a:pt x="572262" y="144906"/>
                  </a:lnTo>
                  <a:close/>
                </a:path>
                <a:path w="838200" h="226059">
                  <a:moveTo>
                    <a:pt x="838073" y="0"/>
                  </a:moveTo>
                  <a:lnTo>
                    <a:pt x="818134" y="0"/>
                  </a:lnTo>
                  <a:lnTo>
                    <a:pt x="818134" y="225551"/>
                  </a:lnTo>
                  <a:lnTo>
                    <a:pt x="838073" y="225551"/>
                  </a:lnTo>
                  <a:lnTo>
                    <a:pt x="838073" y="0"/>
                  </a:lnTo>
                  <a:close/>
                </a:path>
                <a:path w="838200" h="226059">
                  <a:moveTo>
                    <a:pt x="391287" y="0"/>
                  </a:moveTo>
                  <a:lnTo>
                    <a:pt x="371094" y="0"/>
                  </a:lnTo>
                  <a:lnTo>
                    <a:pt x="371094" y="226059"/>
                  </a:lnTo>
                  <a:lnTo>
                    <a:pt x="391287" y="226059"/>
                  </a:lnTo>
                  <a:lnTo>
                    <a:pt x="391287" y="0"/>
                  </a:lnTo>
                  <a:close/>
                </a:path>
                <a:path w="838200" h="226059">
                  <a:moveTo>
                    <a:pt x="171831" y="0"/>
                  </a:moveTo>
                  <a:lnTo>
                    <a:pt x="152146" y="0"/>
                  </a:lnTo>
                  <a:lnTo>
                    <a:pt x="152146" y="225551"/>
                  </a:lnTo>
                  <a:lnTo>
                    <a:pt x="171831" y="225551"/>
                  </a:lnTo>
                  <a:lnTo>
                    <a:pt x="171831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4634229" y="1174368"/>
              <a:ext cx="838200" cy="226060"/>
            </a:xfrm>
            <a:custGeom>
              <a:avLst/>
              <a:gdLst/>
              <a:ahLst/>
              <a:cxnLst/>
              <a:rect l="l" t="t" r="r" b="b"/>
              <a:pathLst>
                <a:path w="838200" h="226059">
                  <a:moveTo>
                    <a:pt x="809244" y="149732"/>
                  </a:moveTo>
                  <a:lnTo>
                    <a:pt x="809244" y="167004"/>
                  </a:lnTo>
                  <a:lnTo>
                    <a:pt x="796151" y="168812"/>
                  </a:lnTo>
                  <a:lnTo>
                    <a:pt x="751967" y="172973"/>
                  </a:lnTo>
                  <a:lnTo>
                    <a:pt x="700281" y="174992"/>
                  </a:lnTo>
                  <a:lnTo>
                    <a:pt x="681228" y="175132"/>
                  </a:lnTo>
                  <a:lnTo>
                    <a:pt x="655828" y="175132"/>
                  </a:lnTo>
                  <a:lnTo>
                    <a:pt x="655828" y="157606"/>
                  </a:lnTo>
                  <a:lnTo>
                    <a:pt x="681228" y="157606"/>
                  </a:lnTo>
                  <a:lnTo>
                    <a:pt x="724027" y="157098"/>
                  </a:lnTo>
                  <a:lnTo>
                    <a:pt x="728218" y="157098"/>
                  </a:lnTo>
                  <a:lnTo>
                    <a:pt x="733806" y="156844"/>
                  </a:lnTo>
                  <a:lnTo>
                    <a:pt x="740664" y="156463"/>
                  </a:lnTo>
                  <a:lnTo>
                    <a:pt x="747522" y="155955"/>
                  </a:lnTo>
                  <a:lnTo>
                    <a:pt x="755015" y="155447"/>
                  </a:lnTo>
                  <a:lnTo>
                    <a:pt x="763143" y="154812"/>
                  </a:lnTo>
                  <a:lnTo>
                    <a:pt x="771398" y="154050"/>
                  </a:lnTo>
                  <a:lnTo>
                    <a:pt x="779399" y="153288"/>
                  </a:lnTo>
                  <a:lnTo>
                    <a:pt x="787400" y="152526"/>
                  </a:lnTo>
                  <a:lnTo>
                    <a:pt x="795401" y="151637"/>
                  </a:lnTo>
                  <a:lnTo>
                    <a:pt x="802640" y="150748"/>
                  </a:lnTo>
                  <a:lnTo>
                    <a:pt x="809244" y="149732"/>
                  </a:lnTo>
                  <a:close/>
                </a:path>
                <a:path w="838200" h="226059">
                  <a:moveTo>
                    <a:pt x="726567" y="24510"/>
                  </a:moveTo>
                  <a:lnTo>
                    <a:pt x="692896" y="42414"/>
                  </a:lnTo>
                  <a:lnTo>
                    <a:pt x="687324" y="63880"/>
                  </a:lnTo>
                  <a:lnTo>
                    <a:pt x="687939" y="71641"/>
                  </a:lnTo>
                  <a:lnTo>
                    <a:pt x="717157" y="102663"/>
                  </a:lnTo>
                  <a:lnTo>
                    <a:pt x="726567" y="103377"/>
                  </a:lnTo>
                  <a:lnTo>
                    <a:pt x="735756" y="102663"/>
                  </a:lnTo>
                  <a:lnTo>
                    <a:pt x="764599" y="71766"/>
                  </a:lnTo>
                  <a:lnTo>
                    <a:pt x="765175" y="63880"/>
                  </a:lnTo>
                  <a:lnTo>
                    <a:pt x="764577" y="56233"/>
                  </a:lnTo>
                  <a:lnTo>
                    <a:pt x="735734" y="25229"/>
                  </a:lnTo>
                  <a:lnTo>
                    <a:pt x="726567" y="24510"/>
                  </a:lnTo>
                  <a:close/>
                </a:path>
                <a:path w="838200" h="226059">
                  <a:moveTo>
                    <a:pt x="271399" y="23494"/>
                  </a:moveTo>
                  <a:lnTo>
                    <a:pt x="265049" y="23494"/>
                  </a:lnTo>
                  <a:lnTo>
                    <a:pt x="259715" y="25272"/>
                  </a:lnTo>
                  <a:lnTo>
                    <a:pt x="255016" y="29082"/>
                  </a:lnTo>
                  <a:lnTo>
                    <a:pt x="250444" y="32765"/>
                  </a:lnTo>
                  <a:lnTo>
                    <a:pt x="246761" y="37845"/>
                  </a:lnTo>
                  <a:lnTo>
                    <a:pt x="243840" y="44068"/>
                  </a:lnTo>
                  <a:lnTo>
                    <a:pt x="240792" y="50291"/>
                  </a:lnTo>
                  <a:lnTo>
                    <a:pt x="235204" y="91185"/>
                  </a:lnTo>
                  <a:lnTo>
                    <a:pt x="235344" y="97950"/>
                  </a:lnTo>
                  <a:lnTo>
                    <a:pt x="243840" y="138683"/>
                  </a:lnTo>
                  <a:lnTo>
                    <a:pt x="265049" y="158876"/>
                  </a:lnTo>
                  <a:lnTo>
                    <a:pt x="271399" y="158876"/>
                  </a:lnTo>
                  <a:lnTo>
                    <a:pt x="277495" y="158876"/>
                  </a:lnTo>
                  <a:lnTo>
                    <a:pt x="282702" y="157098"/>
                  </a:lnTo>
                  <a:lnTo>
                    <a:pt x="287147" y="153542"/>
                  </a:lnTo>
                  <a:lnTo>
                    <a:pt x="289560" y="151637"/>
                  </a:lnTo>
                  <a:lnTo>
                    <a:pt x="291592" y="149478"/>
                  </a:lnTo>
                  <a:lnTo>
                    <a:pt x="293497" y="146938"/>
                  </a:lnTo>
                  <a:lnTo>
                    <a:pt x="295402" y="144398"/>
                  </a:lnTo>
                  <a:lnTo>
                    <a:pt x="296925" y="141604"/>
                  </a:lnTo>
                  <a:lnTo>
                    <a:pt x="298323" y="138683"/>
                  </a:lnTo>
                  <a:lnTo>
                    <a:pt x="301244" y="132587"/>
                  </a:lnTo>
                  <a:lnTo>
                    <a:pt x="306959" y="91185"/>
                  </a:lnTo>
                  <a:lnTo>
                    <a:pt x="306835" y="84423"/>
                  </a:lnTo>
                  <a:lnTo>
                    <a:pt x="298323" y="43814"/>
                  </a:lnTo>
                  <a:lnTo>
                    <a:pt x="287274" y="29082"/>
                  </a:lnTo>
                  <a:lnTo>
                    <a:pt x="282829" y="25272"/>
                  </a:lnTo>
                  <a:lnTo>
                    <a:pt x="277495" y="23494"/>
                  </a:lnTo>
                  <a:lnTo>
                    <a:pt x="271399" y="23494"/>
                  </a:lnTo>
                  <a:close/>
                </a:path>
                <a:path w="838200" h="226059">
                  <a:moveTo>
                    <a:pt x="5334" y="14731"/>
                  </a:moveTo>
                  <a:lnTo>
                    <a:pt x="76581" y="14731"/>
                  </a:lnTo>
                  <a:lnTo>
                    <a:pt x="76581" y="31876"/>
                  </a:lnTo>
                  <a:lnTo>
                    <a:pt x="19812" y="31876"/>
                  </a:lnTo>
                  <a:lnTo>
                    <a:pt x="19812" y="148970"/>
                  </a:lnTo>
                  <a:lnTo>
                    <a:pt x="24637" y="148970"/>
                  </a:lnTo>
                  <a:lnTo>
                    <a:pt x="29210" y="148970"/>
                  </a:lnTo>
                  <a:lnTo>
                    <a:pt x="34544" y="148843"/>
                  </a:lnTo>
                  <a:lnTo>
                    <a:pt x="40512" y="148716"/>
                  </a:lnTo>
                  <a:lnTo>
                    <a:pt x="46355" y="148462"/>
                  </a:lnTo>
                  <a:lnTo>
                    <a:pt x="52450" y="148208"/>
                  </a:lnTo>
                  <a:lnTo>
                    <a:pt x="58547" y="147700"/>
                  </a:lnTo>
                  <a:lnTo>
                    <a:pt x="64643" y="147192"/>
                  </a:lnTo>
                  <a:lnTo>
                    <a:pt x="70485" y="146557"/>
                  </a:lnTo>
                  <a:lnTo>
                    <a:pt x="76200" y="146050"/>
                  </a:lnTo>
                  <a:lnTo>
                    <a:pt x="81915" y="145414"/>
                  </a:lnTo>
                  <a:lnTo>
                    <a:pt x="86995" y="144652"/>
                  </a:lnTo>
                  <a:lnTo>
                    <a:pt x="91312" y="143890"/>
                  </a:lnTo>
                  <a:lnTo>
                    <a:pt x="91312" y="161416"/>
                  </a:lnTo>
                  <a:lnTo>
                    <a:pt x="46882" y="166348"/>
                  </a:lnTo>
                  <a:lnTo>
                    <a:pt x="17272" y="167258"/>
                  </a:lnTo>
                  <a:lnTo>
                    <a:pt x="5334" y="167258"/>
                  </a:lnTo>
                  <a:lnTo>
                    <a:pt x="3175" y="167258"/>
                  </a:lnTo>
                  <a:lnTo>
                    <a:pt x="1650" y="166877"/>
                  </a:lnTo>
                  <a:lnTo>
                    <a:pt x="1016" y="166242"/>
                  </a:lnTo>
                  <a:lnTo>
                    <a:pt x="381" y="165607"/>
                  </a:lnTo>
                  <a:lnTo>
                    <a:pt x="0" y="164210"/>
                  </a:lnTo>
                  <a:lnTo>
                    <a:pt x="0" y="162178"/>
                  </a:lnTo>
                  <a:lnTo>
                    <a:pt x="0" y="20192"/>
                  </a:lnTo>
                  <a:lnTo>
                    <a:pt x="0" y="18160"/>
                  </a:lnTo>
                  <a:lnTo>
                    <a:pt x="381" y="16763"/>
                  </a:lnTo>
                  <a:lnTo>
                    <a:pt x="1143" y="15875"/>
                  </a:lnTo>
                  <a:lnTo>
                    <a:pt x="1905" y="15112"/>
                  </a:lnTo>
                  <a:lnTo>
                    <a:pt x="3302" y="14731"/>
                  </a:lnTo>
                  <a:lnTo>
                    <a:pt x="5334" y="14731"/>
                  </a:lnTo>
                  <a:close/>
                </a:path>
                <a:path w="838200" h="226059">
                  <a:moveTo>
                    <a:pt x="451358" y="10921"/>
                  </a:moveTo>
                  <a:lnTo>
                    <a:pt x="547878" y="10921"/>
                  </a:lnTo>
                  <a:lnTo>
                    <a:pt x="547878" y="28320"/>
                  </a:lnTo>
                  <a:lnTo>
                    <a:pt x="466090" y="28320"/>
                  </a:lnTo>
                  <a:lnTo>
                    <a:pt x="466090" y="80263"/>
                  </a:lnTo>
                  <a:lnTo>
                    <a:pt x="538607" y="80263"/>
                  </a:lnTo>
                  <a:lnTo>
                    <a:pt x="538607" y="97535"/>
                  </a:lnTo>
                  <a:lnTo>
                    <a:pt x="466090" y="97535"/>
                  </a:lnTo>
                  <a:lnTo>
                    <a:pt x="466090" y="152272"/>
                  </a:lnTo>
                  <a:lnTo>
                    <a:pt x="485013" y="152272"/>
                  </a:lnTo>
                  <a:lnTo>
                    <a:pt x="491744" y="152272"/>
                  </a:lnTo>
                  <a:lnTo>
                    <a:pt x="499110" y="152018"/>
                  </a:lnTo>
                  <a:lnTo>
                    <a:pt x="539115" y="149225"/>
                  </a:lnTo>
                  <a:lnTo>
                    <a:pt x="572262" y="144906"/>
                  </a:lnTo>
                  <a:lnTo>
                    <a:pt x="572262" y="161670"/>
                  </a:lnTo>
                  <a:lnTo>
                    <a:pt x="528369" y="167751"/>
                  </a:lnTo>
                  <a:lnTo>
                    <a:pt x="485552" y="170039"/>
                  </a:lnTo>
                  <a:lnTo>
                    <a:pt x="465836" y="170306"/>
                  </a:lnTo>
                  <a:lnTo>
                    <a:pt x="451358" y="170306"/>
                  </a:lnTo>
                  <a:lnTo>
                    <a:pt x="449325" y="170306"/>
                  </a:lnTo>
                  <a:lnTo>
                    <a:pt x="447929" y="169925"/>
                  </a:lnTo>
                  <a:lnTo>
                    <a:pt x="447167" y="169163"/>
                  </a:lnTo>
                  <a:lnTo>
                    <a:pt x="446405" y="168401"/>
                  </a:lnTo>
                  <a:lnTo>
                    <a:pt x="446024" y="167004"/>
                  </a:lnTo>
                  <a:lnTo>
                    <a:pt x="446024" y="164972"/>
                  </a:lnTo>
                  <a:lnTo>
                    <a:pt x="446024" y="16382"/>
                  </a:lnTo>
                  <a:lnTo>
                    <a:pt x="446024" y="14223"/>
                  </a:lnTo>
                  <a:lnTo>
                    <a:pt x="446405" y="12826"/>
                  </a:lnTo>
                  <a:lnTo>
                    <a:pt x="447167" y="12064"/>
                  </a:lnTo>
                  <a:lnTo>
                    <a:pt x="447929" y="11302"/>
                  </a:lnTo>
                  <a:lnTo>
                    <a:pt x="449325" y="10921"/>
                  </a:lnTo>
                  <a:lnTo>
                    <a:pt x="451358" y="10921"/>
                  </a:lnTo>
                  <a:close/>
                </a:path>
                <a:path w="838200" h="226059">
                  <a:moveTo>
                    <a:pt x="726567" y="7619"/>
                  </a:moveTo>
                  <a:lnTo>
                    <a:pt x="735711" y="7619"/>
                  </a:lnTo>
                  <a:lnTo>
                    <a:pt x="743966" y="9143"/>
                  </a:lnTo>
                  <a:lnTo>
                    <a:pt x="751205" y="12191"/>
                  </a:lnTo>
                  <a:lnTo>
                    <a:pt x="758571" y="15239"/>
                  </a:lnTo>
                  <a:lnTo>
                    <a:pt x="783971" y="49021"/>
                  </a:lnTo>
                  <a:lnTo>
                    <a:pt x="785368" y="56260"/>
                  </a:lnTo>
                  <a:lnTo>
                    <a:pt x="785368" y="63880"/>
                  </a:lnTo>
                  <a:lnTo>
                    <a:pt x="785368" y="70865"/>
                  </a:lnTo>
                  <a:lnTo>
                    <a:pt x="764032" y="108965"/>
                  </a:lnTo>
                  <a:lnTo>
                    <a:pt x="735330" y="120395"/>
                  </a:lnTo>
                  <a:lnTo>
                    <a:pt x="726567" y="120395"/>
                  </a:lnTo>
                  <a:lnTo>
                    <a:pt x="688086" y="108965"/>
                  </a:lnTo>
                  <a:lnTo>
                    <a:pt x="683006" y="103885"/>
                  </a:lnTo>
                  <a:lnTo>
                    <a:pt x="677926" y="98805"/>
                  </a:lnTo>
                  <a:lnTo>
                    <a:pt x="674116" y="92836"/>
                  </a:lnTo>
                  <a:lnTo>
                    <a:pt x="671449" y="85978"/>
                  </a:lnTo>
                  <a:lnTo>
                    <a:pt x="668782" y="78993"/>
                  </a:lnTo>
                  <a:lnTo>
                    <a:pt x="667512" y="71754"/>
                  </a:lnTo>
                  <a:lnTo>
                    <a:pt x="667512" y="63880"/>
                  </a:lnTo>
                  <a:lnTo>
                    <a:pt x="667512" y="56260"/>
                  </a:lnTo>
                  <a:lnTo>
                    <a:pt x="668782" y="49021"/>
                  </a:lnTo>
                  <a:lnTo>
                    <a:pt x="671449" y="42290"/>
                  </a:lnTo>
                  <a:lnTo>
                    <a:pt x="674116" y="35432"/>
                  </a:lnTo>
                  <a:lnTo>
                    <a:pt x="677926" y="29590"/>
                  </a:lnTo>
                  <a:lnTo>
                    <a:pt x="683006" y="24510"/>
                  </a:lnTo>
                  <a:lnTo>
                    <a:pt x="688086" y="19430"/>
                  </a:lnTo>
                  <a:lnTo>
                    <a:pt x="719728" y="7905"/>
                  </a:lnTo>
                  <a:lnTo>
                    <a:pt x="726567" y="7619"/>
                  </a:lnTo>
                  <a:close/>
                </a:path>
                <a:path w="838200" h="226059">
                  <a:moveTo>
                    <a:pt x="271399" y="5333"/>
                  </a:moveTo>
                  <a:lnTo>
                    <a:pt x="279019" y="5333"/>
                  </a:lnTo>
                  <a:lnTo>
                    <a:pt x="286131" y="7111"/>
                  </a:lnTo>
                  <a:lnTo>
                    <a:pt x="317357" y="38465"/>
                  </a:lnTo>
                  <a:lnTo>
                    <a:pt x="326866" y="80373"/>
                  </a:lnTo>
                  <a:lnTo>
                    <a:pt x="327152" y="91185"/>
                  </a:lnTo>
                  <a:lnTo>
                    <a:pt x="326866" y="101925"/>
                  </a:lnTo>
                  <a:lnTo>
                    <a:pt x="317357" y="143843"/>
                  </a:lnTo>
                  <a:lnTo>
                    <a:pt x="292862" y="171703"/>
                  </a:lnTo>
                  <a:lnTo>
                    <a:pt x="286131" y="175132"/>
                  </a:lnTo>
                  <a:lnTo>
                    <a:pt x="279019" y="176910"/>
                  </a:lnTo>
                  <a:lnTo>
                    <a:pt x="271399" y="176910"/>
                  </a:lnTo>
                  <a:lnTo>
                    <a:pt x="263525" y="176910"/>
                  </a:lnTo>
                  <a:lnTo>
                    <a:pt x="228050" y="150415"/>
                  </a:lnTo>
                  <a:lnTo>
                    <a:pt x="216455" y="111918"/>
                  </a:lnTo>
                  <a:lnTo>
                    <a:pt x="215392" y="91185"/>
                  </a:lnTo>
                  <a:lnTo>
                    <a:pt x="215655" y="80351"/>
                  </a:lnTo>
                  <a:lnTo>
                    <a:pt x="224790" y="38036"/>
                  </a:lnTo>
                  <a:lnTo>
                    <a:pt x="255778" y="6984"/>
                  </a:lnTo>
                  <a:lnTo>
                    <a:pt x="263271" y="5333"/>
                  </a:lnTo>
                  <a:lnTo>
                    <a:pt x="271399" y="5333"/>
                  </a:lnTo>
                  <a:close/>
                </a:path>
                <a:path w="838200" h="226059">
                  <a:moveTo>
                    <a:pt x="105664" y="3809"/>
                  </a:moveTo>
                  <a:lnTo>
                    <a:pt x="124968" y="3809"/>
                  </a:lnTo>
                  <a:lnTo>
                    <a:pt x="124968" y="214883"/>
                  </a:lnTo>
                  <a:lnTo>
                    <a:pt x="105664" y="214883"/>
                  </a:lnTo>
                  <a:lnTo>
                    <a:pt x="105664" y="92963"/>
                  </a:lnTo>
                  <a:lnTo>
                    <a:pt x="60579" y="92963"/>
                  </a:lnTo>
                  <a:lnTo>
                    <a:pt x="60579" y="74802"/>
                  </a:lnTo>
                  <a:lnTo>
                    <a:pt x="105664" y="74802"/>
                  </a:lnTo>
                  <a:lnTo>
                    <a:pt x="105664" y="3809"/>
                  </a:lnTo>
                  <a:close/>
                </a:path>
                <a:path w="838200" h="226059">
                  <a:moveTo>
                    <a:pt x="818134" y="0"/>
                  </a:moveTo>
                  <a:lnTo>
                    <a:pt x="838073" y="0"/>
                  </a:lnTo>
                  <a:lnTo>
                    <a:pt x="838073" y="225551"/>
                  </a:lnTo>
                  <a:lnTo>
                    <a:pt x="818134" y="225551"/>
                  </a:lnTo>
                  <a:lnTo>
                    <a:pt x="818134" y="0"/>
                  </a:lnTo>
                  <a:close/>
                </a:path>
                <a:path w="838200" h="226059">
                  <a:moveTo>
                    <a:pt x="593344" y="0"/>
                  </a:moveTo>
                  <a:lnTo>
                    <a:pt x="613283" y="0"/>
                  </a:lnTo>
                  <a:lnTo>
                    <a:pt x="613283" y="225551"/>
                  </a:lnTo>
                  <a:lnTo>
                    <a:pt x="593344" y="225551"/>
                  </a:lnTo>
                  <a:lnTo>
                    <a:pt x="593344" y="94995"/>
                  </a:lnTo>
                  <a:lnTo>
                    <a:pt x="554482" y="94995"/>
                  </a:lnTo>
                  <a:lnTo>
                    <a:pt x="554482" y="76580"/>
                  </a:lnTo>
                  <a:lnTo>
                    <a:pt x="593344" y="76580"/>
                  </a:lnTo>
                  <a:lnTo>
                    <a:pt x="593344" y="0"/>
                  </a:lnTo>
                  <a:close/>
                </a:path>
                <a:path w="838200" h="226059">
                  <a:moveTo>
                    <a:pt x="371094" y="0"/>
                  </a:moveTo>
                  <a:lnTo>
                    <a:pt x="391287" y="0"/>
                  </a:lnTo>
                  <a:lnTo>
                    <a:pt x="391287" y="226059"/>
                  </a:lnTo>
                  <a:lnTo>
                    <a:pt x="371094" y="226059"/>
                  </a:lnTo>
                  <a:lnTo>
                    <a:pt x="371094" y="0"/>
                  </a:lnTo>
                  <a:close/>
                </a:path>
                <a:path w="838200" h="226059">
                  <a:moveTo>
                    <a:pt x="152146" y="0"/>
                  </a:moveTo>
                  <a:lnTo>
                    <a:pt x="171831" y="0"/>
                  </a:lnTo>
                  <a:lnTo>
                    <a:pt x="171831" y="225551"/>
                  </a:lnTo>
                  <a:lnTo>
                    <a:pt x="152146" y="225551"/>
                  </a:lnTo>
                  <a:lnTo>
                    <a:pt x="15214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567171" y="1363979"/>
              <a:ext cx="668274" cy="203453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5576570" y="1172844"/>
              <a:ext cx="652145" cy="225425"/>
            </a:xfrm>
            <a:custGeom>
              <a:avLst/>
              <a:gdLst/>
              <a:ahLst/>
              <a:cxnLst/>
              <a:rect l="l" t="t" r="r" b="b"/>
              <a:pathLst>
                <a:path w="652145" h="225425">
                  <a:moveTo>
                    <a:pt x="207137" y="180720"/>
                  </a:moveTo>
                  <a:lnTo>
                    <a:pt x="0" y="180720"/>
                  </a:lnTo>
                  <a:lnTo>
                    <a:pt x="0" y="197992"/>
                  </a:lnTo>
                  <a:lnTo>
                    <a:pt x="207137" y="197992"/>
                  </a:lnTo>
                  <a:lnTo>
                    <a:pt x="207137" y="180720"/>
                  </a:lnTo>
                  <a:close/>
                </a:path>
                <a:path w="652145" h="225425">
                  <a:moveTo>
                    <a:pt x="398271" y="155575"/>
                  </a:moveTo>
                  <a:lnTo>
                    <a:pt x="253745" y="155575"/>
                  </a:lnTo>
                  <a:lnTo>
                    <a:pt x="252349" y="155955"/>
                  </a:lnTo>
                  <a:lnTo>
                    <a:pt x="250825" y="157479"/>
                  </a:lnTo>
                  <a:lnTo>
                    <a:pt x="250443" y="158876"/>
                  </a:lnTo>
                  <a:lnTo>
                    <a:pt x="250443" y="221233"/>
                  </a:lnTo>
                  <a:lnTo>
                    <a:pt x="250825" y="222630"/>
                  </a:lnTo>
                  <a:lnTo>
                    <a:pt x="252349" y="224154"/>
                  </a:lnTo>
                  <a:lnTo>
                    <a:pt x="253745" y="224535"/>
                  </a:lnTo>
                  <a:lnTo>
                    <a:pt x="398271" y="224535"/>
                  </a:lnTo>
                  <a:lnTo>
                    <a:pt x="399668" y="224154"/>
                  </a:lnTo>
                  <a:lnTo>
                    <a:pt x="401192" y="222630"/>
                  </a:lnTo>
                  <a:lnTo>
                    <a:pt x="401574" y="221233"/>
                  </a:lnTo>
                  <a:lnTo>
                    <a:pt x="401574" y="208787"/>
                  </a:lnTo>
                  <a:lnTo>
                    <a:pt x="270255" y="208787"/>
                  </a:lnTo>
                  <a:lnTo>
                    <a:pt x="270255" y="171068"/>
                  </a:lnTo>
                  <a:lnTo>
                    <a:pt x="401574" y="171068"/>
                  </a:lnTo>
                  <a:lnTo>
                    <a:pt x="401574" y="158876"/>
                  </a:lnTo>
                  <a:lnTo>
                    <a:pt x="401192" y="157479"/>
                  </a:lnTo>
                  <a:lnTo>
                    <a:pt x="399668" y="155955"/>
                  </a:lnTo>
                  <a:lnTo>
                    <a:pt x="398271" y="155575"/>
                  </a:lnTo>
                  <a:close/>
                </a:path>
                <a:path w="652145" h="225425">
                  <a:moveTo>
                    <a:pt x="401574" y="171068"/>
                  </a:moveTo>
                  <a:lnTo>
                    <a:pt x="381253" y="171068"/>
                  </a:lnTo>
                  <a:lnTo>
                    <a:pt x="381253" y="208787"/>
                  </a:lnTo>
                  <a:lnTo>
                    <a:pt x="401574" y="208787"/>
                  </a:lnTo>
                  <a:lnTo>
                    <a:pt x="401574" y="171068"/>
                  </a:lnTo>
                  <a:close/>
                </a:path>
                <a:path w="652145" h="225425">
                  <a:moveTo>
                    <a:pt x="620776" y="131825"/>
                  </a:moveTo>
                  <a:lnTo>
                    <a:pt x="472947" y="131825"/>
                  </a:lnTo>
                  <a:lnTo>
                    <a:pt x="472947" y="147700"/>
                  </a:lnTo>
                  <a:lnTo>
                    <a:pt x="601979" y="147700"/>
                  </a:lnTo>
                  <a:lnTo>
                    <a:pt x="601979" y="170560"/>
                  </a:lnTo>
                  <a:lnTo>
                    <a:pt x="476250" y="170560"/>
                  </a:lnTo>
                  <a:lnTo>
                    <a:pt x="474852" y="170941"/>
                  </a:lnTo>
                  <a:lnTo>
                    <a:pt x="473328" y="172465"/>
                  </a:lnTo>
                  <a:lnTo>
                    <a:pt x="472947" y="173862"/>
                  </a:lnTo>
                  <a:lnTo>
                    <a:pt x="472947" y="221741"/>
                  </a:lnTo>
                  <a:lnTo>
                    <a:pt x="473328" y="223138"/>
                  </a:lnTo>
                  <a:lnTo>
                    <a:pt x="474852" y="224662"/>
                  </a:lnTo>
                  <a:lnTo>
                    <a:pt x="476250" y="225043"/>
                  </a:lnTo>
                  <a:lnTo>
                    <a:pt x="629284" y="225043"/>
                  </a:lnTo>
                  <a:lnTo>
                    <a:pt x="629284" y="209550"/>
                  </a:lnTo>
                  <a:lnTo>
                    <a:pt x="495045" y="209550"/>
                  </a:lnTo>
                  <a:lnTo>
                    <a:pt x="495045" y="185038"/>
                  </a:lnTo>
                  <a:lnTo>
                    <a:pt x="620776" y="185038"/>
                  </a:lnTo>
                  <a:lnTo>
                    <a:pt x="622172" y="184657"/>
                  </a:lnTo>
                  <a:lnTo>
                    <a:pt x="623696" y="183133"/>
                  </a:lnTo>
                  <a:lnTo>
                    <a:pt x="624077" y="181737"/>
                  </a:lnTo>
                  <a:lnTo>
                    <a:pt x="624077" y="135127"/>
                  </a:lnTo>
                  <a:lnTo>
                    <a:pt x="623696" y="133730"/>
                  </a:lnTo>
                  <a:lnTo>
                    <a:pt x="622172" y="132206"/>
                  </a:lnTo>
                  <a:lnTo>
                    <a:pt x="620776" y="131825"/>
                  </a:lnTo>
                  <a:close/>
                </a:path>
                <a:path w="652145" h="225425">
                  <a:moveTo>
                    <a:pt x="429387" y="116839"/>
                  </a:moveTo>
                  <a:lnTo>
                    <a:pt x="223012" y="116839"/>
                  </a:lnTo>
                  <a:lnTo>
                    <a:pt x="223012" y="133350"/>
                  </a:lnTo>
                  <a:lnTo>
                    <a:pt x="429387" y="133350"/>
                  </a:lnTo>
                  <a:lnTo>
                    <a:pt x="429387" y="116839"/>
                  </a:lnTo>
                  <a:close/>
                </a:path>
                <a:path w="652145" h="225425">
                  <a:moveTo>
                    <a:pt x="651890" y="95757"/>
                  </a:moveTo>
                  <a:lnTo>
                    <a:pt x="445262" y="95757"/>
                  </a:lnTo>
                  <a:lnTo>
                    <a:pt x="445262" y="112013"/>
                  </a:lnTo>
                  <a:lnTo>
                    <a:pt x="651890" y="112013"/>
                  </a:lnTo>
                  <a:lnTo>
                    <a:pt x="651890" y="95757"/>
                  </a:lnTo>
                  <a:close/>
                </a:path>
                <a:path w="652145" h="225425">
                  <a:moveTo>
                    <a:pt x="103504" y="76326"/>
                  </a:moveTo>
                  <a:lnTo>
                    <a:pt x="62892" y="82274"/>
                  </a:lnTo>
                  <a:lnTo>
                    <a:pt x="37591" y="99187"/>
                  </a:lnTo>
                  <a:lnTo>
                    <a:pt x="34035" y="104139"/>
                  </a:lnTo>
                  <a:lnTo>
                    <a:pt x="32257" y="109854"/>
                  </a:lnTo>
                  <a:lnTo>
                    <a:pt x="32297" y="122681"/>
                  </a:lnTo>
                  <a:lnTo>
                    <a:pt x="34035" y="128269"/>
                  </a:lnTo>
                  <a:lnTo>
                    <a:pt x="66166" y="151510"/>
                  </a:lnTo>
                  <a:lnTo>
                    <a:pt x="103250" y="155828"/>
                  </a:lnTo>
                  <a:lnTo>
                    <a:pt x="110747" y="155664"/>
                  </a:lnTo>
                  <a:lnTo>
                    <a:pt x="154177" y="145668"/>
                  </a:lnTo>
                  <a:lnTo>
                    <a:pt x="162710" y="139700"/>
                  </a:lnTo>
                  <a:lnTo>
                    <a:pt x="97408" y="139700"/>
                  </a:lnTo>
                  <a:lnTo>
                    <a:pt x="91439" y="139318"/>
                  </a:lnTo>
                  <a:lnTo>
                    <a:pt x="80009" y="137794"/>
                  </a:lnTo>
                  <a:lnTo>
                    <a:pt x="74929" y="136525"/>
                  </a:lnTo>
                  <a:lnTo>
                    <a:pt x="70738" y="134619"/>
                  </a:lnTo>
                  <a:lnTo>
                    <a:pt x="66293" y="132841"/>
                  </a:lnTo>
                  <a:lnTo>
                    <a:pt x="62737" y="130428"/>
                  </a:lnTo>
                  <a:lnTo>
                    <a:pt x="60197" y="127380"/>
                  </a:lnTo>
                  <a:lnTo>
                    <a:pt x="57530" y="124459"/>
                  </a:lnTo>
                  <a:lnTo>
                    <a:pt x="56133" y="120776"/>
                  </a:lnTo>
                  <a:lnTo>
                    <a:pt x="56182" y="111759"/>
                  </a:lnTo>
                  <a:lnTo>
                    <a:pt x="57530" y="108203"/>
                  </a:lnTo>
                  <a:lnTo>
                    <a:pt x="60197" y="105282"/>
                  </a:lnTo>
                  <a:lnTo>
                    <a:pt x="62737" y="102234"/>
                  </a:lnTo>
                  <a:lnTo>
                    <a:pt x="66293" y="99821"/>
                  </a:lnTo>
                  <a:lnTo>
                    <a:pt x="70738" y="98043"/>
                  </a:lnTo>
                  <a:lnTo>
                    <a:pt x="74929" y="96138"/>
                  </a:lnTo>
                  <a:lnTo>
                    <a:pt x="80009" y="94741"/>
                  </a:lnTo>
                  <a:lnTo>
                    <a:pt x="85725" y="93979"/>
                  </a:lnTo>
                  <a:lnTo>
                    <a:pt x="91439" y="93090"/>
                  </a:lnTo>
                  <a:lnTo>
                    <a:pt x="97408" y="92709"/>
                  </a:lnTo>
                  <a:lnTo>
                    <a:pt x="163905" y="92709"/>
                  </a:lnTo>
                  <a:lnTo>
                    <a:pt x="160654" y="90042"/>
                  </a:lnTo>
                  <a:lnTo>
                    <a:pt x="154177" y="86867"/>
                  </a:lnTo>
                  <a:lnTo>
                    <a:pt x="147954" y="83565"/>
                  </a:lnTo>
                  <a:lnTo>
                    <a:pt x="140462" y="81025"/>
                  </a:lnTo>
                  <a:lnTo>
                    <a:pt x="131825" y="79120"/>
                  </a:lnTo>
                  <a:lnTo>
                    <a:pt x="124204" y="77934"/>
                  </a:lnTo>
                  <a:lnTo>
                    <a:pt x="116951" y="77057"/>
                  </a:lnTo>
                  <a:lnTo>
                    <a:pt x="110055" y="76513"/>
                  </a:lnTo>
                  <a:lnTo>
                    <a:pt x="103504" y="76326"/>
                  </a:lnTo>
                  <a:close/>
                </a:path>
                <a:path w="652145" h="225425">
                  <a:moveTo>
                    <a:pt x="163905" y="92709"/>
                  </a:moveTo>
                  <a:lnTo>
                    <a:pt x="109474" y="92709"/>
                  </a:lnTo>
                  <a:lnTo>
                    <a:pt x="115315" y="93090"/>
                  </a:lnTo>
                  <a:lnTo>
                    <a:pt x="126618" y="94614"/>
                  </a:lnTo>
                  <a:lnTo>
                    <a:pt x="131699" y="95884"/>
                  </a:lnTo>
                  <a:lnTo>
                    <a:pt x="136143" y="97789"/>
                  </a:lnTo>
                  <a:lnTo>
                    <a:pt x="140462" y="99567"/>
                  </a:lnTo>
                  <a:lnTo>
                    <a:pt x="144144" y="101980"/>
                  </a:lnTo>
                  <a:lnTo>
                    <a:pt x="146812" y="105028"/>
                  </a:lnTo>
                  <a:lnTo>
                    <a:pt x="149478" y="107950"/>
                  </a:lnTo>
                  <a:lnTo>
                    <a:pt x="150875" y="111759"/>
                  </a:lnTo>
                  <a:lnTo>
                    <a:pt x="150875" y="120776"/>
                  </a:lnTo>
                  <a:lnTo>
                    <a:pt x="149478" y="124459"/>
                  </a:lnTo>
                  <a:lnTo>
                    <a:pt x="146812" y="127380"/>
                  </a:lnTo>
                  <a:lnTo>
                    <a:pt x="144144" y="130428"/>
                  </a:lnTo>
                  <a:lnTo>
                    <a:pt x="140462" y="132841"/>
                  </a:lnTo>
                  <a:lnTo>
                    <a:pt x="136143" y="134619"/>
                  </a:lnTo>
                  <a:lnTo>
                    <a:pt x="131699" y="136525"/>
                  </a:lnTo>
                  <a:lnTo>
                    <a:pt x="126618" y="137794"/>
                  </a:lnTo>
                  <a:lnTo>
                    <a:pt x="115315" y="139318"/>
                  </a:lnTo>
                  <a:lnTo>
                    <a:pt x="109474" y="139700"/>
                  </a:lnTo>
                  <a:lnTo>
                    <a:pt x="162710" y="139700"/>
                  </a:lnTo>
                  <a:lnTo>
                    <a:pt x="164972" y="137794"/>
                  </a:lnTo>
                  <a:lnTo>
                    <a:pt x="167131" y="135508"/>
                  </a:lnTo>
                  <a:lnTo>
                    <a:pt x="168909" y="133095"/>
                  </a:lnTo>
                  <a:lnTo>
                    <a:pt x="172719" y="128396"/>
                  </a:lnTo>
                  <a:lnTo>
                    <a:pt x="174497" y="122681"/>
                  </a:lnTo>
                  <a:lnTo>
                    <a:pt x="174497" y="109854"/>
                  </a:lnTo>
                  <a:lnTo>
                    <a:pt x="172719" y="104139"/>
                  </a:lnTo>
                  <a:lnTo>
                    <a:pt x="169163" y="99187"/>
                  </a:lnTo>
                  <a:lnTo>
                    <a:pt x="165607" y="94106"/>
                  </a:lnTo>
                  <a:lnTo>
                    <a:pt x="163905" y="92709"/>
                  </a:lnTo>
                  <a:close/>
                </a:path>
                <a:path w="652145" h="225425">
                  <a:moveTo>
                    <a:pt x="188594" y="46100"/>
                  </a:moveTo>
                  <a:lnTo>
                    <a:pt x="18033" y="46100"/>
                  </a:lnTo>
                  <a:lnTo>
                    <a:pt x="18033" y="63118"/>
                  </a:lnTo>
                  <a:lnTo>
                    <a:pt x="188594" y="63118"/>
                  </a:lnTo>
                  <a:lnTo>
                    <a:pt x="188594" y="46100"/>
                  </a:lnTo>
                  <a:close/>
                </a:path>
                <a:path w="652145" h="225425">
                  <a:moveTo>
                    <a:pt x="548766" y="0"/>
                  </a:moveTo>
                  <a:lnTo>
                    <a:pt x="500225" y="6161"/>
                  </a:lnTo>
                  <a:lnTo>
                    <a:pt x="470628" y="31245"/>
                  </a:lnTo>
                  <a:lnTo>
                    <a:pt x="469391" y="39750"/>
                  </a:lnTo>
                  <a:lnTo>
                    <a:pt x="470608" y="48174"/>
                  </a:lnTo>
                  <a:lnTo>
                    <a:pt x="500046" y="72518"/>
                  </a:lnTo>
                  <a:lnTo>
                    <a:pt x="548766" y="78358"/>
                  </a:lnTo>
                  <a:lnTo>
                    <a:pt x="567721" y="77714"/>
                  </a:lnTo>
                  <a:lnTo>
                    <a:pt x="584009" y="75771"/>
                  </a:lnTo>
                  <a:lnTo>
                    <a:pt x="597630" y="72518"/>
                  </a:lnTo>
                  <a:lnTo>
                    <a:pt x="608583" y="67944"/>
                  </a:lnTo>
                  <a:lnTo>
                    <a:pt x="615462" y="63372"/>
                  </a:lnTo>
                  <a:lnTo>
                    <a:pt x="548766" y="63372"/>
                  </a:lnTo>
                  <a:lnTo>
                    <a:pt x="536033" y="63015"/>
                  </a:lnTo>
                  <a:lnTo>
                    <a:pt x="496188" y="53847"/>
                  </a:lnTo>
                  <a:lnTo>
                    <a:pt x="490981" y="47878"/>
                  </a:lnTo>
                  <a:lnTo>
                    <a:pt x="490981" y="35687"/>
                  </a:lnTo>
                  <a:lnTo>
                    <a:pt x="532256" y="15493"/>
                  </a:lnTo>
                  <a:lnTo>
                    <a:pt x="540130" y="14985"/>
                  </a:lnTo>
                  <a:lnTo>
                    <a:pt x="613953" y="14985"/>
                  </a:lnTo>
                  <a:lnTo>
                    <a:pt x="608329" y="11049"/>
                  </a:lnTo>
                  <a:lnTo>
                    <a:pt x="597255" y="6215"/>
                  </a:lnTo>
                  <a:lnTo>
                    <a:pt x="583644" y="2762"/>
                  </a:lnTo>
                  <a:lnTo>
                    <a:pt x="567431" y="688"/>
                  </a:lnTo>
                  <a:lnTo>
                    <a:pt x="548766" y="0"/>
                  </a:lnTo>
                  <a:close/>
                </a:path>
                <a:path w="652145" h="225425">
                  <a:moveTo>
                    <a:pt x="613953" y="14985"/>
                  </a:moveTo>
                  <a:lnTo>
                    <a:pt x="557402" y="14985"/>
                  </a:lnTo>
                  <a:lnTo>
                    <a:pt x="565276" y="15493"/>
                  </a:lnTo>
                  <a:lnTo>
                    <a:pt x="579374" y="17525"/>
                  </a:lnTo>
                  <a:lnTo>
                    <a:pt x="585342" y="19176"/>
                  </a:lnTo>
                  <a:lnTo>
                    <a:pt x="590422" y="21335"/>
                  </a:lnTo>
                  <a:lnTo>
                    <a:pt x="595376" y="23367"/>
                  </a:lnTo>
                  <a:lnTo>
                    <a:pt x="599313" y="26034"/>
                  </a:lnTo>
                  <a:lnTo>
                    <a:pt x="604901" y="32130"/>
                  </a:lnTo>
                  <a:lnTo>
                    <a:pt x="606297" y="35687"/>
                  </a:lnTo>
                  <a:lnTo>
                    <a:pt x="606297" y="47878"/>
                  </a:lnTo>
                  <a:lnTo>
                    <a:pt x="561724" y="63035"/>
                  </a:lnTo>
                  <a:lnTo>
                    <a:pt x="548766" y="63372"/>
                  </a:lnTo>
                  <a:lnTo>
                    <a:pt x="615462" y="63372"/>
                  </a:lnTo>
                  <a:lnTo>
                    <a:pt x="617065" y="62307"/>
                  </a:lnTo>
                  <a:lnTo>
                    <a:pt x="623093" y="55705"/>
                  </a:lnTo>
                  <a:lnTo>
                    <a:pt x="626693" y="48174"/>
                  </a:lnTo>
                  <a:lnTo>
                    <a:pt x="627888" y="39750"/>
                  </a:lnTo>
                  <a:lnTo>
                    <a:pt x="626671" y="31390"/>
                  </a:lnTo>
                  <a:lnTo>
                    <a:pt x="623014" y="23828"/>
                  </a:lnTo>
                  <a:lnTo>
                    <a:pt x="616904" y="17051"/>
                  </a:lnTo>
                  <a:lnTo>
                    <a:pt x="613953" y="14985"/>
                  </a:lnTo>
                  <a:close/>
                </a:path>
                <a:path w="652145" h="225425">
                  <a:moveTo>
                    <a:pt x="147827" y="7365"/>
                  </a:moveTo>
                  <a:lnTo>
                    <a:pt x="58546" y="7365"/>
                  </a:lnTo>
                  <a:lnTo>
                    <a:pt x="58546" y="24764"/>
                  </a:lnTo>
                  <a:lnTo>
                    <a:pt x="147827" y="24764"/>
                  </a:lnTo>
                  <a:lnTo>
                    <a:pt x="147827" y="7365"/>
                  </a:lnTo>
                  <a:close/>
                </a:path>
                <a:path w="652145" h="225425">
                  <a:moveTo>
                    <a:pt x="397001" y="6350"/>
                  </a:moveTo>
                  <a:lnTo>
                    <a:pt x="250443" y="6350"/>
                  </a:lnTo>
                  <a:lnTo>
                    <a:pt x="250443" y="22225"/>
                  </a:lnTo>
                  <a:lnTo>
                    <a:pt x="379221" y="22225"/>
                  </a:lnTo>
                  <a:lnTo>
                    <a:pt x="379221" y="43814"/>
                  </a:lnTo>
                  <a:lnTo>
                    <a:pt x="253745" y="43814"/>
                  </a:lnTo>
                  <a:lnTo>
                    <a:pt x="252349" y="44195"/>
                  </a:lnTo>
                  <a:lnTo>
                    <a:pt x="250825" y="45719"/>
                  </a:lnTo>
                  <a:lnTo>
                    <a:pt x="250443" y="47116"/>
                  </a:lnTo>
                  <a:lnTo>
                    <a:pt x="250443" y="92963"/>
                  </a:lnTo>
                  <a:lnTo>
                    <a:pt x="250825" y="94360"/>
                  </a:lnTo>
                  <a:lnTo>
                    <a:pt x="252349" y="95884"/>
                  </a:lnTo>
                  <a:lnTo>
                    <a:pt x="253745" y="96265"/>
                  </a:lnTo>
                  <a:lnTo>
                    <a:pt x="405129" y="96265"/>
                  </a:lnTo>
                  <a:lnTo>
                    <a:pt x="405129" y="80390"/>
                  </a:lnTo>
                  <a:lnTo>
                    <a:pt x="271017" y="80390"/>
                  </a:lnTo>
                  <a:lnTo>
                    <a:pt x="271017" y="59054"/>
                  </a:lnTo>
                  <a:lnTo>
                    <a:pt x="397001" y="59054"/>
                  </a:lnTo>
                  <a:lnTo>
                    <a:pt x="398399" y="58674"/>
                  </a:lnTo>
                  <a:lnTo>
                    <a:pt x="399922" y="57150"/>
                  </a:lnTo>
                  <a:lnTo>
                    <a:pt x="400303" y="55752"/>
                  </a:lnTo>
                  <a:lnTo>
                    <a:pt x="400303" y="9651"/>
                  </a:lnTo>
                  <a:lnTo>
                    <a:pt x="399922" y="8254"/>
                  </a:lnTo>
                  <a:lnTo>
                    <a:pt x="398399" y="6730"/>
                  </a:lnTo>
                  <a:lnTo>
                    <a:pt x="397001" y="635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5576570" y="1172844"/>
              <a:ext cx="652145" cy="225425"/>
            </a:xfrm>
            <a:custGeom>
              <a:avLst/>
              <a:gdLst/>
              <a:ahLst/>
              <a:cxnLst/>
              <a:rect l="l" t="t" r="r" b="b"/>
              <a:pathLst>
                <a:path w="652145" h="225425">
                  <a:moveTo>
                    <a:pt x="0" y="180720"/>
                  </a:moveTo>
                  <a:lnTo>
                    <a:pt x="207137" y="180720"/>
                  </a:lnTo>
                  <a:lnTo>
                    <a:pt x="207137" y="197992"/>
                  </a:lnTo>
                  <a:lnTo>
                    <a:pt x="0" y="197992"/>
                  </a:lnTo>
                  <a:lnTo>
                    <a:pt x="0" y="180720"/>
                  </a:lnTo>
                  <a:close/>
                </a:path>
                <a:path w="652145" h="225425">
                  <a:moveTo>
                    <a:pt x="270255" y="171068"/>
                  </a:moveTo>
                  <a:lnTo>
                    <a:pt x="270255" y="208787"/>
                  </a:lnTo>
                  <a:lnTo>
                    <a:pt x="381253" y="208787"/>
                  </a:lnTo>
                  <a:lnTo>
                    <a:pt x="381253" y="171068"/>
                  </a:lnTo>
                  <a:lnTo>
                    <a:pt x="270255" y="171068"/>
                  </a:lnTo>
                  <a:close/>
                </a:path>
                <a:path w="652145" h="225425">
                  <a:moveTo>
                    <a:pt x="255777" y="155575"/>
                  </a:moveTo>
                  <a:lnTo>
                    <a:pt x="396239" y="155575"/>
                  </a:lnTo>
                  <a:lnTo>
                    <a:pt x="398271" y="155575"/>
                  </a:lnTo>
                  <a:lnTo>
                    <a:pt x="399668" y="155955"/>
                  </a:lnTo>
                  <a:lnTo>
                    <a:pt x="400430" y="156717"/>
                  </a:lnTo>
                  <a:lnTo>
                    <a:pt x="401192" y="157479"/>
                  </a:lnTo>
                  <a:lnTo>
                    <a:pt x="401574" y="158876"/>
                  </a:lnTo>
                  <a:lnTo>
                    <a:pt x="401574" y="160908"/>
                  </a:lnTo>
                  <a:lnTo>
                    <a:pt x="401574" y="219201"/>
                  </a:lnTo>
                  <a:lnTo>
                    <a:pt x="401574" y="221233"/>
                  </a:lnTo>
                  <a:lnTo>
                    <a:pt x="401192" y="222630"/>
                  </a:lnTo>
                  <a:lnTo>
                    <a:pt x="400430" y="223392"/>
                  </a:lnTo>
                  <a:lnTo>
                    <a:pt x="399668" y="224154"/>
                  </a:lnTo>
                  <a:lnTo>
                    <a:pt x="398271" y="224535"/>
                  </a:lnTo>
                  <a:lnTo>
                    <a:pt x="396239" y="224535"/>
                  </a:lnTo>
                  <a:lnTo>
                    <a:pt x="255777" y="224535"/>
                  </a:lnTo>
                  <a:lnTo>
                    <a:pt x="253745" y="224535"/>
                  </a:lnTo>
                  <a:lnTo>
                    <a:pt x="252349" y="224154"/>
                  </a:lnTo>
                  <a:lnTo>
                    <a:pt x="251587" y="223392"/>
                  </a:lnTo>
                  <a:lnTo>
                    <a:pt x="250825" y="222630"/>
                  </a:lnTo>
                  <a:lnTo>
                    <a:pt x="250443" y="221233"/>
                  </a:lnTo>
                  <a:lnTo>
                    <a:pt x="250443" y="219201"/>
                  </a:lnTo>
                  <a:lnTo>
                    <a:pt x="250443" y="160908"/>
                  </a:lnTo>
                  <a:lnTo>
                    <a:pt x="250443" y="158876"/>
                  </a:lnTo>
                  <a:lnTo>
                    <a:pt x="250825" y="157479"/>
                  </a:lnTo>
                  <a:lnTo>
                    <a:pt x="251587" y="156717"/>
                  </a:lnTo>
                  <a:lnTo>
                    <a:pt x="252349" y="155955"/>
                  </a:lnTo>
                  <a:lnTo>
                    <a:pt x="253745" y="155575"/>
                  </a:lnTo>
                  <a:lnTo>
                    <a:pt x="255777" y="155575"/>
                  </a:lnTo>
                  <a:close/>
                </a:path>
                <a:path w="652145" h="225425">
                  <a:moveTo>
                    <a:pt x="472947" y="131825"/>
                  </a:moveTo>
                  <a:lnTo>
                    <a:pt x="618743" y="131825"/>
                  </a:lnTo>
                  <a:lnTo>
                    <a:pt x="620776" y="131825"/>
                  </a:lnTo>
                  <a:lnTo>
                    <a:pt x="622172" y="132206"/>
                  </a:lnTo>
                  <a:lnTo>
                    <a:pt x="622934" y="132968"/>
                  </a:lnTo>
                  <a:lnTo>
                    <a:pt x="623696" y="133730"/>
                  </a:lnTo>
                  <a:lnTo>
                    <a:pt x="624077" y="135127"/>
                  </a:lnTo>
                  <a:lnTo>
                    <a:pt x="624077" y="137159"/>
                  </a:lnTo>
                  <a:lnTo>
                    <a:pt x="624077" y="179704"/>
                  </a:lnTo>
                  <a:lnTo>
                    <a:pt x="624077" y="181737"/>
                  </a:lnTo>
                  <a:lnTo>
                    <a:pt x="623696" y="183133"/>
                  </a:lnTo>
                  <a:lnTo>
                    <a:pt x="622934" y="183895"/>
                  </a:lnTo>
                  <a:lnTo>
                    <a:pt x="622172" y="184657"/>
                  </a:lnTo>
                  <a:lnTo>
                    <a:pt x="620776" y="185038"/>
                  </a:lnTo>
                  <a:lnTo>
                    <a:pt x="618743" y="185038"/>
                  </a:lnTo>
                  <a:lnTo>
                    <a:pt x="495045" y="185038"/>
                  </a:lnTo>
                  <a:lnTo>
                    <a:pt x="495045" y="209550"/>
                  </a:lnTo>
                  <a:lnTo>
                    <a:pt x="629284" y="209550"/>
                  </a:lnTo>
                  <a:lnTo>
                    <a:pt x="629284" y="225043"/>
                  </a:lnTo>
                  <a:lnTo>
                    <a:pt x="478281" y="225043"/>
                  </a:lnTo>
                  <a:lnTo>
                    <a:pt x="476250" y="225043"/>
                  </a:lnTo>
                  <a:lnTo>
                    <a:pt x="474852" y="224662"/>
                  </a:lnTo>
                  <a:lnTo>
                    <a:pt x="474090" y="223900"/>
                  </a:lnTo>
                  <a:lnTo>
                    <a:pt x="473328" y="223138"/>
                  </a:lnTo>
                  <a:lnTo>
                    <a:pt x="472947" y="221741"/>
                  </a:lnTo>
                  <a:lnTo>
                    <a:pt x="472947" y="219709"/>
                  </a:lnTo>
                  <a:lnTo>
                    <a:pt x="472947" y="175894"/>
                  </a:lnTo>
                  <a:lnTo>
                    <a:pt x="472947" y="173862"/>
                  </a:lnTo>
                  <a:lnTo>
                    <a:pt x="473328" y="172465"/>
                  </a:lnTo>
                  <a:lnTo>
                    <a:pt x="474090" y="171703"/>
                  </a:lnTo>
                  <a:lnTo>
                    <a:pt x="474852" y="170941"/>
                  </a:lnTo>
                  <a:lnTo>
                    <a:pt x="476250" y="170560"/>
                  </a:lnTo>
                  <a:lnTo>
                    <a:pt x="478281" y="170560"/>
                  </a:lnTo>
                  <a:lnTo>
                    <a:pt x="601979" y="170560"/>
                  </a:lnTo>
                  <a:lnTo>
                    <a:pt x="601979" y="147700"/>
                  </a:lnTo>
                  <a:lnTo>
                    <a:pt x="472947" y="147700"/>
                  </a:lnTo>
                  <a:lnTo>
                    <a:pt x="472947" y="131825"/>
                  </a:lnTo>
                  <a:close/>
                </a:path>
                <a:path w="652145" h="225425">
                  <a:moveTo>
                    <a:pt x="223012" y="116839"/>
                  </a:moveTo>
                  <a:lnTo>
                    <a:pt x="429387" y="116839"/>
                  </a:lnTo>
                  <a:lnTo>
                    <a:pt x="429387" y="133350"/>
                  </a:lnTo>
                  <a:lnTo>
                    <a:pt x="223012" y="133350"/>
                  </a:lnTo>
                  <a:lnTo>
                    <a:pt x="223012" y="116839"/>
                  </a:lnTo>
                  <a:close/>
                </a:path>
                <a:path w="652145" h="225425">
                  <a:moveTo>
                    <a:pt x="445262" y="95757"/>
                  </a:moveTo>
                  <a:lnTo>
                    <a:pt x="651890" y="95757"/>
                  </a:lnTo>
                  <a:lnTo>
                    <a:pt x="651890" y="112013"/>
                  </a:lnTo>
                  <a:lnTo>
                    <a:pt x="445262" y="112013"/>
                  </a:lnTo>
                  <a:lnTo>
                    <a:pt x="445262" y="95757"/>
                  </a:lnTo>
                  <a:close/>
                </a:path>
                <a:path w="652145" h="225425">
                  <a:moveTo>
                    <a:pt x="103504" y="92709"/>
                  </a:moveTo>
                  <a:lnTo>
                    <a:pt x="97408" y="92709"/>
                  </a:lnTo>
                  <a:lnTo>
                    <a:pt x="91439" y="93090"/>
                  </a:lnTo>
                  <a:lnTo>
                    <a:pt x="85725" y="93979"/>
                  </a:lnTo>
                  <a:lnTo>
                    <a:pt x="80009" y="94741"/>
                  </a:lnTo>
                  <a:lnTo>
                    <a:pt x="74929" y="96138"/>
                  </a:lnTo>
                  <a:lnTo>
                    <a:pt x="70738" y="98043"/>
                  </a:lnTo>
                  <a:lnTo>
                    <a:pt x="66293" y="99821"/>
                  </a:lnTo>
                  <a:lnTo>
                    <a:pt x="62737" y="102234"/>
                  </a:lnTo>
                  <a:lnTo>
                    <a:pt x="60197" y="105282"/>
                  </a:lnTo>
                  <a:lnTo>
                    <a:pt x="57530" y="108203"/>
                  </a:lnTo>
                  <a:lnTo>
                    <a:pt x="56133" y="111887"/>
                  </a:lnTo>
                  <a:lnTo>
                    <a:pt x="56133" y="116331"/>
                  </a:lnTo>
                  <a:lnTo>
                    <a:pt x="56133" y="120776"/>
                  </a:lnTo>
                  <a:lnTo>
                    <a:pt x="57530" y="124459"/>
                  </a:lnTo>
                  <a:lnTo>
                    <a:pt x="60197" y="127380"/>
                  </a:lnTo>
                  <a:lnTo>
                    <a:pt x="62737" y="130428"/>
                  </a:lnTo>
                  <a:lnTo>
                    <a:pt x="66293" y="132841"/>
                  </a:lnTo>
                  <a:lnTo>
                    <a:pt x="70738" y="134619"/>
                  </a:lnTo>
                  <a:lnTo>
                    <a:pt x="74929" y="136525"/>
                  </a:lnTo>
                  <a:lnTo>
                    <a:pt x="80009" y="137794"/>
                  </a:lnTo>
                  <a:lnTo>
                    <a:pt x="85725" y="138556"/>
                  </a:lnTo>
                  <a:lnTo>
                    <a:pt x="91439" y="139318"/>
                  </a:lnTo>
                  <a:lnTo>
                    <a:pt x="97408" y="139700"/>
                  </a:lnTo>
                  <a:lnTo>
                    <a:pt x="103504" y="139700"/>
                  </a:lnTo>
                  <a:lnTo>
                    <a:pt x="109474" y="139700"/>
                  </a:lnTo>
                  <a:lnTo>
                    <a:pt x="136143" y="134619"/>
                  </a:lnTo>
                  <a:lnTo>
                    <a:pt x="140462" y="132841"/>
                  </a:lnTo>
                  <a:lnTo>
                    <a:pt x="144144" y="130428"/>
                  </a:lnTo>
                  <a:lnTo>
                    <a:pt x="146812" y="127380"/>
                  </a:lnTo>
                  <a:lnTo>
                    <a:pt x="149478" y="124459"/>
                  </a:lnTo>
                  <a:lnTo>
                    <a:pt x="150875" y="120776"/>
                  </a:lnTo>
                  <a:lnTo>
                    <a:pt x="150875" y="116331"/>
                  </a:lnTo>
                  <a:lnTo>
                    <a:pt x="150875" y="111759"/>
                  </a:lnTo>
                  <a:lnTo>
                    <a:pt x="149478" y="107950"/>
                  </a:lnTo>
                  <a:lnTo>
                    <a:pt x="146812" y="105028"/>
                  </a:lnTo>
                  <a:lnTo>
                    <a:pt x="144144" y="101980"/>
                  </a:lnTo>
                  <a:lnTo>
                    <a:pt x="140462" y="99567"/>
                  </a:lnTo>
                  <a:lnTo>
                    <a:pt x="136143" y="97789"/>
                  </a:lnTo>
                  <a:lnTo>
                    <a:pt x="131699" y="95884"/>
                  </a:lnTo>
                  <a:lnTo>
                    <a:pt x="126618" y="94614"/>
                  </a:lnTo>
                  <a:lnTo>
                    <a:pt x="121030" y="93852"/>
                  </a:lnTo>
                  <a:lnTo>
                    <a:pt x="115315" y="93090"/>
                  </a:lnTo>
                  <a:lnTo>
                    <a:pt x="109474" y="92709"/>
                  </a:lnTo>
                  <a:lnTo>
                    <a:pt x="103504" y="92709"/>
                  </a:lnTo>
                  <a:close/>
                </a:path>
                <a:path w="652145" h="225425">
                  <a:moveTo>
                    <a:pt x="103504" y="76326"/>
                  </a:moveTo>
                  <a:lnTo>
                    <a:pt x="147954" y="83565"/>
                  </a:lnTo>
                  <a:lnTo>
                    <a:pt x="154177" y="86867"/>
                  </a:lnTo>
                  <a:lnTo>
                    <a:pt x="160654" y="90042"/>
                  </a:lnTo>
                  <a:lnTo>
                    <a:pt x="165607" y="94106"/>
                  </a:lnTo>
                  <a:lnTo>
                    <a:pt x="169163" y="99187"/>
                  </a:lnTo>
                  <a:lnTo>
                    <a:pt x="172719" y="104139"/>
                  </a:lnTo>
                  <a:lnTo>
                    <a:pt x="174497" y="109854"/>
                  </a:lnTo>
                  <a:lnTo>
                    <a:pt x="174497" y="116077"/>
                  </a:lnTo>
                  <a:lnTo>
                    <a:pt x="174497" y="122681"/>
                  </a:lnTo>
                  <a:lnTo>
                    <a:pt x="172719" y="128396"/>
                  </a:lnTo>
                  <a:lnTo>
                    <a:pt x="168909" y="133095"/>
                  </a:lnTo>
                  <a:lnTo>
                    <a:pt x="167131" y="135508"/>
                  </a:lnTo>
                  <a:lnTo>
                    <a:pt x="164972" y="137794"/>
                  </a:lnTo>
                  <a:lnTo>
                    <a:pt x="162559" y="139826"/>
                  </a:lnTo>
                  <a:lnTo>
                    <a:pt x="160146" y="141985"/>
                  </a:lnTo>
                  <a:lnTo>
                    <a:pt x="117982" y="155178"/>
                  </a:lnTo>
                  <a:lnTo>
                    <a:pt x="103250" y="155828"/>
                  </a:lnTo>
                  <a:lnTo>
                    <a:pt x="95680" y="155664"/>
                  </a:lnTo>
                  <a:lnTo>
                    <a:pt x="52324" y="145668"/>
                  </a:lnTo>
                  <a:lnTo>
                    <a:pt x="32257" y="122554"/>
                  </a:lnTo>
                  <a:lnTo>
                    <a:pt x="32257" y="116077"/>
                  </a:lnTo>
                  <a:lnTo>
                    <a:pt x="32257" y="109854"/>
                  </a:lnTo>
                  <a:lnTo>
                    <a:pt x="34035" y="104139"/>
                  </a:lnTo>
                  <a:lnTo>
                    <a:pt x="37591" y="99187"/>
                  </a:lnTo>
                  <a:lnTo>
                    <a:pt x="41147" y="94106"/>
                  </a:lnTo>
                  <a:lnTo>
                    <a:pt x="88507" y="76991"/>
                  </a:lnTo>
                  <a:lnTo>
                    <a:pt x="103504" y="76326"/>
                  </a:lnTo>
                  <a:close/>
                </a:path>
                <a:path w="652145" h="225425">
                  <a:moveTo>
                    <a:pt x="18033" y="46100"/>
                  </a:moveTo>
                  <a:lnTo>
                    <a:pt x="188594" y="46100"/>
                  </a:lnTo>
                  <a:lnTo>
                    <a:pt x="188594" y="63118"/>
                  </a:lnTo>
                  <a:lnTo>
                    <a:pt x="18033" y="63118"/>
                  </a:lnTo>
                  <a:lnTo>
                    <a:pt x="18033" y="46100"/>
                  </a:lnTo>
                  <a:close/>
                </a:path>
                <a:path w="652145" h="225425">
                  <a:moveTo>
                    <a:pt x="548766" y="14985"/>
                  </a:moveTo>
                  <a:lnTo>
                    <a:pt x="540130" y="14985"/>
                  </a:lnTo>
                  <a:lnTo>
                    <a:pt x="532256" y="15493"/>
                  </a:lnTo>
                  <a:lnTo>
                    <a:pt x="495045" y="28955"/>
                  </a:lnTo>
                  <a:lnTo>
                    <a:pt x="490981" y="35687"/>
                  </a:lnTo>
                  <a:lnTo>
                    <a:pt x="490981" y="39750"/>
                  </a:lnTo>
                  <a:lnTo>
                    <a:pt x="490981" y="47878"/>
                  </a:lnTo>
                  <a:lnTo>
                    <a:pt x="536033" y="63015"/>
                  </a:lnTo>
                  <a:lnTo>
                    <a:pt x="548766" y="63372"/>
                  </a:lnTo>
                  <a:lnTo>
                    <a:pt x="561724" y="63035"/>
                  </a:lnTo>
                  <a:lnTo>
                    <a:pt x="601090" y="53847"/>
                  </a:lnTo>
                  <a:lnTo>
                    <a:pt x="606297" y="47878"/>
                  </a:lnTo>
                  <a:lnTo>
                    <a:pt x="606297" y="39750"/>
                  </a:lnTo>
                  <a:lnTo>
                    <a:pt x="606297" y="35687"/>
                  </a:lnTo>
                  <a:lnTo>
                    <a:pt x="604901" y="32130"/>
                  </a:lnTo>
                  <a:lnTo>
                    <a:pt x="602106" y="29082"/>
                  </a:lnTo>
                  <a:lnTo>
                    <a:pt x="599313" y="26034"/>
                  </a:lnTo>
                  <a:lnTo>
                    <a:pt x="595376" y="23367"/>
                  </a:lnTo>
                  <a:lnTo>
                    <a:pt x="590422" y="21335"/>
                  </a:lnTo>
                  <a:lnTo>
                    <a:pt x="585342" y="19176"/>
                  </a:lnTo>
                  <a:lnTo>
                    <a:pt x="579374" y="17525"/>
                  </a:lnTo>
                  <a:lnTo>
                    <a:pt x="572388" y="16509"/>
                  </a:lnTo>
                  <a:lnTo>
                    <a:pt x="565276" y="15493"/>
                  </a:lnTo>
                  <a:lnTo>
                    <a:pt x="557402" y="14985"/>
                  </a:lnTo>
                  <a:lnTo>
                    <a:pt x="548766" y="14985"/>
                  </a:lnTo>
                  <a:close/>
                </a:path>
                <a:path w="652145" h="225425">
                  <a:moveTo>
                    <a:pt x="58546" y="7365"/>
                  </a:moveTo>
                  <a:lnTo>
                    <a:pt x="147827" y="7365"/>
                  </a:lnTo>
                  <a:lnTo>
                    <a:pt x="147827" y="24764"/>
                  </a:lnTo>
                  <a:lnTo>
                    <a:pt x="58546" y="24764"/>
                  </a:lnTo>
                  <a:lnTo>
                    <a:pt x="58546" y="7365"/>
                  </a:lnTo>
                  <a:close/>
                </a:path>
                <a:path w="652145" h="225425">
                  <a:moveTo>
                    <a:pt x="250443" y="6350"/>
                  </a:moveTo>
                  <a:lnTo>
                    <a:pt x="394969" y="6350"/>
                  </a:lnTo>
                  <a:lnTo>
                    <a:pt x="397001" y="6350"/>
                  </a:lnTo>
                  <a:lnTo>
                    <a:pt x="398399" y="6730"/>
                  </a:lnTo>
                  <a:lnTo>
                    <a:pt x="399160" y="7492"/>
                  </a:lnTo>
                  <a:lnTo>
                    <a:pt x="399922" y="8254"/>
                  </a:lnTo>
                  <a:lnTo>
                    <a:pt x="400303" y="9651"/>
                  </a:lnTo>
                  <a:lnTo>
                    <a:pt x="400303" y="11683"/>
                  </a:lnTo>
                  <a:lnTo>
                    <a:pt x="400303" y="53720"/>
                  </a:lnTo>
                  <a:lnTo>
                    <a:pt x="400303" y="55752"/>
                  </a:lnTo>
                  <a:lnTo>
                    <a:pt x="399922" y="57150"/>
                  </a:lnTo>
                  <a:lnTo>
                    <a:pt x="399160" y="57912"/>
                  </a:lnTo>
                  <a:lnTo>
                    <a:pt x="398399" y="58674"/>
                  </a:lnTo>
                  <a:lnTo>
                    <a:pt x="397001" y="59054"/>
                  </a:lnTo>
                  <a:lnTo>
                    <a:pt x="394969" y="59054"/>
                  </a:lnTo>
                  <a:lnTo>
                    <a:pt x="271017" y="59054"/>
                  </a:lnTo>
                  <a:lnTo>
                    <a:pt x="271017" y="80390"/>
                  </a:lnTo>
                  <a:lnTo>
                    <a:pt x="405129" y="80390"/>
                  </a:lnTo>
                  <a:lnTo>
                    <a:pt x="405129" y="96265"/>
                  </a:lnTo>
                  <a:lnTo>
                    <a:pt x="255777" y="96265"/>
                  </a:lnTo>
                  <a:lnTo>
                    <a:pt x="253745" y="96265"/>
                  </a:lnTo>
                  <a:lnTo>
                    <a:pt x="252349" y="95884"/>
                  </a:lnTo>
                  <a:lnTo>
                    <a:pt x="251587" y="95122"/>
                  </a:lnTo>
                  <a:lnTo>
                    <a:pt x="250825" y="94360"/>
                  </a:lnTo>
                  <a:lnTo>
                    <a:pt x="250443" y="92963"/>
                  </a:lnTo>
                  <a:lnTo>
                    <a:pt x="250443" y="90931"/>
                  </a:lnTo>
                  <a:lnTo>
                    <a:pt x="250443" y="49149"/>
                  </a:lnTo>
                  <a:lnTo>
                    <a:pt x="250443" y="47116"/>
                  </a:lnTo>
                  <a:lnTo>
                    <a:pt x="250825" y="45719"/>
                  </a:lnTo>
                  <a:lnTo>
                    <a:pt x="251587" y="44957"/>
                  </a:lnTo>
                  <a:lnTo>
                    <a:pt x="252349" y="44195"/>
                  </a:lnTo>
                  <a:lnTo>
                    <a:pt x="253745" y="43814"/>
                  </a:lnTo>
                  <a:lnTo>
                    <a:pt x="255777" y="43814"/>
                  </a:lnTo>
                  <a:lnTo>
                    <a:pt x="379221" y="43814"/>
                  </a:lnTo>
                  <a:lnTo>
                    <a:pt x="379221" y="22225"/>
                  </a:lnTo>
                  <a:lnTo>
                    <a:pt x="250443" y="22225"/>
                  </a:lnTo>
                  <a:lnTo>
                    <a:pt x="250443" y="6350"/>
                  </a:lnTo>
                  <a:close/>
                </a:path>
                <a:path w="652145" h="225425">
                  <a:moveTo>
                    <a:pt x="548766" y="0"/>
                  </a:moveTo>
                  <a:lnTo>
                    <a:pt x="597255" y="6215"/>
                  </a:lnTo>
                  <a:lnTo>
                    <a:pt x="626671" y="31390"/>
                  </a:lnTo>
                  <a:lnTo>
                    <a:pt x="627888" y="39750"/>
                  </a:lnTo>
                  <a:lnTo>
                    <a:pt x="626693" y="48174"/>
                  </a:lnTo>
                  <a:lnTo>
                    <a:pt x="584009" y="75771"/>
                  </a:lnTo>
                  <a:lnTo>
                    <a:pt x="548766" y="78358"/>
                  </a:lnTo>
                  <a:lnTo>
                    <a:pt x="529955" y="77714"/>
                  </a:lnTo>
                  <a:lnTo>
                    <a:pt x="488950" y="67944"/>
                  </a:lnTo>
                  <a:lnTo>
                    <a:pt x="469391" y="39750"/>
                  </a:lnTo>
                  <a:lnTo>
                    <a:pt x="470628" y="31245"/>
                  </a:lnTo>
                  <a:lnTo>
                    <a:pt x="500225" y="6161"/>
                  </a:lnTo>
                  <a:lnTo>
                    <a:pt x="54876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307835" y="1363967"/>
              <a:ext cx="445769" cy="192798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6317233" y="1183258"/>
              <a:ext cx="429895" cy="188595"/>
            </a:xfrm>
            <a:custGeom>
              <a:avLst/>
              <a:gdLst/>
              <a:ahLst/>
              <a:cxnLst/>
              <a:rect l="l" t="t" r="r" b="b"/>
              <a:pathLst>
                <a:path w="429895" h="188594">
                  <a:moveTo>
                    <a:pt x="429640" y="168528"/>
                  </a:moveTo>
                  <a:lnTo>
                    <a:pt x="222504" y="168528"/>
                  </a:lnTo>
                  <a:lnTo>
                    <a:pt x="222504" y="185800"/>
                  </a:lnTo>
                  <a:lnTo>
                    <a:pt x="429640" y="185800"/>
                  </a:lnTo>
                  <a:lnTo>
                    <a:pt x="429640" y="168528"/>
                  </a:lnTo>
                  <a:close/>
                </a:path>
                <a:path w="429895" h="188594">
                  <a:moveTo>
                    <a:pt x="404113" y="3301"/>
                  </a:moveTo>
                  <a:lnTo>
                    <a:pt x="253491" y="3301"/>
                  </a:lnTo>
                  <a:lnTo>
                    <a:pt x="252094" y="3682"/>
                  </a:lnTo>
                  <a:lnTo>
                    <a:pt x="250570" y="5206"/>
                  </a:lnTo>
                  <a:lnTo>
                    <a:pt x="250189" y="6603"/>
                  </a:lnTo>
                  <a:lnTo>
                    <a:pt x="250189" y="110998"/>
                  </a:lnTo>
                  <a:lnTo>
                    <a:pt x="250570" y="112394"/>
                  </a:lnTo>
                  <a:lnTo>
                    <a:pt x="251206" y="113029"/>
                  </a:lnTo>
                  <a:lnTo>
                    <a:pt x="251840" y="113791"/>
                  </a:lnTo>
                  <a:lnTo>
                    <a:pt x="253364" y="114045"/>
                  </a:lnTo>
                  <a:lnTo>
                    <a:pt x="406526" y="114045"/>
                  </a:lnTo>
                  <a:lnTo>
                    <a:pt x="406526" y="96774"/>
                  </a:lnTo>
                  <a:lnTo>
                    <a:pt x="270256" y="96774"/>
                  </a:lnTo>
                  <a:lnTo>
                    <a:pt x="270256" y="20700"/>
                  </a:lnTo>
                  <a:lnTo>
                    <a:pt x="404113" y="20700"/>
                  </a:lnTo>
                  <a:lnTo>
                    <a:pt x="404113" y="3301"/>
                  </a:lnTo>
                  <a:close/>
                </a:path>
                <a:path w="429895" h="188594">
                  <a:moveTo>
                    <a:pt x="207137" y="171068"/>
                  </a:moveTo>
                  <a:lnTo>
                    <a:pt x="0" y="171068"/>
                  </a:lnTo>
                  <a:lnTo>
                    <a:pt x="0" y="188594"/>
                  </a:lnTo>
                  <a:lnTo>
                    <a:pt x="207137" y="188594"/>
                  </a:lnTo>
                  <a:lnTo>
                    <a:pt x="207137" y="171068"/>
                  </a:lnTo>
                  <a:close/>
                </a:path>
                <a:path w="429895" h="188594">
                  <a:moveTo>
                    <a:pt x="114426" y="107950"/>
                  </a:moveTo>
                  <a:lnTo>
                    <a:pt x="94106" y="107950"/>
                  </a:lnTo>
                  <a:lnTo>
                    <a:pt x="94106" y="171068"/>
                  </a:lnTo>
                  <a:lnTo>
                    <a:pt x="114426" y="171068"/>
                  </a:lnTo>
                  <a:lnTo>
                    <a:pt x="114426" y="107950"/>
                  </a:lnTo>
                  <a:close/>
                </a:path>
                <a:path w="429895" h="188594">
                  <a:moveTo>
                    <a:pt x="46989" y="0"/>
                  </a:moveTo>
                  <a:lnTo>
                    <a:pt x="26924" y="0"/>
                  </a:lnTo>
                  <a:lnTo>
                    <a:pt x="26924" y="104648"/>
                  </a:lnTo>
                  <a:lnTo>
                    <a:pt x="27304" y="106044"/>
                  </a:lnTo>
                  <a:lnTo>
                    <a:pt x="28828" y="107568"/>
                  </a:lnTo>
                  <a:lnTo>
                    <a:pt x="30225" y="107950"/>
                  </a:lnTo>
                  <a:lnTo>
                    <a:pt x="186309" y="107950"/>
                  </a:lnTo>
                  <a:lnTo>
                    <a:pt x="186309" y="90677"/>
                  </a:lnTo>
                  <a:lnTo>
                    <a:pt x="46989" y="90677"/>
                  </a:lnTo>
                  <a:lnTo>
                    <a:pt x="46989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6317233" y="1183258"/>
              <a:ext cx="429895" cy="188595"/>
            </a:xfrm>
            <a:custGeom>
              <a:avLst/>
              <a:gdLst/>
              <a:ahLst/>
              <a:cxnLst/>
              <a:rect l="l" t="t" r="r" b="b"/>
              <a:pathLst>
                <a:path w="429895" h="188594">
                  <a:moveTo>
                    <a:pt x="222504" y="168528"/>
                  </a:moveTo>
                  <a:lnTo>
                    <a:pt x="429640" y="168528"/>
                  </a:lnTo>
                  <a:lnTo>
                    <a:pt x="429640" y="185800"/>
                  </a:lnTo>
                  <a:lnTo>
                    <a:pt x="222504" y="185800"/>
                  </a:lnTo>
                  <a:lnTo>
                    <a:pt x="222504" y="168528"/>
                  </a:lnTo>
                  <a:close/>
                </a:path>
                <a:path w="429895" h="188594">
                  <a:moveTo>
                    <a:pt x="255523" y="3301"/>
                  </a:moveTo>
                  <a:lnTo>
                    <a:pt x="404113" y="3301"/>
                  </a:lnTo>
                  <a:lnTo>
                    <a:pt x="404113" y="20700"/>
                  </a:lnTo>
                  <a:lnTo>
                    <a:pt x="270256" y="20700"/>
                  </a:lnTo>
                  <a:lnTo>
                    <a:pt x="270256" y="96774"/>
                  </a:lnTo>
                  <a:lnTo>
                    <a:pt x="406526" y="96774"/>
                  </a:lnTo>
                  <a:lnTo>
                    <a:pt x="406526" y="114045"/>
                  </a:lnTo>
                  <a:lnTo>
                    <a:pt x="255523" y="114045"/>
                  </a:lnTo>
                  <a:lnTo>
                    <a:pt x="253364" y="114045"/>
                  </a:lnTo>
                  <a:lnTo>
                    <a:pt x="251840" y="113791"/>
                  </a:lnTo>
                  <a:lnTo>
                    <a:pt x="251206" y="113029"/>
                  </a:lnTo>
                  <a:lnTo>
                    <a:pt x="250570" y="112394"/>
                  </a:lnTo>
                  <a:lnTo>
                    <a:pt x="250189" y="110998"/>
                  </a:lnTo>
                  <a:lnTo>
                    <a:pt x="250189" y="108965"/>
                  </a:lnTo>
                  <a:lnTo>
                    <a:pt x="250189" y="8762"/>
                  </a:lnTo>
                  <a:lnTo>
                    <a:pt x="250189" y="6603"/>
                  </a:lnTo>
                  <a:lnTo>
                    <a:pt x="250570" y="5206"/>
                  </a:lnTo>
                  <a:lnTo>
                    <a:pt x="251333" y="4444"/>
                  </a:lnTo>
                  <a:lnTo>
                    <a:pt x="252094" y="3682"/>
                  </a:lnTo>
                  <a:lnTo>
                    <a:pt x="253491" y="3301"/>
                  </a:lnTo>
                  <a:lnTo>
                    <a:pt x="255523" y="3301"/>
                  </a:lnTo>
                  <a:close/>
                </a:path>
                <a:path w="429895" h="188594">
                  <a:moveTo>
                    <a:pt x="26924" y="0"/>
                  </a:moveTo>
                  <a:lnTo>
                    <a:pt x="46989" y="0"/>
                  </a:lnTo>
                  <a:lnTo>
                    <a:pt x="46989" y="90677"/>
                  </a:lnTo>
                  <a:lnTo>
                    <a:pt x="186309" y="90677"/>
                  </a:lnTo>
                  <a:lnTo>
                    <a:pt x="186309" y="107950"/>
                  </a:lnTo>
                  <a:lnTo>
                    <a:pt x="114426" y="107950"/>
                  </a:lnTo>
                  <a:lnTo>
                    <a:pt x="114426" y="171068"/>
                  </a:lnTo>
                  <a:lnTo>
                    <a:pt x="207137" y="171068"/>
                  </a:lnTo>
                  <a:lnTo>
                    <a:pt x="207137" y="188594"/>
                  </a:lnTo>
                  <a:lnTo>
                    <a:pt x="0" y="188594"/>
                  </a:lnTo>
                  <a:lnTo>
                    <a:pt x="0" y="171068"/>
                  </a:lnTo>
                  <a:lnTo>
                    <a:pt x="94106" y="171068"/>
                  </a:lnTo>
                  <a:lnTo>
                    <a:pt x="94106" y="107950"/>
                  </a:lnTo>
                  <a:lnTo>
                    <a:pt x="32257" y="107950"/>
                  </a:lnTo>
                  <a:lnTo>
                    <a:pt x="30225" y="107950"/>
                  </a:lnTo>
                  <a:lnTo>
                    <a:pt x="28828" y="107568"/>
                  </a:lnTo>
                  <a:lnTo>
                    <a:pt x="28066" y="106806"/>
                  </a:lnTo>
                  <a:lnTo>
                    <a:pt x="27304" y="106044"/>
                  </a:lnTo>
                  <a:lnTo>
                    <a:pt x="26924" y="104648"/>
                  </a:lnTo>
                  <a:lnTo>
                    <a:pt x="26924" y="102615"/>
                  </a:lnTo>
                  <a:lnTo>
                    <a:pt x="26924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754367" y="1363979"/>
              <a:ext cx="765809" cy="21259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757415" y="1158112"/>
              <a:ext cx="762127" cy="25552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522463" y="1363967"/>
              <a:ext cx="226314" cy="20194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25258" y="1168018"/>
              <a:ext cx="222123" cy="23825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819644" y="1363967"/>
              <a:ext cx="425970" cy="201942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7828534" y="1174368"/>
              <a:ext cx="410209" cy="226060"/>
            </a:xfrm>
            <a:custGeom>
              <a:avLst/>
              <a:gdLst/>
              <a:ahLst/>
              <a:cxnLst/>
              <a:rect l="l" t="t" r="r" b="b"/>
              <a:pathLst>
                <a:path w="410209" h="226059">
                  <a:moveTo>
                    <a:pt x="118872" y="135127"/>
                  </a:moveTo>
                  <a:lnTo>
                    <a:pt x="95631" y="135127"/>
                  </a:lnTo>
                  <a:lnTo>
                    <a:pt x="95631" y="141223"/>
                  </a:lnTo>
                  <a:lnTo>
                    <a:pt x="95180" y="148012"/>
                  </a:lnTo>
                  <a:lnTo>
                    <a:pt x="75856" y="182195"/>
                  </a:lnTo>
                  <a:lnTo>
                    <a:pt x="40532" y="204658"/>
                  </a:lnTo>
                  <a:lnTo>
                    <a:pt x="22351" y="210819"/>
                  </a:lnTo>
                  <a:lnTo>
                    <a:pt x="36068" y="225805"/>
                  </a:lnTo>
                  <a:lnTo>
                    <a:pt x="70993" y="209041"/>
                  </a:lnTo>
                  <a:lnTo>
                    <a:pt x="77343" y="204088"/>
                  </a:lnTo>
                  <a:lnTo>
                    <a:pt x="83820" y="199389"/>
                  </a:lnTo>
                  <a:lnTo>
                    <a:pt x="89535" y="194055"/>
                  </a:lnTo>
                  <a:lnTo>
                    <a:pt x="99949" y="182371"/>
                  </a:lnTo>
                  <a:lnTo>
                    <a:pt x="104140" y="176148"/>
                  </a:lnTo>
                  <a:lnTo>
                    <a:pt x="107315" y="169544"/>
                  </a:lnTo>
                  <a:lnTo>
                    <a:pt x="128051" y="169544"/>
                  </a:lnTo>
                  <a:lnTo>
                    <a:pt x="118872" y="141223"/>
                  </a:lnTo>
                  <a:lnTo>
                    <a:pt x="118872" y="135127"/>
                  </a:lnTo>
                  <a:close/>
                </a:path>
                <a:path w="410209" h="226059">
                  <a:moveTo>
                    <a:pt x="128051" y="169544"/>
                  </a:moveTo>
                  <a:lnTo>
                    <a:pt x="107315" y="169544"/>
                  </a:lnTo>
                  <a:lnTo>
                    <a:pt x="110363" y="176656"/>
                  </a:lnTo>
                  <a:lnTo>
                    <a:pt x="114681" y="183133"/>
                  </a:lnTo>
                  <a:lnTo>
                    <a:pt x="120142" y="189102"/>
                  </a:lnTo>
                  <a:lnTo>
                    <a:pt x="125475" y="195071"/>
                  </a:lnTo>
                  <a:lnTo>
                    <a:pt x="165735" y="221487"/>
                  </a:lnTo>
                  <a:lnTo>
                    <a:pt x="178816" y="225805"/>
                  </a:lnTo>
                  <a:lnTo>
                    <a:pt x="192405" y="211073"/>
                  </a:lnTo>
                  <a:lnTo>
                    <a:pt x="186574" y="209524"/>
                  </a:lnTo>
                  <a:lnTo>
                    <a:pt x="180530" y="207533"/>
                  </a:lnTo>
                  <a:lnTo>
                    <a:pt x="144018" y="186816"/>
                  </a:lnTo>
                  <a:lnTo>
                    <a:pt x="129748" y="172047"/>
                  </a:lnTo>
                  <a:lnTo>
                    <a:pt x="128051" y="169544"/>
                  </a:lnTo>
                  <a:close/>
                </a:path>
                <a:path w="410209" h="226059">
                  <a:moveTo>
                    <a:pt x="187579" y="0"/>
                  </a:moveTo>
                  <a:lnTo>
                    <a:pt x="167894" y="0"/>
                  </a:lnTo>
                  <a:lnTo>
                    <a:pt x="167894" y="153542"/>
                  </a:lnTo>
                  <a:lnTo>
                    <a:pt x="187579" y="153542"/>
                  </a:lnTo>
                  <a:lnTo>
                    <a:pt x="187579" y="0"/>
                  </a:lnTo>
                  <a:close/>
                </a:path>
                <a:path w="410209" h="226059">
                  <a:moveTo>
                    <a:pt x="146558" y="69214"/>
                  </a:moveTo>
                  <a:lnTo>
                    <a:pt x="127000" y="69214"/>
                  </a:lnTo>
                  <a:lnTo>
                    <a:pt x="127000" y="129031"/>
                  </a:lnTo>
                  <a:lnTo>
                    <a:pt x="146558" y="129031"/>
                  </a:lnTo>
                  <a:lnTo>
                    <a:pt x="146558" y="69214"/>
                  </a:lnTo>
                  <a:close/>
                </a:path>
                <a:path w="410209" h="226059">
                  <a:moveTo>
                    <a:pt x="57276" y="5079"/>
                  </a:moveTo>
                  <a:lnTo>
                    <a:pt x="42925" y="5079"/>
                  </a:lnTo>
                  <a:lnTo>
                    <a:pt x="36068" y="6476"/>
                  </a:lnTo>
                  <a:lnTo>
                    <a:pt x="23622" y="12064"/>
                  </a:lnTo>
                  <a:lnTo>
                    <a:pt x="18415" y="16001"/>
                  </a:lnTo>
                  <a:lnTo>
                    <a:pt x="13970" y="21208"/>
                  </a:lnTo>
                  <a:lnTo>
                    <a:pt x="9525" y="26288"/>
                  </a:lnTo>
                  <a:lnTo>
                    <a:pt x="6096" y="32257"/>
                  </a:lnTo>
                  <a:lnTo>
                    <a:pt x="3683" y="39369"/>
                  </a:lnTo>
                  <a:lnTo>
                    <a:pt x="1143" y="46354"/>
                  </a:lnTo>
                  <a:lnTo>
                    <a:pt x="0" y="54228"/>
                  </a:lnTo>
                  <a:lnTo>
                    <a:pt x="38" y="71500"/>
                  </a:lnTo>
                  <a:lnTo>
                    <a:pt x="1085" y="78485"/>
                  </a:lnTo>
                  <a:lnTo>
                    <a:pt x="1189" y="78993"/>
                  </a:lnTo>
                  <a:lnTo>
                    <a:pt x="3683" y="85851"/>
                  </a:lnTo>
                  <a:lnTo>
                    <a:pt x="6096" y="92709"/>
                  </a:lnTo>
                  <a:lnTo>
                    <a:pt x="36068" y="118744"/>
                  </a:lnTo>
                  <a:lnTo>
                    <a:pt x="42925" y="120141"/>
                  </a:lnTo>
                  <a:lnTo>
                    <a:pt x="50546" y="120141"/>
                  </a:lnTo>
                  <a:lnTo>
                    <a:pt x="88630" y="102361"/>
                  </a:lnTo>
                  <a:lnTo>
                    <a:pt x="45720" y="102361"/>
                  </a:lnTo>
                  <a:lnTo>
                    <a:pt x="41275" y="101345"/>
                  </a:lnTo>
                  <a:lnTo>
                    <a:pt x="21209" y="78485"/>
                  </a:lnTo>
                  <a:lnTo>
                    <a:pt x="19812" y="73659"/>
                  </a:lnTo>
                  <a:lnTo>
                    <a:pt x="19161" y="69214"/>
                  </a:lnTo>
                  <a:lnTo>
                    <a:pt x="19050" y="62864"/>
                  </a:lnTo>
                  <a:lnTo>
                    <a:pt x="19573" y="54484"/>
                  </a:lnTo>
                  <a:lnTo>
                    <a:pt x="43594" y="23427"/>
                  </a:lnTo>
                  <a:lnTo>
                    <a:pt x="50546" y="22732"/>
                  </a:lnTo>
                  <a:lnTo>
                    <a:pt x="89020" y="22732"/>
                  </a:lnTo>
                  <a:lnTo>
                    <a:pt x="88646" y="22225"/>
                  </a:lnTo>
                  <a:lnTo>
                    <a:pt x="84200" y="18160"/>
                  </a:lnTo>
                  <a:lnTo>
                    <a:pt x="79756" y="13969"/>
                  </a:lnTo>
                  <a:lnTo>
                    <a:pt x="74802" y="10794"/>
                  </a:lnTo>
                  <a:lnTo>
                    <a:pt x="63373" y="6222"/>
                  </a:lnTo>
                  <a:lnTo>
                    <a:pt x="57276" y="5079"/>
                  </a:lnTo>
                  <a:close/>
                </a:path>
                <a:path w="410209" h="226059">
                  <a:moveTo>
                    <a:pt x="89020" y="22732"/>
                  </a:moveTo>
                  <a:lnTo>
                    <a:pt x="50546" y="22732"/>
                  </a:lnTo>
                  <a:lnTo>
                    <a:pt x="57810" y="23427"/>
                  </a:lnTo>
                  <a:lnTo>
                    <a:pt x="64182" y="25526"/>
                  </a:lnTo>
                  <a:lnTo>
                    <a:pt x="82676" y="62864"/>
                  </a:lnTo>
                  <a:lnTo>
                    <a:pt x="82676" y="71500"/>
                  </a:lnTo>
                  <a:lnTo>
                    <a:pt x="54991" y="102361"/>
                  </a:lnTo>
                  <a:lnTo>
                    <a:pt x="88630" y="102361"/>
                  </a:lnTo>
                  <a:lnTo>
                    <a:pt x="91828" y="98504"/>
                  </a:lnTo>
                  <a:lnTo>
                    <a:pt x="96615" y="89788"/>
                  </a:lnTo>
                  <a:lnTo>
                    <a:pt x="99829" y="80025"/>
                  </a:lnTo>
                  <a:lnTo>
                    <a:pt x="101473" y="69214"/>
                  </a:lnTo>
                  <a:lnTo>
                    <a:pt x="146558" y="69214"/>
                  </a:lnTo>
                  <a:lnTo>
                    <a:pt x="146558" y="51434"/>
                  </a:lnTo>
                  <a:lnTo>
                    <a:pt x="100965" y="51434"/>
                  </a:lnTo>
                  <a:lnTo>
                    <a:pt x="99949" y="44703"/>
                  </a:lnTo>
                  <a:lnTo>
                    <a:pt x="98044" y="38480"/>
                  </a:lnTo>
                  <a:lnTo>
                    <a:pt x="92201" y="27050"/>
                  </a:lnTo>
                  <a:lnTo>
                    <a:pt x="89020" y="22732"/>
                  </a:lnTo>
                  <a:close/>
                </a:path>
                <a:path w="410209" h="226059">
                  <a:moveTo>
                    <a:pt x="146558" y="4063"/>
                  </a:moveTo>
                  <a:lnTo>
                    <a:pt x="127000" y="4063"/>
                  </a:lnTo>
                  <a:lnTo>
                    <a:pt x="127000" y="51434"/>
                  </a:lnTo>
                  <a:lnTo>
                    <a:pt x="146558" y="51434"/>
                  </a:lnTo>
                  <a:lnTo>
                    <a:pt x="146558" y="4063"/>
                  </a:lnTo>
                  <a:close/>
                </a:path>
                <a:path w="410209" h="226059">
                  <a:moveTo>
                    <a:pt x="303149" y="30098"/>
                  </a:moveTo>
                  <a:lnTo>
                    <a:pt x="282321" y="30098"/>
                  </a:lnTo>
                  <a:lnTo>
                    <a:pt x="282321" y="49402"/>
                  </a:lnTo>
                  <a:lnTo>
                    <a:pt x="281247" y="68572"/>
                  </a:lnTo>
                  <a:lnTo>
                    <a:pt x="265049" y="118363"/>
                  </a:lnTo>
                  <a:lnTo>
                    <a:pt x="231830" y="156583"/>
                  </a:lnTo>
                  <a:lnTo>
                    <a:pt x="217424" y="166750"/>
                  </a:lnTo>
                  <a:lnTo>
                    <a:pt x="233934" y="180720"/>
                  </a:lnTo>
                  <a:lnTo>
                    <a:pt x="239522" y="176656"/>
                  </a:lnTo>
                  <a:lnTo>
                    <a:pt x="245364" y="171830"/>
                  </a:lnTo>
                  <a:lnTo>
                    <a:pt x="251333" y="166242"/>
                  </a:lnTo>
                  <a:lnTo>
                    <a:pt x="257429" y="160654"/>
                  </a:lnTo>
                  <a:lnTo>
                    <a:pt x="282829" y="126618"/>
                  </a:lnTo>
                  <a:lnTo>
                    <a:pt x="292735" y="104139"/>
                  </a:lnTo>
                  <a:lnTo>
                    <a:pt x="312596" y="104139"/>
                  </a:lnTo>
                  <a:lnTo>
                    <a:pt x="311560" y="101979"/>
                  </a:lnTo>
                  <a:lnTo>
                    <a:pt x="306879" y="86915"/>
                  </a:lnTo>
                  <a:lnTo>
                    <a:pt x="304079" y="70494"/>
                  </a:lnTo>
                  <a:lnTo>
                    <a:pt x="303149" y="52704"/>
                  </a:lnTo>
                  <a:lnTo>
                    <a:pt x="303149" y="30098"/>
                  </a:lnTo>
                  <a:close/>
                </a:path>
                <a:path w="410209" h="226059">
                  <a:moveTo>
                    <a:pt x="312596" y="104139"/>
                  </a:moveTo>
                  <a:lnTo>
                    <a:pt x="292735" y="104139"/>
                  </a:lnTo>
                  <a:lnTo>
                    <a:pt x="297162" y="115478"/>
                  </a:lnTo>
                  <a:lnTo>
                    <a:pt x="322072" y="151002"/>
                  </a:lnTo>
                  <a:lnTo>
                    <a:pt x="350520" y="174625"/>
                  </a:lnTo>
                  <a:lnTo>
                    <a:pt x="364998" y="160146"/>
                  </a:lnTo>
                  <a:lnTo>
                    <a:pt x="350139" y="150504"/>
                  </a:lnTo>
                  <a:lnTo>
                    <a:pt x="337375" y="139874"/>
                  </a:lnTo>
                  <a:lnTo>
                    <a:pt x="326707" y="128268"/>
                  </a:lnTo>
                  <a:lnTo>
                    <a:pt x="318135" y="115696"/>
                  </a:lnTo>
                  <a:lnTo>
                    <a:pt x="312596" y="104139"/>
                  </a:lnTo>
                  <a:close/>
                </a:path>
                <a:path w="410209" h="226059">
                  <a:moveTo>
                    <a:pt x="352298" y="12953"/>
                  </a:moveTo>
                  <a:lnTo>
                    <a:pt x="233680" y="12953"/>
                  </a:lnTo>
                  <a:lnTo>
                    <a:pt x="233680" y="30098"/>
                  </a:lnTo>
                  <a:lnTo>
                    <a:pt x="352298" y="30098"/>
                  </a:lnTo>
                  <a:lnTo>
                    <a:pt x="352298" y="12953"/>
                  </a:lnTo>
                  <a:close/>
                </a:path>
                <a:path w="410209" h="226059">
                  <a:moveTo>
                    <a:pt x="409829" y="507"/>
                  </a:moveTo>
                  <a:lnTo>
                    <a:pt x="389636" y="507"/>
                  </a:lnTo>
                  <a:lnTo>
                    <a:pt x="389636" y="226059"/>
                  </a:lnTo>
                  <a:lnTo>
                    <a:pt x="409829" y="226059"/>
                  </a:lnTo>
                  <a:lnTo>
                    <a:pt x="409829" y="507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822437" y="1168272"/>
              <a:ext cx="422021" cy="23825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260079" y="1363979"/>
              <a:ext cx="739901" cy="212598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263127" y="1158112"/>
              <a:ext cx="736219" cy="27406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522219" y="1668767"/>
              <a:ext cx="221742" cy="19737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524760" y="1477898"/>
              <a:ext cx="218312" cy="23088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810255" y="1668780"/>
              <a:ext cx="681990" cy="20345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812795" y="1471548"/>
              <a:ext cx="678814" cy="24383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569207" y="1668767"/>
              <a:ext cx="435114" cy="20194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572763" y="1472564"/>
              <a:ext cx="431419" cy="24257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073651" y="1668767"/>
              <a:ext cx="668274" cy="201942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4083050" y="1479168"/>
              <a:ext cx="652145" cy="226060"/>
            </a:xfrm>
            <a:custGeom>
              <a:avLst/>
              <a:gdLst/>
              <a:ahLst/>
              <a:cxnLst/>
              <a:rect l="l" t="t" r="r" b="b"/>
              <a:pathLst>
                <a:path w="652145" h="226060">
                  <a:moveTo>
                    <a:pt x="652145" y="177164"/>
                  </a:moveTo>
                  <a:lnTo>
                    <a:pt x="445008" y="177164"/>
                  </a:lnTo>
                  <a:lnTo>
                    <a:pt x="445008" y="194436"/>
                  </a:lnTo>
                  <a:lnTo>
                    <a:pt x="652145" y="194436"/>
                  </a:lnTo>
                  <a:lnTo>
                    <a:pt x="652145" y="177164"/>
                  </a:lnTo>
                  <a:close/>
                </a:path>
                <a:path w="652145" h="226060">
                  <a:moveTo>
                    <a:pt x="633857" y="109727"/>
                  </a:moveTo>
                  <a:lnTo>
                    <a:pt x="462788" y="109727"/>
                  </a:lnTo>
                  <a:lnTo>
                    <a:pt x="462788" y="127000"/>
                  </a:lnTo>
                  <a:lnTo>
                    <a:pt x="633857" y="127000"/>
                  </a:lnTo>
                  <a:lnTo>
                    <a:pt x="633857" y="109727"/>
                  </a:lnTo>
                  <a:close/>
                </a:path>
                <a:path w="652145" h="226060">
                  <a:moveTo>
                    <a:pt x="513714" y="29336"/>
                  </a:moveTo>
                  <a:lnTo>
                    <a:pt x="493522" y="29336"/>
                  </a:lnTo>
                  <a:lnTo>
                    <a:pt x="493649" y="42798"/>
                  </a:lnTo>
                  <a:lnTo>
                    <a:pt x="493652" y="49736"/>
                  </a:lnTo>
                  <a:lnTo>
                    <a:pt x="494029" y="69468"/>
                  </a:lnTo>
                  <a:lnTo>
                    <a:pt x="494029" y="76326"/>
                  </a:lnTo>
                  <a:lnTo>
                    <a:pt x="494157" y="83057"/>
                  </a:lnTo>
                  <a:lnTo>
                    <a:pt x="494283" y="96392"/>
                  </a:lnTo>
                  <a:lnTo>
                    <a:pt x="494538" y="109727"/>
                  </a:lnTo>
                  <a:lnTo>
                    <a:pt x="514730" y="109727"/>
                  </a:lnTo>
                  <a:lnTo>
                    <a:pt x="514428" y="89788"/>
                  </a:lnTo>
                  <a:lnTo>
                    <a:pt x="514216" y="69468"/>
                  </a:lnTo>
                  <a:lnTo>
                    <a:pt x="514054" y="59822"/>
                  </a:lnTo>
                  <a:lnTo>
                    <a:pt x="513714" y="29336"/>
                  </a:lnTo>
                  <a:close/>
                </a:path>
                <a:path w="652145" h="226060">
                  <a:moveTo>
                    <a:pt x="602996" y="29336"/>
                  </a:moveTo>
                  <a:lnTo>
                    <a:pt x="583184" y="29336"/>
                  </a:lnTo>
                  <a:lnTo>
                    <a:pt x="582929" y="36067"/>
                  </a:lnTo>
                  <a:lnTo>
                    <a:pt x="582802" y="42798"/>
                  </a:lnTo>
                  <a:lnTo>
                    <a:pt x="582799" y="49736"/>
                  </a:lnTo>
                  <a:lnTo>
                    <a:pt x="582407" y="69850"/>
                  </a:lnTo>
                  <a:lnTo>
                    <a:pt x="582167" y="76326"/>
                  </a:lnTo>
                  <a:lnTo>
                    <a:pt x="582040" y="83057"/>
                  </a:lnTo>
                  <a:lnTo>
                    <a:pt x="581913" y="109727"/>
                  </a:lnTo>
                  <a:lnTo>
                    <a:pt x="601726" y="109727"/>
                  </a:lnTo>
                  <a:lnTo>
                    <a:pt x="601851" y="89788"/>
                  </a:lnTo>
                  <a:lnTo>
                    <a:pt x="602996" y="29336"/>
                  </a:lnTo>
                  <a:close/>
                </a:path>
                <a:path w="652145" h="226060">
                  <a:moveTo>
                    <a:pt x="628141" y="12191"/>
                  </a:moveTo>
                  <a:lnTo>
                    <a:pt x="468375" y="12191"/>
                  </a:lnTo>
                  <a:lnTo>
                    <a:pt x="468375" y="29336"/>
                  </a:lnTo>
                  <a:lnTo>
                    <a:pt x="628141" y="29336"/>
                  </a:lnTo>
                  <a:lnTo>
                    <a:pt x="628141" y="12191"/>
                  </a:lnTo>
                  <a:close/>
                </a:path>
                <a:path w="652145" h="226060">
                  <a:moveTo>
                    <a:pt x="207137" y="176656"/>
                  </a:moveTo>
                  <a:lnTo>
                    <a:pt x="0" y="176656"/>
                  </a:lnTo>
                  <a:lnTo>
                    <a:pt x="0" y="193928"/>
                  </a:lnTo>
                  <a:lnTo>
                    <a:pt x="207137" y="193928"/>
                  </a:lnTo>
                  <a:lnTo>
                    <a:pt x="207137" y="176656"/>
                  </a:lnTo>
                  <a:close/>
                </a:path>
                <a:path w="652145" h="226060">
                  <a:moveTo>
                    <a:pt x="178308" y="17906"/>
                  </a:moveTo>
                  <a:lnTo>
                    <a:pt x="23622" y="17906"/>
                  </a:lnTo>
                  <a:lnTo>
                    <a:pt x="23622" y="35178"/>
                  </a:lnTo>
                  <a:lnTo>
                    <a:pt x="161036" y="35178"/>
                  </a:lnTo>
                  <a:lnTo>
                    <a:pt x="160895" y="42416"/>
                  </a:lnTo>
                  <a:lnTo>
                    <a:pt x="156400" y="85978"/>
                  </a:lnTo>
                  <a:lnTo>
                    <a:pt x="149574" y="124094"/>
                  </a:lnTo>
                  <a:lnTo>
                    <a:pt x="138682" y="169040"/>
                  </a:lnTo>
                  <a:lnTo>
                    <a:pt x="136398" y="176656"/>
                  </a:lnTo>
                  <a:lnTo>
                    <a:pt x="156717" y="176656"/>
                  </a:lnTo>
                  <a:lnTo>
                    <a:pt x="167526" y="133393"/>
                  </a:lnTo>
                  <a:lnTo>
                    <a:pt x="174597" y="94039"/>
                  </a:lnTo>
                  <a:lnTo>
                    <a:pt x="179609" y="53334"/>
                  </a:lnTo>
                  <a:lnTo>
                    <a:pt x="181610" y="23240"/>
                  </a:lnTo>
                  <a:lnTo>
                    <a:pt x="181610" y="21208"/>
                  </a:lnTo>
                  <a:lnTo>
                    <a:pt x="181228" y="19811"/>
                  </a:lnTo>
                  <a:lnTo>
                    <a:pt x="179704" y="18287"/>
                  </a:lnTo>
                  <a:lnTo>
                    <a:pt x="178308" y="17906"/>
                  </a:lnTo>
                  <a:close/>
                </a:path>
                <a:path w="652145" h="226060">
                  <a:moveTo>
                    <a:pt x="316864" y="12191"/>
                  </a:moveTo>
                  <a:lnTo>
                    <a:pt x="240029" y="12191"/>
                  </a:lnTo>
                  <a:lnTo>
                    <a:pt x="240029" y="29844"/>
                  </a:lnTo>
                  <a:lnTo>
                    <a:pt x="300863" y="29844"/>
                  </a:lnTo>
                  <a:lnTo>
                    <a:pt x="300863" y="82803"/>
                  </a:lnTo>
                  <a:lnTo>
                    <a:pt x="243332" y="82803"/>
                  </a:lnTo>
                  <a:lnTo>
                    <a:pt x="241935" y="83184"/>
                  </a:lnTo>
                  <a:lnTo>
                    <a:pt x="240411" y="84708"/>
                  </a:lnTo>
                  <a:lnTo>
                    <a:pt x="240029" y="86105"/>
                  </a:lnTo>
                  <a:lnTo>
                    <a:pt x="240099" y="166242"/>
                  </a:lnTo>
                  <a:lnTo>
                    <a:pt x="240411" y="167385"/>
                  </a:lnTo>
                  <a:lnTo>
                    <a:pt x="241935" y="168909"/>
                  </a:lnTo>
                  <a:lnTo>
                    <a:pt x="243332" y="169290"/>
                  </a:lnTo>
                  <a:lnTo>
                    <a:pt x="277113" y="169290"/>
                  </a:lnTo>
                  <a:lnTo>
                    <a:pt x="316357" y="166877"/>
                  </a:lnTo>
                  <a:lnTo>
                    <a:pt x="336930" y="163956"/>
                  </a:lnTo>
                  <a:lnTo>
                    <a:pt x="336930" y="151764"/>
                  </a:lnTo>
                  <a:lnTo>
                    <a:pt x="259587" y="151764"/>
                  </a:lnTo>
                  <a:lnTo>
                    <a:pt x="259587" y="99821"/>
                  </a:lnTo>
                  <a:lnTo>
                    <a:pt x="316864" y="99821"/>
                  </a:lnTo>
                  <a:lnTo>
                    <a:pt x="318262" y="99440"/>
                  </a:lnTo>
                  <a:lnTo>
                    <a:pt x="319786" y="97916"/>
                  </a:lnTo>
                  <a:lnTo>
                    <a:pt x="320166" y="96519"/>
                  </a:lnTo>
                  <a:lnTo>
                    <a:pt x="320166" y="15493"/>
                  </a:lnTo>
                  <a:lnTo>
                    <a:pt x="319786" y="14096"/>
                  </a:lnTo>
                  <a:lnTo>
                    <a:pt x="318262" y="12572"/>
                  </a:lnTo>
                  <a:lnTo>
                    <a:pt x="316864" y="12191"/>
                  </a:lnTo>
                  <a:close/>
                </a:path>
                <a:path w="652145" h="226060">
                  <a:moveTo>
                    <a:pt x="336930" y="146938"/>
                  </a:moveTo>
                  <a:lnTo>
                    <a:pt x="334772" y="147446"/>
                  </a:lnTo>
                  <a:lnTo>
                    <a:pt x="331215" y="147954"/>
                  </a:lnTo>
                  <a:lnTo>
                    <a:pt x="326389" y="148589"/>
                  </a:lnTo>
                  <a:lnTo>
                    <a:pt x="321563" y="149097"/>
                  </a:lnTo>
                  <a:lnTo>
                    <a:pt x="316229" y="149732"/>
                  </a:lnTo>
                  <a:lnTo>
                    <a:pt x="304546" y="150748"/>
                  </a:lnTo>
                  <a:lnTo>
                    <a:pt x="298576" y="151129"/>
                  </a:lnTo>
                  <a:lnTo>
                    <a:pt x="286512" y="151637"/>
                  </a:lnTo>
                  <a:lnTo>
                    <a:pt x="281304" y="151764"/>
                  </a:lnTo>
                  <a:lnTo>
                    <a:pt x="336930" y="151764"/>
                  </a:lnTo>
                  <a:lnTo>
                    <a:pt x="336930" y="146938"/>
                  </a:lnTo>
                  <a:close/>
                </a:path>
                <a:path w="652145" h="226060">
                  <a:moveTo>
                    <a:pt x="413892" y="98805"/>
                  </a:moveTo>
                  <a:lnTo>
                    <a:pt x="394208" y="98805"/>
                  </a:lnTo>
                  <a:lnTo>
                    <a:pt x="394208" y="225805"/>
                  </a:lnTo>
                  <a:lnTo>
                    <a:pt x="413892" y="225805"/>
                  </a:lnTo>
                  <a:lnTo>
                    <a:pt x="413892" y="98805"/>
                  </a:lnTo>
                  <a:close/>
                </a:path>
                <a:path w="652145" h="226060">
                  <a:moveTo>
                    <a:pt x="366013" y="3809"/>
                  </a:moveTo>
                  <a:lnTo>
                    <a:pt x="346455" y="3809"/>
                  </a:lnTo>
                  <a:lnTo>
                    <a:pt x="346455" y="214883"/>
                  </a:lnTo>
                  <a:lnTo>
                    <a:pt x="366013" y="214883"/>
                  </a:lnTo>
                  <a:lnTo>
                    <a:pt x="366013" y="98805"/>
                  </a:lnTo>
                  <a:lnTo>
                    <a:pt x="413892" y="98805"/>
                  </a:lnTo>
                  <a:lnTo>
                    <a:pt x="413892" y="79375"/>
                  </a:lnTo>
                  <a:lnTo>
                    <a:pt x="366013" y="79375"/>
                  </a:lnTo>
                  <a:lnTo>
                    <a:pt x="366013" y="3809"/>
                  </a:lnTo>
                  <a:close/>
                </a:path>
                <a:path w="652145" h="226060">
                  <a:moveTo>
                    <a:pt x="413892" y="0"/>
                  </a:moveTo>
                  <a:lnTo>
                    <a:pt x="394208" y="0"/>
                  </a:lnTo>
                  <a:lnTo>
                    <a:pt x="394208" y="79375"/>
                  </a:lnTo>
                  <a:lnTo>
                    <a:pt x="413892" y="79375"/>
                  </a:lnTo>
                  <a:lnTo>
                    <a:pt x="413892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4528058" y="1508505"/>
              <a:ext cx="207645" cy="165100"/>
            </a:xfrm>
            <a:custGeom>
              <a:avLst/>
              <a:gdLst/>
              <a:ahLst/>
              <a:cxnLst/>
              <a:rect l="l" t="t" r="r" b="b"/>
              <a:pathLst>
                <a:path w="207645" h="165100">
                  <a:moveTo>
                    <a:pt x="0" y="147828"/>
                  </a:moveTo>
                  <a:lnTo>
                    <a:pt x="207137" y="147828"/>
                  </a:lnTo>
                  <a:lnTo>
                    <a:pt x="207137" y="165100"/>
                  </a:lnTo>
                  <a:lnTo>
                    <a:pt x="0" y="165100"/>
                  </a:lnTo>
                  <a:lnTo>
                    <a:pt x="0" y="147828"/>
                  </a:lnTo>
                  <a:close/>
                </a:path>
                <a:path w="207645" h="165100">
                  <a:moveTo>
                    <a:pt x="68706" y="0"/>
                  </a:moveTo>
                  <a:lnTo>
                    <a:pt x="68804" y="10241"/>
                  </a:lnTo>
                  <a:lnTo>
                    <a:pt x="68913" y="20399"/>
                  </a:lnTo>
                  <a:lnTo>
                    <a:pt x="69046" y="30485"/>
                  </a:lnTo>
                  <a:lnTo>
                    <a:pt x="69214" y="40513"/>
                  </a:lnTo>
                  <a:lnTo>
                    <a:pt x="69312" y="50512"/>
                  </a:lnTo>
                  <a:lnTo>
                    <a:pt x="69421" y="60499"/>
                  </a:lnTo>
                  <a:lnTo>
                    <a:pt x="69554" y="70463"/>
                  </a:lnTo>
                  <a:lnTo>
                    <a:pt x="69722" y="80391"/>
                  </a:lnTo>
                  <a:lnTo>
                    <a:pt x="136905" y="80391"/>
                  </a:lnTo>
                  <a:lnTo>
                    <a:pt x="136905" y="73787"/>
                  </a:lnTo>
                  <a:lnTo>
                    <a:pt x="136905" y="67056"/>
                  </a:lnTo>
                  <a:lnTo>
                    <a:pt x="137032" y="60452"/>
                  </a:lnTo>
                  <a:lnTo>
                    <a:pt x="137032" y="53721"/>
                  </a:lnTo>
                  <a:lnTo>
                    <a:pt x="137159" y="46990"/>
                  </a:lnTo>
                  <a:lnTo>
                    <a:pt x="137413" y="40132"/>
                  </a:lnTo>
                  <a:lnTo>
                    <a:pt x="137540" y="33528"/>
                  </a:lnTo>
                  <a:lnTo>
                    <a:pt x="137667" y="26924"/>
                  </a:lnTo>
                  <a:lnTo>
                    <a:pt x="137794" y="20193"/>
                  </a:lnTo>
                  <a:lnTo>
                    <a:pt x="137794" y="13462"/>
                  </a:lnTo>
                  <a:lnTo>
                    <a:pt x="137921" y="6731"/>
                  </a:lnTo>
                  <a:lnTo>
                    <a:pt x="138175" y="0"/>
                  </a:lnTo>
                  <a:lnTo>
                    <a:pt x="6870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076953" y="1490980"/>
              <a:ext cx="219329" cy="188214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4323079" y="1479168"/>
              <a:ext cx="394335" cy="226060"/>
            </a:xfrm>
            <a:custGeom>
              <a:avLst/>
              <a:gdLst/>
              <a:ahLst/>
              <a:cxnLst/>
              <a:rect l="l" t="t" r="r" b="b"/>
              <a:pathLst>
                <a:path w="394335" h="226060">
                  <a:moveTo>
                    <a:pt x="228346" y="12191"/>
                  </a:moveTo>
                  <a:lnTo>
                    <a:pt x="388112" y="12191"/>
                  </a:lnTo>
                  <a:lnTo>
                    <a:pt x="388112" y="29336"/>
                  </a:lnTo>
                  <a:lnTo>
                    <a:pt x="362966" y="29336"/>
                  </a:lnTo>
                  <a:lnTo>
                    <a:pt x="362839" y="36067"/>
                  </a:lnTo>
                  <a:lnTo>
                    <a:pt x="362712" y="42798"/>
                  </a:lnTo>
                  <a:lnTo>
                    <a:pt x="362585" y="49529"/>
                  </a:lnTo>
                  <a:lnTo>
                    <a:pt x="362458" y="56260"/>
                  </a:lnTo>
                  <a:lnTo>
                    <a:pt x="362331" y="62864"/>
                  </a:lnTo>
                  <a:lnTo>
                    <a:pt x="362204" y="69468"/>
                  </a:lnTo>
                  <a:lnTo>
                    <a:pt x="362077" y="76326"/>
                  </a:lnTo>
                  <a:lnTo>
                    <a:pt x="361950" y="83057"/>
                  </a:lnTo>
                  <a:lnTo>
                    <a:pt x="361823" y="89788"/>
                  </a:lnTo>
                  <a:lnTo>
                    <a:pt x="361696" y="96392"/>
                  </a:lnTo>
                  <a:lnTo>
                    <a:pt x="361696" y="103123"/>
                  </a:lnTo>
                  <a:lnTo>
                    <a:pt x="361696" y="109727"/>
                  </a:lnTo>
                  <a:lnTo>
                    <a:pt x="393827" y="109727"/>
                  </a:lnTo>
                  <a:lnTo>
                    <a:pt x="393827" y="127000"/>
                  </a:lnTo>
                  <a:lnTo>
                    <a:pt x="222758" y="127000"/>
                  </a:lnTo>
                  <a:lnTo>
                    <a:pt x="222758" y="109727"/>
                  </a:lnTo>
                  <a:lnTo>
                    <a:pt x="254508" y="109727"/>
                  </a:lnTo>
                  <a:lnTo>
                    <a:pt x="254381" y="103123"/>
                  </a:lnTo>
                  <a:lnTo>
                    <a:pt x="254254" y="96392"/>
                  </a:lnTo>
                  <a:lnTo>
                    <a:pt x="254127" y="89788"/>
                  </a:lnTo>
                  <a:lnTo>
                    <a:pt x="254127" y="83057"/>
                  </a:lnTo>
                  <a:lnTo>
                    <a:pt x="254000" y="76326"/>
                  </a:lnTo>
                  <a:lnTo>
                    <a:pt x="254000" y="69468"/>
                  </a:lnTo>
                  <a:lnTo>
                    <a:pt x="253873" y="62864"/>
                  </a:lnTo>
                  <a:lnTo>
                    <a:pt x="253746" y="56260"/>
                  </a:lnTo>
                  <a:lnTo>
                    <a:pt x="253619" y="49529"/>
                  </a:lnTo>
                  <a:lnTo>
                    <a:pt x="253619" y="42798"/>
                  </a:lnTo>
                  <a:lnTo>
                    <a:pt x="253492" y="36067"/>
                  </a:lnTo>
                  <a:lnTo>
                    <a:pt x="253492" y="29336"/>
                  </a:lnTo>
                  <a:lnTo>
                    <a:pt x="228346" y="29336"/>
                  </a:lnTo>
                  <a:lnTo>
                    <a:pt x="228346" y="12191"/>
                  </a:lnTo>
                  <a:close/>
                </a:path>
                <a:path w="394335" h="226060">
                  <a:moveTo>
                    <a:pt x="0" y="12191"/>
                  </a:moveTo>
                  <a:lnTo>
                    <a:pt x="74803" y="12191"/>
                  </a:lnTo>
                  <a:lnTo>
                    <a:pt x="76835" y="12191"/>
                  </a:lnTo>
                  <a:lnTo>
                    <a:pt x="78232" y="12572"/>
                  </a:lnTo>
                  <a:lnTo>
                    <a:pt x="78994" y="13334"/>
                  </a:lnTo>
                  <a:lnTo>
                    <a:pt x="79756" y="14096"/>
                  </a:lnTo>
                  <a:lnTo>
                    <a:pt x="80137" y="15493"/>
                  </a:lnTo>
                  <a:lnTo>
                    <a:pt x="80137" y="17652"/>
                  </a:lnTo>
                  <a:lnTo>
                    <a:pt x="80137" y="94487"/>
                  </a:lnTo>
                  <a:lnTo>
                    <a:pt x="80137" y="96519"/>
                  </a:lnTo>
                  <a:lnTo>
                    <a:pt x="79756" y="97916"/>
                  </a:lnTo>
                  <a:lnTo>
                    <a:pt x="78994" y="98678"/>
                  </a:lnTo>
                  <a:lnTo>
                    <a:pt x="78232" y="99440"/>
                  </a:lnTo>
                  <a:lnTo>
                    <a:pt x="76835" y="99821"/>
                  </a:lnTo>
                  <a:lnTo>
                    <a:pt x="74803" y="99821"/>
                  </a:lnTo>
                  <a:lnTo>
                    <a:pt x="19558" y="99821"/>
                  </a:lnTo>
                  <a:lnTo>
                    <a:pt x="19558" y="151764"/>
                  </a:lnTo>
                  <a:lnTo>
                    <a:pt x="36575" y="151764"/>
                  </a:lnTo>
                  <a:lnTo>
                    <a:pt x="41275" y="151764"/>
                  </a:lnTo>
                  <a:lnTo>
                    <a:pt x="46482" y="151637"/>
                  </a:lnTo>
                  <a:lnTo>
                    <a:pt x="52578" y="151383"/>
                  </a:lnTo>
                  <a:lnTo>
                    <a:pt x="58547" y="151129"/>
                  </a:lnTo>
                  <a:lnTo>
                    <a:pt x="64516" y="150748"/>
                  </a:lnTo>
                  <a:lnTo>
                    <a:pt x="70231" y="150240"/>
                  </a:lnTo>
                  <a:lnTo>
                    <a:pt x="76200" y="149732"/>
                  </a:lnTo>
                  <a:lnTo>
                    <a:pt x="81534" y="149097"/>
                  </a:lnTo>
                  <a:lnTo>
                    <a:pt x="86360" y="148589"/>
                  </a:lnTo>
                  <a:lnTo>
                    <a:pt x="91186" y="147954"/>
                  </a:lnTo>
                  <a:lnTo>
                    <a:pt x="94742" y="147446"/>
                  </a:lnTo>
                  <a:lnTo>
                    <a:pt x="96900" y="146938"/>
                  </a:lnTo>
                  <a:lnTo>
                    <a:pt x="96900" y="163956"/>
                  </a:lnTo>
                  <a:lnTo>
                    <a:pt x="57531" y="168401"/>
                  </a:lnTo>
                  <a:lnTo>
                    <a:pt x="37084" y="169290"/>
                  </a:lnTo>
                  <a:lnTo>
                    <a:pt x="30734" y="169290"/>
                  </a:lnTo>
                  <a:lnTo>
                    <a:pt x="5334" y="169290"/>
                  </a:lnTo>
                  <a:lnTo>
                    <a:pt x="3302" y="169290"/>
                  </a:lnTo>
                  <a:lnTo>
                    <a:pt x="1905" y="168909"/>
                  </a:lnTo>
                  <a:lnTo>
                    <a:pt x="1143" y="168147"/>
                  </a:lnTo>
                  <a:lnTo>
                    <a:pt x="381" y="167385"/>
                  </a:lnTo>
                  <a:lnTo>
                    <a:pt x="0" y="165988"/>
                  </a:lnTo>
                  <a:lnTo>
                    <a:pt x="0" y="163956"/>
                  </a:lnTo>
                  <a:lnTo>
                    <a:pt x="0" y="88137"/>
                  </a:lnTo>
                  <a:lnTo>
                    <a:pt x="0" y="86105"/>
                  </a:lnTo>
                  <a:lnTo>
                    <a:pt x="381" y="84708"/>
                  </a:lnTo>
                  <a:lnTo>
                    <a:pt x="1143" y="83946"/>
                  </a:lnTo>
                  <a:lnTo>
                    <a:pt x="1905" y="83184"/>
                  </a:lnTo>
                  <a:lnTo>
                    <a:pt x="3302" y="82803"/>
                  </a:lnTo>
                  <a:lnTo>
                    <a:pt x="5334" y="82803"/>
                  </a:lnTo>
                  <a:lnTo>
                    <a:pt x="60833" y="82803"/>
                  </a:lnTo>
                  <a:lnTo>
                    <a:pt x="60833" y="29844"/>
                  </a:lnTo>
                  <a:lnTo>
                    <a:pt x="0" y="29844"/>
                  </a:lnTo>
                  <a:lnTo>
                    <a:pt x="0" y="12191"/>
                  </a:lnTo>
                  <a:close/>
                </a:path>
                <a:path w="394335" h="226060">
                  <a:moveTo>
                    <a:pt x="154178" y="0"/>
                  </a:moveTo>
                  <a:lnTo>
                    <a:pt x="173862" y="0"/>
                  </a:lnTo>
                  <a:lnTo>
                    <a:pt x="173862" y="225805"/>
                  </a:lnTo>
                  <a:lnTo>
                    <a:pt x="154178" y="225805"/>
                  </a:lnTo>
                  <a:lnTo>
                    <a:pt x="154178" y="98805"/>
                  </a:lnTo>
                  <a:lnTo>
                    <a:pt x="125984" y="98805"/>
                  </a:lnTo>
                  <a:lnTo>
                    <a:pt x="125984" y="214883"/>
                  </a:lnTo>
                  <a:lnTo>
                    <a:pt x="106425" y="214883"/>
                  </a:lnTo>
                  <a:lnTo>
                    <a:pt x="106425" y="3809"/>
                  </a:lnTo>
                  <a:lnTo>
                    <a:pt x="125984" y="3809"/>
                  </a:lnTo>
                  <a:lnTo>
                    <a:pt x="125984" y="79375"/>
                  </a:lnTo>
                  <a:lnTo>
                    <a:pt x="154178" y="79375"/>
                  </a:lnTo>
                  <a:lnTo>
                    <a:pt x="154178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742688" y="1668780"/>
              <a:ext cx="1873758" cy="212598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745735" y="1462913"/>
              <a:ext cx="1870075" cy="274066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615683" y="1668792"/>
              <a:ext cx="223253" cy="191249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6625082" y="1489836"/>
              <a:ext cx="207645" cy="187325"/>
            </a:xfrm>
            <a:custGeom>
              <a:avLst/>
              <a:gdLst/>
              <a:ahLst/>
              <a:cxnLst/>
              <a:rect l="l" t="t" r="r" b="b"/>
              <a:pathLst>
                <a:path w="207645" h="187325">
                  <a:moveTo>
                    <a:pt x="173482" y="0"/>
                  </a:moveTo>
                  <a:lnTo>
                    <a:pt x="27686" y="0"/>
                  </a:lnTo>
                  <a:lnTo>
                    <a:pt x="27686" y="16890"/>
                  </a:lnTo>
                  <a:lnTo>
                    <a:pt x="156972" y="16890"/>
                  </a:lnTo>
                  <a:lnTo>
                    <a:pt x="156972" y="54737"/>
                  </a:lnTo>
                  <a:lnTo>
                    <a:pt x="31496" y="54737"/>
                  </a:lnTo>
                  <a:lnTo>
                    <a:pt x="30099" y="55117"/>
                  </a:lnTo>
                  <a:lnTo>
                    <a:pt x="28575" y="56641"/>
                  </a:lnTo>
                  <a:lnTo>
                    <a:pt x="28194" y="58038"/>
                  </a:lnTo>
                  <a:lnTo>
                    <a:pt x="28194" y="124205"/>
                  </a:lnTo>
                  <a:lnTo>
                    <a:pt x="28575" y="125602"/>
                  </a:lnTo>
                  <a:lnTo>
                    <a:pt x="30099" y="127126"/>
                  </a:lnTo>
                  <a:lnTo>
                    <a:pt x="31496" y="127508"/>
                  </a:lnTo>
                  <a:lnTo>
                    <a:pt x="92837" y="127508"/>
                  </a:lnTo>
                  <a:lnTo>
                    <a:pt x="92837" y="169545"/>
                  </a:lnTo>
                  <a:lnTo>
                    <a:pt x="0" y="169545"/>
                  </a:lnTo>
                  <a:lnTo>
                    <a:pt x="0" y="186816"/>
                  </a:lnTo>
                  <a:lnTo>
                    <a:pt x="207137" y="186816"/>
                  </a:lnTo>
                  <a:lnTo>
                    <a:pt x="207137" y="169545"/>
                  </a:lnTo>
                  <a:lnTo>
                    <a:pt x="113411" y="169545"/>
                  </a:lnTo>
                  <a:lnTo>
                    <a:pt x="113411" y="127508"/>
                  </a:lnTo>
                  <a:lnTo>
                    <a:pt x="184023" y="127508"/>
                  </a:lnTo>
                  <a:lnTo>
                    <a:pt x="184023" y="110743"/>
                  </a:lnTo>
                  <a:lnTo>
                    <a:pt x="47751" y="110743"/>
                  </a:lnTo>
                  <a:lnTo>
                    <a:pt x="47751" y="71627"/>
                  </a:lnTo>
                  <a:lnTo>
                    <a:pt x="173482" y="71627"/>
                  </a:lnTo>
                  <a:lnTo>
                    <a:pt x="174878" y="71247"/>
                  </a:lnTo>
                  <a:lnTo>
                    <a:pt x="176402" y="69723"/>
                  </a:lnTo>
                  <a:lnTo>
                    <a:pt x="176784" y="68199"/>
                  </a:lnTo>
                  <a:lnTo>
                    <a:pt x="176784" y="3301"/>
                  </a:lnTo>
                  <a:lnTo>
                    <a:pt x="176402" y="1904"/>
                  </a:lnTo>
                  <a:lnTo>
                    <a:pt x="174878" y="38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6625082" y="1489836"/>
              <a:ext cx="207645" cy="187325"/>
            </a:xfrm>
            <a:custGeom>
              <a:avLst/>
              <a:gdLst/>
              <a:ahLst/>
              <a:cxnLst/>
              <a:rect l="l" t="t" r="r" b="b"/>
              <a:pathLst>
                <a:path w="207645" h="187325">
                  <a:moveTo>
                    <a:pt x="27686" y="0"/>
                  </a:moveTo>
                  <a:lnTo>
                    <a:pt x="171450" y="0"/>
                  </a:lnTo>
                  <a:lnTo>
                    <a:pt x="173482" y="0"/>
                  </a:lnTo>
                  <a:lnTo>
                    <a:pt x="174878" y="380"/>
                  </a:lnTo>
                  <a:lnTo>
                    <a:pt x="175641" y="1142"/>
                  </a:lnTo>
                  <a:lnTo>
                    <a:pt x="176402" y="1904"/>
                  </a:lnTo>
                  <a:lnTo>
                    <a:pt x="176784" y="3301"/>
                  </a:lnTo>
                  <a:lnTo>
                    <a:pt x="176784" y="5334"/>
                  </a:lnTo>
                  <a:lnTo>
                    <a:pt x="176784" y="66166"/>
                  </a:lnTo>
                  <a:lnTo>
                    <a:pt x="176784" y="68199"/>
                  </a:lnTo>
                  <a:lnTo>
                    <a:pt x="176402" y="69723"/>
                  </a:lnTo>
                  <a:lnTo>
                    <a:pt x="175641" y="70485"/>
                  </a:lnTo>
                  <a:lnTo>
                    <a:pt x="174878" y="71247"/>
                  </a:lnTo>
                  <a:lnTo>
                    <a:pt x="173482" y="71627"/>
                  </a:lnTo>
                  <a:lnTo>
                    <a:pt x="171450" y="71627"/>
                  </a:lnTo>
                  <a:lnTo>
                    <a:pt x="47751" y="71627"/>
                  </a:lnTo>
                  <a:lnTo>
                    <a:pt x="47751" y="110743"/>
                  </a:lnTo>
                  <a:lnTo>
                    <a:pt x="184023" y="110743"/>
                  </a:lnTo>
                  <a:lnTo>
                    <a:pt x="184023" y="127508"/>
                  </a:lnTo>
                  <a:lnTo>
                    <a:pt x="113411" y="127508"/>
                  </a:lnTo>
                  <a:lnTo>
                    <a:pt x="113411" y="169545"/>
                  </a:lnTo>
                  <a:lnTo>
                    <a:pt x="207137" y="169545"/>
                  </a:lnTo>
                  <a:lnTo>
                    <a:pt x="207137" y="186816"/>
                  </a:lnTo>
                  <a:lnTo>
                    <a:pt x="0" y="186816"/>
                  </a:lnTo>
                  <a:lnTo>
                    <a:pt x="0" y="169545"/>
                  </a:lnTo>
                  <a:lnTo>
                    <a:pt x="92837" y="169545"/>
                  </a:lnTo>
                  <a:lnTo>
                    <a:pt x="92837" y="127508"/>
                  </a:lnTo>
                  <a:lnTo>
                    <a:pt x="33527" y="127508"/>
                  </a:lnTo>
                  <a:lnTo>
                    <a:pt x="31496" y="127508"/>
                  </a:lnTo>
                  <a:lnTo>
                    <a:pt x="30099" y="127126"/>
                  </a:lnTo>
                  <a:lnTo>
                    <a:pt x="29337" y="126364"/>
                  </a:lnTo>
                  <a:lnTo>
                    <a:pt x="28575" y="125602"/>
                  </a:lnTo>
                  <a:lnTo>
                    <a:pt x="28194" y="124205"/>
                  </a:lnTo>
                  <a:lnTo>
                    <a:pt x="28194" y="122174"/>
                  </a:lnTo>
                  <a:lnTo>
                    <a:pt x="28194" y="60071"/>
                  </a:lnTo>
                  <a:lnTo>
                    <a:pt x="28194" y="58038"/>
                  </a:lnTo>
                  <a:lnTo>
                    <a:pt x="28575" y="56641"/>
                  </a:lnTo>
                  <a:lnTo>
                    <a:pt x="29337" y="55879"/>
                  </a:lnTo>
                  <a:lnTo>
                    <a:pt x="30099" y="55117"/>
                  </a:lnTo>
                  <a:lnTo>
                    <a:pt x="31496" y="54737"/>
                  </a:lnTo>
                  <a:lnTo>
                    <a:pt x="33527" y="54737"/>
                  </a:lnTo>
                  <a:lnTo>
                    <a:pt x="156972" y="54737"/>
                  </a:lnTo>
                  <a:lnTo>
                    <a:pt x="156972" y="16890"/>
                  </a:lnTo>
                  <a:lnTo>
                    <a:pt x="27686" y="16890"/>
                  </a:lnTo>
                  <a:lnTo>
                    <a:pt x="27686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909815" y="1668767"/>
              <a:ext cx="438137" cy="201942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6919214" y="1478661"/>
              <a:ext cx="421640" cy="222250"/>
            </a:xfrm>
            <a:custGeom>
              <a:avLst/>
              <a:gdLst/>
              <a:ahLst/>
              <a:cxnLst/>
              <a:rect l="l" t="t" r="r" b="b"/>
              <a:pathLst>
                <a:path w="421640" h="222250">
                  <a:moveTo>
                    <a:pt x="288925" y="157606"/>
                  </a:moveTo>
                  <a:lnTo>
                    <a:pt x="268731" y="157606"/>
                  </a:lnTo>
                  <a:lnTo>
                    <a:pt x="268731" y="218693"/>
                  </a:lnTo>
                  <a:lnTo>
                    <a:pt x="269112" y="220090"/>
                  </a:lnTo>
                  <a:lnTo>
                    <a:pt x="270636" y="221614"/>
                  </a:lnTo>
                  <a:lnTo>
                    <a:pt x="272033" y="221996"/>
                  </a:lnTo>
                  <a:lnTo>
                    <a:pt x="421512" y="221996"/>
                  </a:lnTo>
                  <a:lnTo>
                    <a:pt x="421512" y="204597"/>
                  </a:lnTo>
                  <a:lnTo>
                    <a:pt x="288925" y="204597"/>
                  </a:lnTo>
                  <a:lnTo>
                    <a:pt x="288925" y="157606"/>
                  </a:lnTo>
                  <a:close/>
                </a:path>
                <a:path w="421640" h="222250">
                  <a:moveTo>
                    <a:pt x="415162" y="508"/>
                  </a:moveTo>
                  <a:lnTo>
                    <a:pt x="395224" y="508"/>
                  </a:lnTo>
                  <a:lnTo>
                    <a:pt x="395224" y="59309"/>
                  </a:lnTo>
                  <a:lnTo>
                    <a:pt x="357885" y="59309"/>
                  </a:lnTo>
                  <a:lnTo>
                    <a:pt x="357885" y="76073"/>
                  </a:lnTo>
                  <a:lnTo>
                    <a:pt x="395224" y="76073"/>
                  </a:lnTo>
                  <a:lnTo>
                    <a:pt x="395224" y="106679"/>
                  </a:lnTo>
                  <a:lnTo>
                    <a:pt x="357885" y="106679"/>
                  </a:lnTo>
                  <a:lnTo>
                    <a:pt x="357885" y="123443"/>
                  </a:lnTo>
                  <a:lnTo>
                    <a:pt x="395224" y="123443"/>
                  </a:lnTo>
                  <a:lnTo>
                    <a:pt x="395224" y="166750"/>
                  </a:lnTo>
                  <a:lnTo>
                    <a:pt x="415162" y="166750"/>
                  </a:lnTo>
                  <a:lnTo>
                    <a:pt x="415162" y="508"/>
                  </a:lnTo>
                  <a:close/>
                </a:path>
                <a:path w="421640" h="222250">
                  <a:moveTo>
                    <a:pt x="296036" y="60071"/>
                  </a:moveTo>
                  <a:lnTo>
                    <a:pt x="255524" y="71500"/>
                  </a:lnTo>
                  <a:lnTo>
                    <a:pt x="240029" y="100584"/>
                  </a:lnTo>
                  <a:lnTo>
                    <a:pt x="240029" y="106679"/>
                  </a:lnTo>
                  <a:lnTo>
                    <a:pt x="266572" y="136651"/>
                  </a:lnTo>
                  <a:lnTo>
                    <a:pt x="287908" y="141731"/>
                  </a:lnTo>
                  <a:lnTo>
                    <a:pt x="304164" y="141731"/>
                  </a:lnTo>
                  <a:lnTo>
                    <a:pt x="340867" y="126618"/>
                  </a:lnTo>
                  <a:lnTo>
                    <a:pt x="341655" y="125729"/>
                  </a:lnTo>
                  <a:lnTo>
                    <a:pt x="296036" y="125729"/>
                  </a:lnTo>
                  <a:lnTo>
                    <a:pt x="288109" y="125297"/>
                  </a:lnTo>
                  <a:lnTo>
                    <a:pt x="260603" y="107823"/>
                  </a:lnTo>
                  <a:lnTo>
                    <a:pt x="260603" y="93472"/>
                  </a:lnTo>
                  <a:lnTo>
                    <a:pt x="296036" y="76073"/>
                  </a:lnTo>
                  <a:lnTo>
                    <a:pt x="341669" y="76073"/>
                  </a:lnTo>
                  <a:lnTo>
                    <a:pt x="336422" y="71500"/>
                  </a:lnTo>
                  <a:lnTo>
                    <a:pt x="328023" y="66500"/>
                  </a:lnTo>
                  <a:lnTo>
                    <a:pt x="318468" y="62928"/>
                  </a:lnTo>
                  <a:lnTo>
                    <a:pt x="307794" y="60785"/>
                  </a:lnTo>
                  <a:lnTo>
                    <a:pt x="296036" y="60071"/>
                  </a:lnTo>
                  <a:close/>
                </a:path>
                <a:path w="421640" h="222250">
                  <a:moveTo>
                    <a:pt x="341669" y="76073"/>
                  </a:moveTo>
                  <a:lnTo>
                    <a:pt x="296036" y="76073"/>
                  </a:lnTo>
                  <a:lnTo>
                    <a:pt x="303944" y="76503"/>
                  </a:lnTo>
                  <a:lnTo>
                    <a:pt x="310911" y="77803"/>
                  </a:lnTo>
                  <a:lnTo>
                    <a:pt x="316950" y="79984"/>
                  </a:lnTo>
                  <a:lnTo>
                    <a:pt x="322071" y="83058"/>
                  </a:lnTo>
                  <a:lnTo>
                    <a:pt x="328294" y="87629"/>
                  </a:lnTo>
                  <a:lnTo>
                    <a:pt x="331342" y="93472"/>
                  </a:lnTo>
                  <a:lnTo>
                    <a:pt x="331342" y="107823"/>
                  </a:lnTo>
                  <a:lnTo>
                    <a:pt x="296036" y="125729"/>
                  </a:lnTo>
                  <a:lnTo>
                    <a:pt x="341655" y="125729"/>
                  </a:lnTo>
                  <a:lnTo>
                    <a:pt x="344804" y="122174"/>
                  </a:lnTo>
                  <a:lnTo>
                    <a:pt x="347725" y="117221"/>
                  </a:lnTo>
                  <a:lnTo>
                    <a:pt x="350519" y="112267"/>
                  </a:lnTo>
                  <a:lnTo>
                    <a:pt x="352043" y="106679"/>
                  </a:lnTo>
                  <a:lnTo>
                    <a:pt x="352043" y="100584"/>
                  </a:lnTo>
                  <a:lnTo>
                    <a:pt x="351067" y="91985"/>
                  </a:lnTo>
                  <a:lnTo>
                    <a:pt x="348138" y="84280"/>
                  </a:lnTo>
                  <a:lnTo>
                    <a:pt x="343257" y="77456"/>
                  </a:lnTo>
                  <a:lnTo>
                    <a:pt x="341669" y="76073"/>
                  </a:lnTo>
                  <a:close/>
                </a:path>
                <a:path w="421640" h="222250">
                  <a:moveTo>
                    <a:pt x="356869" y="31623"/>
                  </a:moveTo>
                  <a:lnTo>
                    <a:pt x="231139" y="31623"/>
                  </a:lnTo>
                  <a:lnTo>
                    <a:pt x="231139" y="47878"/>
                  </a:lnTo>
                  <a:lnTo>
                    <a:pt x="356869" y="47878"/>
                  </a:lnTo>
                  <a:lnTo>
                    <a:pt x="356869" y="31623"/>
                  </a:lnTo>
                  <a:close/>
                </a:path>
                <a:path w="421640" h="222250">
                  <a:moveTo>
                    <a:pt x="328040" y="0"/>
                  </a:moveTo>
                  <a:lnTo>
                    <a:pt x="261619" y="0"/>
                  </a:lnTo>
                  <a:lnTo>
                    <a:pt x="261619" y="16001"/>
                  </a:lnTo>
                  <a:lnTo>
                    <a:pt x="328040" y="16001"/>
                  </a:lnTo>
                  <a:lnTo>
                    <a:pt x="328040" y="0"/>
                  </a:lnTo>
                  <a:close/>
                </a:path>
                <a:path w="421640" h="222250">
                  <a:moveTo>
                    <a:pt x="207136" y="180466"/>
                  </a:moveTo>
                  <a:lnTo>
                    <a:pt x="0" y="180466"/>
                  </a:lnTo>
                  <a:lnTo>
                    <a:pt x="0" y="197738"/>
                  </a:lnTo>
                  <a:lnTo>
                    <a:pt x="207136" y="197738"/>
                  </a:lnTo>
                  <a:lnTo>
                    <a:pt x="207136" y="180466"/>
                  </a:lnTo>
                  <a:close/>
                </a:path>
                <a:path w="421640" h="222250">
                  <a:moveTo>
                    <a:pt x="74802" y="125475"/>
                  </a:moveTo>
                  <a:lnTo>
                    <a:pt x="55117" y="125475"/>
                  </a:lnTo>
                  <a:lnTo>
                    <a:pt x="55117" y="180466"/>
                  </a:lnTo>
                  <a:lnTo>
                    <a:pt x="74802" y="180466"/>
                  </a:lnTo>
                  <a:lnTo>
                    <a:pt x="74802" y="125475"/>
                  </a:lnTo>
                  <a:close/>
                </a:path>
                <a:path w="421640" h="222250">
                  <a:moveTo>
                    <a:pt x="153415" y="125475"/>
                  </a:moveTo>
                  <a:lnTo>
                    <a:pt x="134111" y="125475"/>
                  </a:lnTo>
                  <a:lnTo>
                    <a:pt x="134111" y="180466"/>
                  </a:lnTo>
                  <a:lnTo>
                    <a:pt x="153415" y="180466"/>
                  </a:lnTo>
                  <a:lnTo>
                    <a:pt x="153415" y="125475"/>
                  </a:lnTo>
                  <a:close/>
                </a:path>
                <a:path w="421640" h="222250">
                  <a:moveTo>
                    <a:pt x="188594" y="100837"/>
                  </a:moveTo>
                  <a:lnTo>
                    <a:pt x="18033" y="100837"/>
                  </a:lnTo>
                  <a:lnTo>
                    <a:pt x="18033" y="117855"/>
                  </a:lnTo>
                  <a:lnTo>
                    <a:pt x="188594" y="117855"/>
                  </a:lnTo>
                  <a:lnTo>
                    <a:pt x="188594" y="100837"/>
                  </a:lnTo>
                  <a:close/>
                </a:path>
                <a:path w="421640" h="222250">
                  <a:moveTo>
                    <a:pt x="68706" y="29844"/>
                  </a:moveTo>
                  <a:lnTo>
                    <a:pt x="48513" y="29844"/>
                  </a:lnTo>
                  <a:lnTo>
                    <a:pt x="48640" y="48387"/>
                  </a:lnTo>
                  <a:lnTo>
                    <a:pt x="48896" y="59816"/>
                  </a:lnTo>
                  <a:lnTo>
                    <a:pt x="49021" y="70992"/>
                  </a:lnTo>
                  <a:lnTo>
                    <a:pt x="49149" y="76708"/>
                  </a:lnTo>
                  <a:lnTo>
                    <a:pt x="49268" y="88264"/>
                  </a:lnTo>
                  <a:lnTo>
                    <a:pt x="49529" y="100837"/>
                  </a:lnTo>
                  <a:lnTo>
                    <a:pt x="69722" y="100837"/>
                  </a:lnTo>
                  <a:lnTo>
                    <a:pt x="69468" y="94361"/>
                  </a:lnTo>
                  <a:lnTo>
                    <a:pt x="69341" y="82550"/>
                  </a:lnTo>
                  <a:lnTo>
                    <a:pt x="69214" y="65404"/>
                  </a:lnTo>
                  <a:lnTo>
                    <a:pt x="68960" y="59816"/>
                  </a:lnTo>
                  <a:lnTo>
                    <a:pt x="68833" y="48387"/>
                  </a:lnTo>
                  <a:lnTo>
                    <a:pt x="68706" y="29844"/>
                  </a:lnTo>
                  <a:close/>
                </a:path>
                <a:path w="421640" h="222250">
                  <a:moveTo>
                    <a:pt x="157987" y="29844"/>
                  </a:moveTo>
                  <a:lnTo>
                    <a:pt x="138175" y="29844"/>
                  </a:lnTo>
                  <a:lnTo>
                    <a:pt x="137921" y="36449"/>
                  </a:lnTo>
                  <a:lnTo>
                    <a:pt x="137794" y="42672"/>
                  </a:lnTo>
                  <a:lnTo>
                    <a:pt x="137667" y="65404"/>
                  </a:lnTo>
                  <a:lnTo>
                    <a:pt x="137413" y="70992"/>
                  </a:lnTo>
                  <a:lnTo>
                    <a:pt x="137286" y="76708"/>
                  </a:lnTo>
                  <a:lnTo>
                    <a:pt x="137159" y="100837"/>
                  </a:lnTo>
                  <a:lnTo>
                    <a:pt x="156717" y="100837"/>
                  </a:lnTo>
                  <a:lnTo>
                    <a:pt x="156717" y="94361"/>
                  </a:lnTo>
                  <a:lnTo>
                    <a:pt x="157101" y="76708"/>
                  </a:lnTo>
                  <a:lnTo>
                    <a:pt x="157225" y="65404"/>
                  </a:lnTo>
                  <a:lnTo>
                    <a:pt x="157987" y="29844"/>
                  </a:lnTo>
                  <a:close/>
                </a:path>
                <a:path w="421640" h="222250">
                  <a:moveTo>
                    <a:pt x="183133" y="12700"/>
                  </a:moveTo>
                  <a:lnTo>
                    <a:pt x="23367" y="12700"/>
                  </a:lnTo>
                  <a:lnTo>
                    <a:pt x="23367" y="29844"/>
                  </a:lnTo>
                  <a:lnTo>
                    <a:pt x="183133" y="29844"/>
                  </a:lnTo>
                  <a:lnTo>
                    <a:pt x="183133" y="12700"/>
                  </a:lnTo>
                  <a:close/>
                </a:path>
              </a:pathLst>
            </a:custGeom>
            <a:solidFill>
              <a:srgbClr val="3B0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6919214" y="1478661"/>
              <a:ext cx="421640" cy="222250"/>
            </a:xfrm>
            <a:custGeom>
              <a:avLst/>
              <a:gdLst/>
              <a:ahLst/>
              <a:cxnLst/>
              <a:rect l="l" t="t" r="r" b="b"/>
              <a:pathLst>
                <a:path w="421640" h="222250">
                  <a:moveTo>
                    <a:pt x="268731" y="157606"/>
                  </a:moveTo>
                  <a:lnTo>
                    <a:pt x="288925" y="157606"/>
                  </a:lnTo>
                  <a:lnTo>
                    <a:pt x="288925" y="204597"/>
                  </a:lnTo>
                  <a:lnTo>
                    <a:pt x="421512" y="204597"/>
                  </a:lnTo>
                  <a:lnTo>
                    <a:pt x="421512" y="221996"/>
                  </a:lnTo>
                  <a:lnTo>
                    <a:pt x="274065" y="221996"/>
                  </a:lnTo>
                  <a:lnTo>
                    <a:pt x="272033" y="221996"/>
                  </a:lnTo>
                  <a:lnTo>
                    <a:pt x="270636" y="221614"/>
                  </a:lnTo>
                  <a:lnTo>
                    <a:pt x="269875" y="220852"/>
                  </a:lnTo>
                  <a:lnTo>
                    <a:pt x="269112" y="220090"/>
                  </a:lnTo>
                  <a:lnTo>
                    <a:pt x="268731" y="218693"/>
                  </a:lnTo>
                  <a:lnTo>
                    <a:pt x="268731" y="216662"/>
                  </a:lnTo>
                  <a:lnTo>
                    <a:pt x="268731" y="157606"/>
                  </a:lnTo>
                  <a:close/>
                </a:path>
                <a:path w="421640" h="222250">
                  <a:moveTo>
                    <a:pt x="55117" y="125475"/>
                  </a:moveTo>
                  <a:lnTo>
                    <a:pt x="74802" y="125475"/>
                  </a:lnTo>
                  <a:lnTo>
                    <a:pt x="74802" y="180466"/>
                  </a:lnTo>
                  <a:lnTo>
                    <a:pt x="134111" y="180466"/>
                  </a:lnTo>
                  <a:lnTo>
                    <a:pt x="134111" y="125475"/>
                  </a:lnTo>
                  <a:lnTo>
                    <a:pt x="153415" y="125475"/>
                  </a:lnTo>
                  <a:lnTo>
                    <a:pt x="153415" y="180466"/>
                  </a:lnTo>
                  <a:lnTo>
                    <a:pt x="207136" y="180466"/>
                  </a:lnTo>
                  <a:lnTo>
                    <a:pt x="207136" y="197738"/>
                  </a:lnTo>
                  <a:lnTo>
                    <a:pt x="0" y="197738"/>
                  </a:lnTo>
                  <a:lnTo>
                    <a:pt x="0" y="180466"/>
                  </a:lnTo>
                  <a:lnTo>
                    <a:pt x="55117" y="180466"/>
                  </a:lnTo>
                  <a:lnTo>
                    <a:pt x="55117" y="125475"/>
                  </a:lnTo>
                  <a:close/>
                </a:path>
                <a:path w="421640" h="222250">
                  <a:moveTo>
                    <a:pt x="296036" y="76073"/>
                  </a:moveTo>
                  <a:lnTo>
                    <a:pt x="260603" y="93472"/>
                  </a:lnTo>
                  <a:lnTo>
                    <a:pt x="260603" y="100584"/>
                  </a:lnTo>
                  <a:lnTo>
                    <a:pt x="260603" y="107823"/>
                  </a:lnTo>
                  <a:lnTo>
                    <a:pt x="296036" y="125729"/>
                  </a:lnTo>
                  <a:lnTo>
                    <a:pt x="304157" y="125297"/>
                  </a:lnTo>
                  <a:lnTo>
                    <a:pt x="331342" y="107823"/>
                  </a:lnTo>
                  <a:lnTo>
                    <a:pt x="331342" y="100584"/>
                  </a:lnTo>
                  <a:lnTo>
                    <a:pt x="331342" y="93472"/>
                  </a:lnTo>
                  <a:lnTo>
                    <a:pt x="303944" y="76503"/>
                  </a:lnTo>
                  <a:lnTo>
                    <a:pt x="296036" y="76073"/>
                  </a:lnTo>
                  <a:close/>
                </a:path>
                <a:path w="421640" h="222250">
                  <a:moveTo>
                    <a:pt x="296036" y="60071"/>
                  </a:moveTo>
                  <a:lnTo>
                    <a:pt x="336422" y="71500"/>
                  </a:lnTo>
                  <a:lnTo>
                    <a:pt x="352043" y="100584"/>
                  </a:lnTo>
                  <a:lnTo>
                    <a:pt x="352043" y="106679"/>
                  </a:lnTo>
                  <a:lnTo>
                    <a:pt x="325246" y="136651"/>
                  </a:lnTo>
                  <a:lnTo>
                    <a:pt x="318388" y="138684"/>
                  </a:lnTo>
                  <a:lnTo>
                    <a:pt x="311657" y="140715"/>
                  </a:lnTo>
                  <a:lnTo>
                    <a:pt x="304164" y="141731"/>
                  </a:lnTo>
                  <a:lnTo>
                    <a:pt x="296036" y="141731"/>
                  </a:lnTo>
                  <a:lnTo>
                    <a:pt x="287908" y="141731"/>
                  </a:lnTo>
                  <a:lnTo>
                    <a:pt x="250825" y="126618"/>
                  </a:lnTo>
                  <a:lnTo>
                    <a:pt x="240029" y="106679"/>
                  </a:lnTo>
                  <a:lnTo>
                    <a:pt x="240029" y="100584"/>
                  </a:lnTo>
                  <a:lnTo>
                    <a:pt x="263907" y="66500"/>
                  </a:lnTo>
                  <a:lnTo>
                    <a:pt x="284152" y="60785"/>
                  </a:lnTo>
                  <a:lnTo>
                    <a:pt x="296036" y="60071"/>
                  </a:lnTo>
                  <a:close/>
                </a:path>
                <a:path w="421640" h="222250">
                  <a:moveTo>
                    <a:pt x="231139" y="31623"/>
                  </a:moveTo>
                  <a:lnTo>
                    <a:pt x="356869" y="31623"/>
                  </a:lnTo>
                  <a:lnTo>
                    <a:pt x="356869" y="47878"/>
                  </a:lnTo>
                  <a:lnTo>
                    <a:pt x="231139" y="47878"/>
                  </a:lnTo>
                  <a:lnTo>
                    <a:pt x="231139" y="31623"/>
                  </a:lnTo>
                  <a:close/>
                </a:path>
                <a:path w="421640" h="222250">
                  <a:moveTo>
                    <a:pt x="68706" y="29844"/>
                  </a:moveTo>
                  <a:lnTo>
                    <a:pt x="68706" y="36449"/>
                  </a:lnTo>
                  <a:lnTo>
                    <a:pt x="68706" y="42672"/>
                  </a:lnTo>
                  <a:lnTo>
                    <a:pt x="68833" y="48387"/>
                  </a:lnTo>
                  <a:lnTo>
                    <a:pt x="68833" y="54101"/>
                  </a:lnTo>
                  <a:lnTo>
                    <a:pt x="68960" y="59816"/>
                  </a:lnTo>
                  <a:lnTo>
                    <a:pt x="69214" y="65404"/>
                  </a:lnTo>
                  <a:lnTo>
                    <a:pt x="69214" y="70992"/>
                  </a:lnTo>
                  <a:lnTo>
                    <a:pt x="69214" y="76708"/>
                  </a:lnTo>
                  <a:lnTo>
                    <a:pt x="69341" y="82550"/>
                  </a:lnTo>
                  <a:lnTo>
                    <a:pt x="69341" y="88264"/>
                  </a:lnTo>
                  <a:lnTo>
                    <a:pt x="69468" y="94361"/>
                  </a:lnTo>
                  <a:lnTo>
                    <a:pt x="69722" y="100837"/>
                  </a:lnTo>
                  <a:lnTo>
                    <a:pt x="137159" y="100837"/>
                  </a:lnTo>
                  <a:lnTo>
                    <a:pt x="137159" y="94361"/>
                  </a:lnTo>
                  <a:lnTo>
                    <a:pt x="137159" y="88264"/>
                  </a:lnTo>
                  <a:lnTo>
                    <a:pt x="137286" y="82550"/>
                  </a:lnTo>
                  <a:lnTo>
                    <a:pt x="137286" y="76708"/>
                  </a:lnTo>
                  <a:lnTo>
                    <a:pt x="137413" y="70992"/>
                  </a:lnTo>
                  <a:lnTo>
                    <a:pt x="137667" y="65404"/>
                  </a:lnTo>
                  <a:lnTo>
                    <a:pt x="137667" y="59816"/>
                  </a:lnTo>
                  <a:lnTo>
                    <a:pt x="137667" y="54101"/>
                  </a:lnTo>
                  <a:lnTo>
                    <a:pt x="137794" y="48387"/>
                  </a:lnTo>
                  <a:lnTo>
                    <a:pt x="137794" y="42672"/>
                  </a:lnTo>
                  <a:lnTo>
                    <a:pt x="137921" y="36449"/>
                  </a:lnTo>
                  <a:lnTo>
                    <a:pt x="138175" y="29844"/>
                  </a:lnTo>
                  <a:lnTo>
                    <a:pt x="68706" y="29844"/>
                  </a:lnTo>
                  <a:close/>
                </a:path>
                <a:path w="421640" h="222250">
                  <a:moveTo>
                    <a:pt x="23367" y="12700"/>
                  </a:moveTo>
                  <a:lnTo>
                    <a:pt x="183133" y="12700"/>
                  </a:lnTo>
                  <a:lnTo>
                    <a:pt x="183133" y="29844"/>
                  </a:lnTo>
                  <a:lnTo>
                    <a:pt x="157987" y="29844"/>
                  </a:lnTo>
                  <a:lnTo>
                    <a:pt x="157860" y="36449"/>
                  </a:lnTo>
                  <a:lnTo>
                    <a:pt x="157733" y="42672"/>
                  </a:lnTo>
                  <a:lnTo>
                    <a:pt x="157606" y="48387"/>
                  </a:lnTo>
                  <a:lnTo>
                    <a:pt x="157479" y="54101"/>
                  </a:lnTo>
                  <a:lnTo>
                    <a:pt x="157352" y="59816"/>
                  </a:lnTo>
                  <a:lnTo>
                    <a:pt x="157225" y="65404"/>
                  </a:lnTo>
                  <a:lnTo>
                    <a:pt x="157225" y="70992"/>
                  </a:lnTo>
                  <a:lnTo>
                    <a:pt x="157099" y="76708"/>
                  </a:lnTo>
                  <a:lnTo>
                    <a:pt x="156971" y="82550"/>
                  </a:lnTo>
                  <a:lnTo>
                    <a:pt x="156844" y="88264"/>
                  </a:lnTo>
                  <a:lnTo>
                    <a:pt x="156717" y="94361"/>
                  </a:lnTo>
                  <a:lnTo>
                    <a:pt x="156717" y="100837"/>
                  </a:lnTo>
                  <a:lnTo>
                    <a:pt x="188594" y="100837"/>
                  </a:lnTo>
                  <a:lnTo>
                    <a:pt x="188594" y="117855"/>
                  </a:lnTo>
                  <a:lnTo>
                    <a:pt x="18033" y="117855"/>
                  </a:lnTo>
                  <a:lnTo>
                    <a:pt x="18033" y="100837"/>
                  </a:lnTo>
                  <a:lnTo>
                    <a:pt x="49529" y="100837"/>
                  </a:lnTo>
                  <a:lnTo>
                    <a:pt x="49402" y="94361"/>
                  </a:lnTo>
                  <a:lnTo>
                    <a:pt x="49275" y="88264"/>
                  </a:lnTo>
                  <a:lnTo>
                    <a:pt x="49149" y="82550"/>
                  </a:lnTo>
                  <a:lnTo>
                    <a:pt x="49149" y="76708"/>
                  </a:lnTo>
                  <a:lnTo>
                    <a:pt x="49021" y="70992"/>
                  </a:lnTo>
                  <a:lnTo>
                    <a:pt x="49021" y="65404"/>
                  </a:lnTo>
                  <a:lnTo>
                    <a:pt x="48894" y="59816"/>
                  </a:lnTo>
                  <a:lnTo>
                    <a:pt x="48767" y="54101"/>
                  </a:lnTo>
                  <a:lnTo>
                    <a:pt x="48640" y="48387"/>
                  </a:lnTo>
                  <a:lnTo>
                    <a:pt x="48640" y="42672"/>
                  </a:lnTo>
                  <a:lnTo>
                    <a:pt x="48513" y="36449"/>
                  </a:lnTo>
                  <a:lnTo>
                    <a:pt x="48513" y="29844"/>
                  </a:lnTo>
                  <a:lnTo>
                    <a:pt x="23367" y="29844"/>
                  </a:lnTo>
                  <a:lnTo>
                    <a:pt x="23367" y="12700"/>
                  </a:lnTo>
                  <a:close/>
                </a:path>
                <a:path w="421640" h="222250">
                  <a:moveTo>
                    <a:pt x="395224" y="508"/>
                  </a:moveTo>
                  <a:lnTo>
                    <a:pt x="415162" y="508"/>
                  </a:lnTo>
                  <a:lnTo>
                    <a:pt x="415162" y="166750"/>
                  </a:lnTo>
                  <a:lnTo>
                    <a:pt x="395224" y="166750"/>
                  </a:lnTo>
                  <a:lnTo>
                    <a:pt x="395224" y="123443"/>
                  </a:lnTo>
                  <a:lnTo>
                    <a:pt x="357885" y="123443"/>
                  </a:lnTo>
                  <a:lnTo>
                    <a:pt x="357885" y="106679"/>
                  </a:lnTo>
                  <a:lnTo>
                    <a:pt x="395224" y="106679"/>
                  </a:lnTo>
                  <a:lnTo>
                    <a:pt x="395224" y="76073"/>
                  </a:lnTo>
                  <a:lnTo>
                    <a:pt x="357885" y="76073"/>
                  </a:lnTo>
                  <a:lnTo>
                    <a:pt x="357885" y="59309"/>
                  </a:lnTo>
                  <a:lnTo>
                    <a:pt x="395224" y="59309"/>
                  </a:lnTo>
                  <a:lnTo>
                    <a:pt x="395224" y="508"/>
                  </a:lnTo>
                  <a:close/>
                </a:path>
                <a:path w="421640" h="222250">
                  <a:moveTo>
                    <a:pt x="261619" y="0"/>
                  </a:moveTo>
                  <a:lnTo>
                    <a:pt x="328040" y="0"/>
                  </a:lnTo>
                  <a:lnTo>
                    <a:pt x="328040" y="16001"/>
                  </a:lnTo>
                  <a:lnTo>
                    <a:pt x="261619" y="16001"/>
                  </a:lnTo>
                  <a:lnTo>
                    <a:pt x="261619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1" name="object 251"/>
          <p:cNvSpPr txBox="1"/>
          <p:nvPr/>
        </p:nvSpPr>
        <p:spPr>
          <a:xfrm>
            <a:off x="2062352" y="5771184"/>
            <a:ext cx="61976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0400" marR="5080" indent="-647700">
              <a:lnSpc>
                <a:spcPct val="100000"/>
              </a:lnSpc>
              <a:spcBef>
                <a:spcPts val="95"/>
              </a:spcBef>
            </a:pPr>
            <a:r>
              <a:rPr dirty="0" sz="1600" spc="-105">
                <a:latin typeface="Malgun Gothic"/>
                <a:cs typeface="Malgun Gothic"/>
              </a:rPr>
              <a:t>노드</a:t>
            </a:r>
            <a:r>
              <a:rPr dirty="0" sz="1600" spc="-100">
                <a:latin typeface="Malgun Gothic"/>
                <a:cs typeface="Malgun Gothic"/>
              </a:rPr>
              <a:t>에</a:t>
            </a:r>
            <a:r>
              <a:rPr dirty="0" sz="1600" spc="-12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연산</a:t>
            </a:r>
            <a:r>
              <a:rPr dirty="0" sz="1600" spc="85">
                <a:latin typeface="Malgun Gothic"/>
                <a:cs typeface="Malgun Gothic"/>
              </a:rPr>
              <a:t>(</a:t>
            </a:r>
            <a:r>
              <a:rPr dirty="0" sz="1600" spc="-105">
                <a:latin typeface="Malgun Gothic"/>
                <a:cs typeface="Malgun Gothic"/>
              </a:rPr>
              <a:t>계</a:t>
            </a:r>
            <a:r>
              <a:rPr dirty="0" sz="1600" spc="-100">
                <a:latin typeface="Malgun Gothic"/>
                <a:cs typeface="Malgun Gothic"/>
              </a:rPr>
              <a:t>산</a:t>
            </a:r>
            <a:r>
              <a:rPr dirty="0" sz="1600" spc="130">
                <a:latin typeface="Malgun Gothic"/>
                <a:cs typeface="Malgun Gothic"/>
              </a:rPr>
              <a:t>,</a:t>
            </a:r>
            <a:r>
              <a:rPr dirty="0" sz="1600" spc="-100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o</a:t>
            </a:r>
            <a:r>
              <a:rPr dirty="0" sz="1600" spc="5">
                <a:latin typeface="Malgun Gothic"/>
                <a:cs typeface="Malgun Gothic"/>
              </a:rPr>
              <a:t>p</a:t>
            </a:r>
            <a:r>
              <a:rPr dirty="0" sz="1600">
                <a:latin typeface="Malgun Gothic"/>
                <a:cs typeface="Malgun Gothic"/>
              </a:rPr>
              <a:t>e</a:t>
            </a:r>
            <a:r>
              <a:rPr dirty="0" sz="1600" spc="20">
                <a:latin typeface="Malgun Gothic"/>
                <a:cs typeface="Malgun Gothic"/>
              </a:rPr>
              <a:t>r</a:t>
            </a:r>
            <a:r>
              <a:rPr dirty="0" sz="1600" spc="20">
                <a:latin typeface="Malgun Gothic"/>
                <a:cs typeface="Malgun Gothic"/>
              </a:rPr>
              <a:t>a</a:t>
            </a:r>
            <a:r>
              <a:rPr dirty="0" sz="1600" spc="10">
                <a:latin typeface="Malgun Gothic"/>
                <a:cs typeface="Malgun Gothic"/>
              </a:rPr>
              <a:t>t</a:t>
            </a:r>
            <a:r>
              <a:rPr dirty="0" sz="1600">
                <a:latin typeface="Malgun Gothic"/>
                <a:cs typeface="Malgun Gothic"/>
              </a:rPr>
              <a:t>i</a:t>
            </a:r>
            <a:r>
              <a:rPr dirty="0" sz="1600" spc="5">
                <a:latin typeface="Malgun Gothic"/>
                <a:cs typeface="Malgun Gothic"/>
              </a:rPr>
              <a:t>o</a:t>
            </a:r>
            <a:r>
              <a:rPr dirty="0" sz="1600" spc="40">
                <a:latin typeface="Malgun Gothic"/>
                <a:cs typeface="Malgun Gothic"/>
              </a:rPr>
              <a:t>n</a:t>
            </a:r>
            <a:r>
              <a:rPr dirty="0" sz="1600" spc="90">
                <a:latin typeface="Malgun Gothic"/>
                <a:cs typeface="Malgun Gothic"/>
              </a:rPr>
              <a:t>)</a:t>
            </a:r>
            <a:r>
              <a:rPr dirty="0" sz="1600" spc="-100">
                <a:latin typeface="Malgun Gothic"/>
                <a:cs typeface="Malgun Gothic"/>
              </a:rPr>
              <a:t>을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담</a:t>
            </a:r>
            <a:r>
              <a:rPr dirty="0" sz="1600" spc="-100">
                <a:latin typeface="Malgun Gothic"/>
                <a:cs typeface="Malgun Gothic"/>
              </a:rPr>
              <a:t>고</a:t>
            </a:r>
            <a:r>
              <a:rPr dirty="0" sz="1600" spc="130">
                <a:latin typeface="Malgun Gothic"/>
                <a:cs typeface="Malgun Gothic"/>
              </a:rPr>
              <a:t>,</a:t>
            </a:r>
            <a:r>
              <a:rPr dirty="0" sz="1600" spc="-114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엣지</a:t>
            </a:r>
            <a:r>
              <a:rPr dirty="0" sz="1600" spc="85">
                <a:latin typeface="Malgun Gothic"/>
                <a:cs typeface="Malgun Gothic"/>
              </a:rPr>
              <a:t>(</a:t>
            </a:r>
            <a:r>
              <a:rPr dirty="0" sz="1600" spc="-105">
                <a:latin typeface="Malgun Gothic"/>
                <a:cs typeface="Malgun Gothic"/>
              </a:rPr>
              <a:t>간선</a:t>
            </a:r>
            <a:r>
              <a:rPr dirty="0" sz="1600" spc="85">
                <a:latin typeface="Malgun Gothic"/>
                <a:cs typeface="Malgun Gothic"/>
              </a:rPr>
              <a:t>)</a:t>
            </a:r>
            <a:r>
              <a:rPr dirty="0" sz="1600" spc="-100">
                <a:latin typeface="Malgun Gothic"/>
                <a:cs typeface="Malgun Gothic"/>
              </a:rPr>
              <a:t>에</a:t>
            </a:r>
            <a:r>
              <a:rPr dirty="0" sz="1600" spc="-12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데이터</a:t>
            </a:r>
            <a:r>
              <a:rPr dirty="0" sz="1600" spc="-100">
                <a:latin typeface="Malgun Gothic"/>
                <a:cs typeface="Malgun Gothic"/>
              </a:rPr>
              <a:t>를</a:t>
            </a:r>
            <a:r>
              <a:rPr dirty="0" sz="1600" spc="-105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담</a:t>
            </a:r>
            <a:r>
              <a:rPr dirty="0" sz="1600" spc="-100">
                <a:latin typeface="Malgun Gothic"/>
                <a:cs typeface="Malgun Gothic"/>
              </a:rPr>
              <a:t>고</a:t>
            </a:r>
            <a:r>
              <a:rPr dirty="0" sz="1600" spc="-12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있다</a:t>
            </a:r>
            <a:r>
              <a:rPr dirty="0" sz="1600" spc="185">
                <a:latin typeface="Malgun Gothic"/>
                <a:cs typeface="Malgun Gothic"/>
              </a:rPr>
              <a:t>.  </a:t>
            </a:r>
            <a:r>
              <a:rPr dirty="0" sz="1600" spc="-105">
                <a:latin typeface="Malgun Gothic"/>
                <a:cs typeface="Malgun Gothic"/>
              </a:rPr>
              <a:t>엣지</a:t>
            </a:r>
            <a:r>
              <a:rPr dirty="0" sz="1600" spc="-100">
                <a:latin typeface="Malgun Gothic"/>
                <a:cs typeface="Malgun Gothic"/>
              </a:rPr>
              <a:t>는</a:t>
            </a:r>
            <a:r>
              <a:rPr dirty="0" sz="1600" spc="-120">
                <a:latin typeface="Malgun Gothic"/>
                <a:cs typeface="Malgun Gothic"/>
              </a:rPr>
              <a:t> </a:t>
            </a:r>
            <a:r>
              <a:rPr dirty="0" sz="1600" spc="-100">
                <a:latin typeface="Malgun Gothic"/>
                <a:cs typeface="Malgun Gothic"/>
              </a:rPr>
              <a:t>노드간에</a:t>
            </a:r>
            <a:r>
              <a:rPr dirty="0" sz="1600" spc="-114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전달되</a:t>
            </a:r>
            <a:r>
              <a:rPr dirty="0" sz="1600" spc="-100">
                <a:latin typeface="Malgun Gothic"/>
                <a:cs typeface="Malgun Gothic"/>
              </a:rPr>
              <a:t>는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다차</a:t>
            </a:r>
            <a:r>
              <a:rPr dirty="0" sz="1600" spc="-100">
                <a:latin typeface="Malgun Gothic"/>
                <a:cs typeface="Malgun Gothic"/>
              </a:rPr>
              <a:t>원</a:t>
            </a:r>
            <a:r>
              <a:rPr dirty="0" sz="1600" spc="-12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데이</a:t>
            </a:r>
            <a:r>
              <a:rPr dirty="0" sz="1600" spc="-100">
                <a:latin typeface="Malgun Gothic"/>
                <a:cs typeface="Malgun Gothic"/>
              </a:rPr>
              <a:t>터</a:t>
            </a:r>
            <a:r>
              <a:rPr dirty="0" sz="1600" spc="-110">
                <a:latin typeface="Malgun Gothic"/>
                <a:cs typeface="Malgun Gothic"/>
              </a:rPr>
              <a:t> </a:t>
            </a:r>
            <a:r>
              <a:rPr dirty="0" sz="1600" spc="-105">
                <a:latin typeface="Malgun Gothic"/>
                <a:cs typeface="Malgun Gothic"/>
              </a:rPr>
              <a:t>배열</a:t>
            </a:r>
            <a:r>
              <a:rPr dirty="0" sz="1600" spc="85">
                <a:latin typeface="Malgun Gothic"/>
                <a:cs typeface="Malgun Gothic"/>
              </a:rPr>
              <a:t>(</a:t>
            </a:r>
            <a:r>
              <a:rPr dirty="0" sz="1600" spc="-105">
                <a:latin typeface="Malgun Gothic"/>
                <a:cs typeface="Malgun Gothic"/>
              </a:rPr>
              <a:t>텐</a:t>
            </a:r>
            <a:r>
              <a:rPr dirty="0" sz="1600" spc="-100">
                <a:latin typeface="Malgun Gothic"/>
                <a:cs typeface="Malgun Gothic"/>
              </a:rPr>
              <a:t>서</a:t>
            </a:r>
            <a:r>
              <a:rPr dirty="0" sz="1600" spc="85">
                <a:latin typeface="Malgun Gothic"/>
                <a:cs typeface="Malgun Gothic"/>
              </a:rPr>
              <a:t>)</a:t>
            </a:r>
            <a:r>
              <a:rPr dirty="0" sz="1600" spc="-105">
                <a:latin typeface="Malgun Gothic"/>
                <a:cs typeface="Malgun Gothic"/>
              </a:rPr>
              <a:t>이다</a:t>
            </a:r>
            <a:r>
              <a:rPr dirty="0" sz="1600" spc="130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37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텐서플로우</a:t>
            </a:r>
            <a:r>
              <a:rPr dirty="0" sz="2800" spc="-365"/>
              <a:t>를</a:t>
            </a:r>
            <a:r>
              <a:rPr dirty="0" sz="2800" spc="-170"/>
              <a:t> </a:t>
            </a:r>
            <a:r>
              <a:rPr dirty="0" sz="2800" spc="-370"/>
              <a:t>이용</a:t>
            </a:r>
            <a:r>
              <a:rPr dirty="0" sz="2800" spc="-365"/>
              <a:t>한</a:t>
            </a:r>
            <a:r>
              <a:rPr dirty="0" sz="2800" spc="-160"/>
              <a:t> </a:t>
            </a:r>
            <a:r>
              <a:rPr dirty="0" sz="2800" spc="-370"/>
              <a:t>구현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텐서플로우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79" y="3028188"/>
            <a:ext cx="9057136" cy="15529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7" y="4779264"/>
            <a:ext cx="9087608" cy="13136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007" y="1213078"/>
            <a:ext cx="9641205" cy="768350"/>
            <a:chOff x="64007" y="1213078"/>
            <a:chExt cx="9641205" cy="768350"/>
          </a:xfrm>
        </p:grpSpPr>
        <p:sp>
          <p:nvSpPr>
            <p:cNvPr id="7" name="object 7"/>
            <p:cNvSpPr/>
            <p:nvPr/>
          </p:nvSpPr>
          <p:spPr>
            <a:xfrm>
              <a:off x="416051" y="175945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1" y="1328927"/>
              <a:ext cx="9128760" cy="4328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1213078"/>
              <a:ext cx="609587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1239011"/>
              <a:ext cx="507492" cy="66598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16051" y="2119883"/>
            <a:ext cx="9289415" cy="437515"/>
            <a:chOff x="416051" y="2119883"/>
            <a:chExt cx="9289415" cy="437515"/>
          </a:xfrm>
        </p:grpSpPr>
        <p:sp>
          <p:nvSpPr>
            <p:cNvPr id="12" name="object 12"/>
            <p:cNvSpPr/>
            <p:nvPr/>
          </p:nvSpPr>
          <p:spPr>
            <a:xfrm>
              <a:off x="416051" y="2550413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51" y="2119883"/>
              <a:ext cx="9128760" cy="4328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95401" y="1354328"/>
            <a:ext cx="7245984" cy="1091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텐서플로우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2.0이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2019년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출시된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대부분의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코드가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2.x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코드로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바뀌고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텐서플로우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2</a:t>
            </a:r>
            <a:r>
              <a:rPr dirty="0" sz="1800" spc="5" b="1">
                <a:latin typeface="Malgun Gothic"/>
                <a:cs typeface="Malgun Gothic"/>
              </a:rPr>
              <a:t>.x</a:t>
            </a:r>
            <a:r>
              <a:rPr dirty="0" sz="1800" spc="-235" b="1">
                <a:latin typeface="Malgun Gothic"/>
                <a:cs typeface="Malgun Gothic"/>
              </a:rPr>
              <a:t>에서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텐서플로우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1</a:t>
            </a:r>
            <a:r>
              <a:rPr dirty="0" sz="1800" spc="5" b="1">
                <a:latin typeface="Malgun Gothic"/>
                <a:cs typeface="Malgun Gothic"/>
              </a:rPr>
              <a:t>.x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코드를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실행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007" y="2004034"/>
            <a:ext cx="609600" cy="768350"/>
            <a:chOff x="64007" y="2004034"/>
            <a:chExt cx="609600" cy="7683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2004034"/>
              <a:ext cx="609587" cy="7681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2029968"/>
              <a:ext cx="507492" cy="6659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1272545"/>
            <a:ext cx="9906000" cy="5585460"/>
            <a:chOff x="0" y="1272545"/>
            <a:chExt cx="9906000" cy="55854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801" y="1272545"/>
              <a:ext cx="9229347" cy="502005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레이</a:t>
            </a:r>
            <a:r>
              <a:rPr dirty="0" sz="2800" spc="-365"/>
              <a:t>어</a:t>
            </a:r>
            <a:r>
              <a:rPr dirty="0" sz="2800" spc="-175"/>
              <a:t> </a:t>
            </a:r>
            <a:r>
              <a:rPr dirty="0" sz="2800" spc="-370"/>
              <a:t>정의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텐서플로우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훈</a:t>
            </a:r>
            <a:r>
              <a:rPr dirty="0" sz="2800" spc="-365"/>
              <a:t>련</a:t>
            </a:r>
            <a:r>
              <a:rPr dirty="0" sz="2800" spc="-175"/>
              <a:t> </a:t>
            </a:r>
            <a:r>
              <a:rPr dirty="0" sz="2800" spc="-370"/>
              <a:t>정의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텐서플로우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03" y="3416808"/>
            <a:ext cx="9123812" cy="202844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3512" y="1527047"/>
            <a:ext cx="9294495" cy="438150"/>
            <a:chOff x="413512" y="1527047"/>
            <a:chExt cx="9294495" cy="438150"/>
          </a:xfrm>
        </p:grpSpPr>
        <p:sp>
          <p:nvSpPr>
            <p:cNvPr id="6" name="object 6"/>
            <p:cNvSpPr/>
            <p:nvPr/>
          </p:nvSpPr>
          <p:spPr>
            <a:xfrm>
              <a:off x="416052" y="195757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2" y="1527047"/>
              <a:ext cx="9128760" cy="4328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5401" y="1552702"/>
            <a:ext cx="3359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손실함수는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크로스엔트로피를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사용함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007" y="1411198"/>
            <a:ext cx="609600" cy="768350"/>
            <a:chOff x="64007" y="1411198"/>
            <a:chExt cx="609600" cy="7683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411198"/>
              <a:ext cx="609587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437131"/>
              <a:ext cx="507492" cy="66598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6051" y="2493264"/>
            <a:ext cx="9289415" cy="436245"/>
            <a:chOff x="416051" y="2493264"/>
            <a:chExt cx="9289415" cy="436245"/>
          </a:xfrm>
        </p:grpSpPr>
        <p:sp>
          <p:nvSpPr>
            <p:cNvPr id="13" name="object 13"/>
            <p:cNvSpPr/>
            <p:nvPr/>
          </p:nvSpPr>
          <p:spPr>
            <a:xfrm>
              <a:off x="416051" y="2922270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1" y="2493264"/>
              <a:ext cx="9128760" cy="4312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5401" y="2518664"/>
            <a:ext cx="5049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옵티마이저는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85" b="1">
                <a:latin typeface="Malgun Gothic"/>
                <a:cs typeface="Malgun Gothic"/>
              </a:rPr>
              <a:t>ada</a:t>
            </a:r>
            <a:r>
              <a:rPr dirty="0" sz="1800" spc="-60" b="1">
                <a:latin typeface="Malgun Gothic"/>
                <a:cs typeface="Malgun Gothic"/>
              </a:rPr>
              <a:t>m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학습률은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기본</a:t>
            </a:r>
            <a:r>
              <a:rPr dirty="0" sz="1800" spc="-229" b="1">
                <a:latin typeface="Malgun Gothic"/>
                <a:cs typeface="Malgun Gothic"/>
              </a:rPr>
              <a:t>값</a:t>
            </a:r>
            <a:r>
              <a:rPr dirty="0" sz="1800" spc="-100" b="1">
                <a:latin typeface="Malgun Gothic"/>
                <a:cs typeface="Malgun Gothic"/>
              </a:rPr>
              <a:t>(</a:t>
            </a:r>
            <a:r>
              <a:rPr dirty="0" sz="1800" spc="-40" b="1">
                <a:latin typeface="Malgun Gothic"/>
                <a:cs typeface="Malgun Gothic"/>
              </a:rPr>
              <a:t>0</a:t>
            </a:r>
            <a:r>
              <a:rPr dirty="0" sz="1800" spc="10" b="1">
                <a:latin typeface="Malgun Gothic"/>
                <a:cs typeface="Malgun Gothic"/>
              </a:rPr>
              <a:t>.</a:t>
            </a:r>
            <a:r>
              <a:rPr dirty="0" sz="1800" spc="15" b="1">
                <a:latin typeface="Malgun Gothic"/>
                <a:cs typeface="Malgun Gothic"/>
              </a:rPr>
              <a:t>0</a:t>
            </a:r>
            <a:r>
              <a:rPr dirty="0" sz="1800" spc="-40" b="1">
                <a:latin typeface="Malgun Gothic"/>
                <a:cs typeface="Malgun Gothic"/>
              </a:rPr>
              <a:t>01</a:t>
            </a:r>
            <a:r>
              <a:rPr dirty="0" sz="1800" spc="-100" b="1">
                <a:latin typeface="Malgun Gothic"/>
                <a:cs typeface="Malgun Gothic"/>
              </a:rPr>
              <a:t>)</a:t>
            </a:r>
            <a:r>
              <a:rPr dirty="0" sz="1800" spc="-235" b="1">
                <a:latin typeface="Malgun Gothic"/>
                <a:cs typeface="Malgun Gothic"/>
              </a:rPr>
              <a:t>을</a:t>
            </a:r>
            <a:r>
              <a:rPr dirty="0" sz="1800" spc="-5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사용함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007" y="2377414"/>
            <a:ext cx="609600" cy="768350"/>
            <a:chOff x="64007" y="2377414"/>
            <a:chExt cx="609600" cy="76835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2377414"/>
              <a:ext cx="609587" cy="7681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2403347"/>
              <a:ext cx="507492" cy="6659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6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개발환</a:t>
            </a:r>
            <a:r>
              <a:rPr dirty="0" sz="2800" spc="-365"/>
              <a:t>경</a:t>
            </a:r>
            <a:r>
              <a:rPr dirty="0" sz="2800" spc="-175"/>
              <a:t> </a:t>
            </a:r>
            <a:r>
              <a:rPr dirty="0" sz="2800" spc="-365"/>
              <a:t>구성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5393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알고리</a:t>
            </a:r>
            <a:r>
              <a:rPr dirty="0" sz="1000" spc="-135">
                <a:latin typeface="Malgun Gothic"/>
                <a:cs typeface="Malgun Gothic"/>
              </a:rPr>
              <a:t>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0291" y="4558060"/>
            <a:ext cx="1099596" cy="1100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22311" y="5812637"/>
            <a:ext cx="2016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Malgun Gothic"/>
                <a:cs typeface="Malgun Gothic"/>
                <a:hlinkClick r:id="rId3"/>
              </a:rPr>
              <a:t>http://url.kr/5cd2jb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823" y="6501155"/>
            <a:ext cx="871855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90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r>
              <a:rPr dirty="0" baseline="3968" sz="2100" spc="-135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35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401" y="1042497"/>
            <a:ext cx="8173720" cy="2769870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algn="r" marL="456565" marR="113030" indent="-456565">
              <a:lnSpc>
                <a:spcPct val="100000"/>
              </a:lnSpc>
              <a:spcBef>
                <a:spcPts val="1545"/>
              </a:spcBef>
              <a:buClr>
                <a:srgbClr val="000000"/>
              </a:buClr>
              <a:buAutoNum type="arabicPeriod"/>
              <a:tabLst>
                <a:tab pos="456565" algn="l"/>
                <a:tab pos="457200" algn="l"/>
              </a:tabLst>
            </a:pPr>
            <a:r>
              <a:rPr dirty="0" u="heavy" sz="24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h</a:t>
            </a:r>
            <a:r>
              <a:rPr dirty="0" u="heavy" sz="24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t</a:t>
            </a:r>
            <a:r>
              <a:rPr dirty="0" u="heavy" sz="24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t</a:t>
            </a:r>
            <a:r>
              <a:rPr dirty="0" u="heavy" sz="2400" spc="-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p</a:t>
            </a:r>
            <a:r>
              <a:rPr dirty="0" u="heavy" sz="2400" spc="1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s:</a:t>
            </a:r>
            <a:r>
              <a:rPr dirty="0" u="heavy" sz="2400" spc="19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/</a:t>
            </a:r>
            <a:r>
              <a:rPr dirty="0" u="heavy" sz="2400" spc="9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/</a:t>
            </a:r>
            <a:r>
              <a:rPr dirty="0" u="heavy" sz="2400" spc="1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w</a:t>
            </a:r>
            <a:r>
              <a:rPr dirty="0" u="heavy" sz="2400" spc="1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w</a:t>
            </a:r>
            <a:r>
              <a:rPr dirty="0" u="heavy" sz="2400" spc="1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w</a:t>
            </a:r>
            <a:r>
              <a:rPr dirty="0" u="heavy" sz="2400" spc="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.a</a:t>
            </a:r>
            <a:r>
              <a:rPr dirty="0" u="heavy" sz="2400" spc="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n</a:t>
            </a:r>
            <a:r>
              <a:rPr dirty="0" u="heavy" sz="2400" spc="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a</a:t>
            </a:r>
            <a:r>
              <a:rPr dirty="0" u="heavy" sz="24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c</a:t>
            </a:r>
            <a:r>
              <a:rPr dirty="0" u="heavy" sz="2400" spc="-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on</a:t>
            </a:r>
            <a:r>
              <a:rPr dirty="0" u="heavy" sz="2400" spc="-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d</a:t>
            </a:r>
            <a:r>
              <a:rPr dirty="0" u="heavy" sz="24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a</a:t>
            </a:r>
            <a:r>
              <a:rPr dirty="0" u="heavy" sz="24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.</a:t>
            </a:r>
            <a:r>
              <a:rPr dirty="0" u="heavy" sz="2400" spc="1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c</a:t>
            </a:r>
            <a:r>
              <a:rPr dirty="0" u="heavy" sz="24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om/p</a:t>
            </a:r>
            <a:r>
              <a:rPr dirty="0" u="heavy" sz="2400" spc="-9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r</a:t>
            </a:r>
            <a:r>
              <a:rPr dirty="0" u="heavy" sz="2400" spc="-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od</a:t>
            </a:r>
            <a:r>
              <a:rPr dirty="0" u="heavy" sz="2400" spc="-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u</a:t>
            </a:r>
            <a:r>
              <a:rPr dirty="0" u="heavy" sz="2400" spc="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ct</a:t>
            </a:r>
            <a:r>
              <a:rPr dirty="0" u="heavy" sz="24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s</a:t>
            </a:r>
            <a:r>
              <a:rPr dirty="0" u="heavy" sz="2400" spc="1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/</a:t>
            </a:r>
            <a:r>
              <a:rPr dirty="0" u="heavy" sz="24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indi</a:t>
            </a:r>
            <a:r>
              <a:rPr dirty="0" u="heavy" sz="24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v</a:t>
            </a:r>
            <a:r>
              <a:rPr dirty="0" u="heavy" sz="2400" spc="-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4"/>
              </a:rPr>
              <a:t>idual</a:t>
            </a:r>
            <a:r>
              <a:rPr dirty="0" sz="2400" spc="-75">
                <a:solidFill>
                  <a:srgbClr val="0000FF"/>
                </a:solidFill>
                <a:latin typeface="Malgun Gothic"/>
                <a:cs typeface="Malgun Gothic"/>
                <a:hlinkClick r:id="rId4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에</a:t>
            </a:r>
            <a:r>
              <a:rPr dirty="0" sz="2400" spc="-310">
                <a:latin typeface="Malgun Gothic"/>
                <a:cs typeface="Malgun Gothic"/>
              </a:rPr>
              <a:t>서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아</a:t>
            </a:r>
            <a:endParaRPr sz="2400">
              <a:latin typeface="Malgun Gothic"/>
              <a:cs typeface="Malgun Gothic"/>
            </a:endParaRPr>
          </a:p>
          <a:p>
            <a:pPr marL="469265">
              <a:lnSpc>
                <a:spcPct val="100000"/>
              </a:lnSpc>
              <a:spcBef>
                <a:spcPts val="1440"/>
              </a:spcBef>
            </a:pPr>
            <a:r>
              <a:rPr dirty="0" sz="2400" spc="-315">
                <a:latin typeface="Malgun Gothic"/>
                <a:cs typeface="Malgun Gothic"/>
              </a:rPr>
              <a:t>나콘</a:t>
            </a:r>
            <a:r>
              <a:rPr dirty="0" sz="2400" spc="-310">
                <a:latin typeface="Malgun Gothic"/>
                <a:cs typeface="Malgun Gothic"/>
              </a:rPr>
              <a:t>다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다운로</a:t>
            </a:r>
            <a:r>
              <a:rPr dirty="0" sz="2400" spc="-310">
                <a:latin typeface="Malgun Gothic"/>
                <a:cs typeface="Malgun Gothic"/>
              </a:rPr>
              <a:t>드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및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설치</a:t>
            </a:r>
            <a:endParaRPr sz="2400">
              <a:latin typeface="Malgun Gothic"/>
              <a:cs typeface="Malgun Gothic"/>
            </a:endParaRPr>
          </a:p>
          <a:p>
            <a:pPr algn="r" lvl="1" marL="342265" marR="5080" indent="-3422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42265" algn="l"/>
                <a:tab pos="343535" algn="l"/>
              </a:tabLst>
            </a:pPr>
            <a:r>
              <a:rPr dirty="0" sz="2400" spc="-320">
                <a:latin typeface="Malgun Gothic"/>
                <a:cs typeface="Malgun Gothic"/>
              </a:rPr>
              <a:t>파이</a:t>
            </a:r>
            <a:r>
              <a:rPr dirty="0" sz="2400" spc="-310">
                <a:latin typeface="Malgun Gothic"/>
                <a:cs typeface="Malgun Gothic"/>
              </a:rPr>
              <a:t>썬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개</a:t>
            </a:r>
            <a:r>
              <a:rPr dirty="0" sz="2400" spc="-310">
                <a:latin typeface="Malgun Gothic"/>
                <a:cs typeface="Malgun Gothic"/>
              </a:rPr>
              <a:t>발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인터프리</a:t>
            </a:r>
            <a:r>
              <a:rPr dirty="0" sz="2400" spc="-315">
                <a:latin typeface="Malgun Gothic"/>
                <a:cs typeface="Malgun Gothic"/>
              </a:rPr>
              <a:t>터</a:t>
            </a:r>
            <a:r>
              <a:rPr dirty="0" sz="2400" spc="195">
                <a:latin typeface="Malgun Gothic"/>
                <a:cs typeface="Malgun Gothic"/>
              </a:rPr>
              <a:t>,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주피터노트</a:t>
            </a:r>
            <a:r>
              <a:rPr dirty="0" sz="2400" spc="-310">
                <a:latin typeface="Malgun Gothic"/>
                <a:cs typeface="Malgun Gothic"/>
              </a:rPr>
              <a:t>북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개발환경</a:t>
            </a:r>
            <a:r>
              <a:rPr dirty="0" sz="2400" spc="195">
                <a:latin typeface="Malgun Gothic"/>
                <a:cs typeface="Malgun Gothic"/>
              </a:rPr>
              <a:t>,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머신러</a:t>
            </a:r>
            <a:r>
              <a:rPr dirty="0" sz="2400" spc="-310">
                <a:latin typeface="Malgun Gothic"/>
                <a:cs typeface="Malgun Gothic"/>
              </a:rPr>
              <a:t>닝</a:t>
            </a:r>
            <a:r>
              <a:rPr dirty="0" sz="2400" spc="-160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및</a:t>
            </a:r>
            <a:endParaRPr sz="2400">
              <a:latin typeface="Malgun Gothic"/>
              <a:cs typeface="Malgun Gothic"/>
            </a:endParaRPr>
          </a:p>
          <a:p>
            <a:pPr marL="812800">
              <a:lnSpc>
                <a:spcPct val="100000"/>
              </a:lnSpc>
              <a:spcBef>
                <a:spcPts val="1445"/>
              </a:spcBef>
            </a:pPr>
            <a:r>
              <a:rPr dirty="0" sz="2400" spc="-315">
                <a:latin typeface="Malgun Gothic"/>
                <a:cs typeface="Malgun Gothic"/>
              </a:rPr>
              <a:t>딥러닝</a:t>
            </a:r>
            <a:r>
              <a:rPr dirty="0" sz="2400" spc="-310">
                <a:latin typeface="Malgun Gothic"/>
                <a:cs typeface="Malgun Gothic"/>
              </a:rPr>
              <a:t>을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위</a:t>
            </a:r>
            <a:r>
              <a:rPr dirty="0" sz="2400" spc="-310">
                <a:latin typeface="Malgun Gothic"/>
                <a:cs typeface="Malgun Gothic"/>
              </a:rPr>
              <a:t>한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패키</a:t>
            </a:r>
            <a:r>
              <a:rPr dirty="0" sz="2400" spc="-310">
                <a:latin typeface="Malgun Gothic"/>
                <a:cs typeface="Malgun Gothic"/>
              </a:rPr>
              <a:t>지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등</a:t>
            </a:r>
            <a:r>
              <a:rPr dirty="0" sz="2400" spc="-310">
                <a:latin typeface="Malgun Gothic"/>
                <a:cs typeface="Malgun Gothic"/>
              </a:rPr>
              <a:t>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설치됨</a:t>
            </a:r>
            <a:endParaRPr sz="2400">
              <a:latin typeface="Malgun Gothic"/>
              <a:cs typeface="Malgun Gothic"/>
            </a:endParaRPr>
          </a:p>
          <a:p>
            <a:pPr marL="469900" indent="-457200">
              <a:lnSpc>
                <a:spcPct val="100000"/>
              </a:lnSpc>
              <a:spcBef>
                <a:spcPts val="1440"/>
              </a:spcBef>
              <a:buAutoNum type="arabicPeriod" startAt="2"/>
              <a:tabLst>
                <a:tab pos="469265" algn="l"/>
                <a:tab pos="469900" algn="l"/>
              </a:tabLst>
            </a:pPr>
            <a:r>
              <a:rPr dirty="0" sz="2400" spc="-315">
                <a:latin typeface="Malgun Gothic"/>
                <a:cs typeface="Malgun Gothic"/>
              </a:rPr>
              <a:t>아나콘</a:t>
            </a:r>
            <a:r>
              <a:rPr dirty="0" sz="2400" spc="-310">
                <a:latin typeface="Malgun Gothic"/>
                <a:cs typeface="Malgun Gothic"/>
              </a:rPr>
              <a:t>다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설</a:t>
            </a:r>
            <a:r>
              <a:rPr dirty="0" sz="2400" spc="-310">
                <a:latin typeface="Malgun Gothic"/>
                <a:cs typeface="Malgun Gothic"/>
              </a:rPr>
              <a:t>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후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A</a:t>
            </a:r>
            <a:r>
              <a:rPr dirty="0" sz="2400" spc="-25">
                <a:latin typeface="Malgun Gothic"/>
                <a:cs typeface="Malgun Gothic"/>
              </a:rPr>
              <a:t>n</a:t>
            </a:r>
            <a:r>
              <a:rPr dirty="0" sz="2400" spc="20">
                <a:latin typeface="Malgun Gothic"/>
                <a:cs typeface="Malgun Gothic"/>
              </a:rPr>
              <a:t>a</a:t>
            </a:r>
            <a:r>
              <a:rPr dirty="0" sz="2400" spc="-35">
                <a:latin typeface="Malgun Gothic"/>
                <a:cs typeface="Malgun Gothic"/>
              </a:rPr>
              <a:t>c</a:t>
            </a:r>
            <a:r>
              <a:rPr dirty="0" sz="2400" spc="-85">
                <a:latin typeface="Malgun Gothic"/>
                <a:cs typeface="Malgun Gothic"/>
              </a:rPr>
              <a:t>on</a:t>
            </a:r>
            <a:r>
              <a:rPr dirty="0" sz="2400" spc="-100">
                <a:latin typeface="Malgun Gothic"/>
                <a:cs typeface="Malgun Gothic"/>
              </a:rPr>
              <a:t>d</a:t>
            </a:r>
            <a:r>
              <a:rPr dirty="0" sz="2400" spc="-35">
                <a:latin typeface="Malgun Gothic"/>
                <a:cs typeface="Malgun Gothic"/>
              </a:rPr>
              <a:t>a</a:t>
            </a:r>
            <a:r>
              <a:rPr dirty="0" sz="2400" spc="-130">
                <a:latin typeface="Malgun Gothic"/>
                <a:cs typeface="Malgun Gothic"/>
              </a:rPr>
              <a:t> </a:t>
            </a:r>
            <a:r>
              <a:rPr dirty="0" sz="2400" spc="-80">
                <a:latin typeface="Malgun Gothic"/>
                <a:cs typeface="Malgun Gothic"/>
              </a:rPr>
              <a:t>p</a:t>
            </a:r>
            <a:r>
              <a:rPr dirty="0" sz="2400" spc="-130">
                <a:latin typeface="Malgun Gothic"/>
                <a:cs typeface="Malgun Gothic"/>
              </a:rPr>
              <a:t>r</a:t>
            </a:r>
            <a:r>
              <a:rPr dirty="0" sz="2400" spc="-50">
                <a:latin typeface="Malgun Gothic"/>
                <a:cs typeface="Malgun Gothic"/>
              </a:rPr>
              <a:t>ompt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실행시키</a:t>
            </a:r>
            <a:r>
              <a:rPr dirty="0" sz="2400" spc="-310">
                <a:latin typeface="Malgun Gothic"/>
                <a:cs typeface="Malgun Gothic"/>
              </a:rPr>
              <a:t>고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패키</a:t>
            </a:r>
            <a:r>
              <a:rPr dirty="0" sz="2400" spc="-310">
                <a:latin typeface="Malgun Gothic"/>
                <a:cs typeface="Malgun Gothic"/>
              </a:rPr>
              <a:t>지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설치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601" y="3773873"/>
            <a:ext cx="5076825" cy="2245995"/>
          </a:xfrm>
          <a:prstGeom prst="rect">
            <a:avLst/>
          </a:prstGeom>
        </p:spPr>
        <p:txBody>
          <a:bodyPr wrap="square" lIns="0" tIns="208279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639"/>
              </a:spcBef>
              <a:buFont typeface="Arial MT"/>
              <a:buChar char="•"/>
              <a:tabLst>
                <a:tab pos="469265" algn="l"/>
                <a:tab pos="470534" algn="l"/>
              </a:tabLst>
            </a:pPr>
            <a:r>
              <a:rPr dirty="0" sz="2400" spc="-90">
                <a:latin typeface="Malgun Gothic"/>
                <a:cs typeface="Malgun Gothic"/>
              </a:rPr>
              <a:t>p</a:t>
            </a:r>
            <a:r>
              <a:rPr dirty="0" sz="2400" spc="-55">
                <a:latin typeface="Malgun Gothic"/>
                <a:cs typeface="Malgun Gothic"/>
              </a:rPr>
              <a:t>i</a:t>
            </a:r>
            <a:r>
              <a:rPr dirty="0" sz="2400" spc="-95">
                <a:latin typeface="Malgun Gothic"/>
                <a:cs typeface="Malgun Gothic"/>
              </a:rPr>
              <a:t>p</a:t>
            </a:r>
            <a:r>
              <a:rPr dirty="0" sz="2400" spc="-13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i</a:t>
            </a:r>
            <a:r>
              <a:rPr dirty="0" sz="2400" spc="-65">
                <a:latin typeface="Malgun Gothic"/>
                <a:cs typeface="Malgun Gothic"/>
              </a:rPr>
              <a:t>n</a:t>
            </a:r>
            <a:r>
              <a:rPr dirty="0" sz="2400" spc="145">
                <a:latin typeface="Malgun Gothic"/>
                <a:cs typeface="Malgun Gothic"/>
              </a:rPr>
              <a:t>s</a:t>
            </a:r>
            <a:r>
              <a:rPr dirty="0" sz="2400" spc="-25">
                <a:latin typeface="Malgun Gothic"/>
                <a:cs typeface="Malgun Gothic"/>
              </a:rPr>
              <a:t>t</a:t>
            </a:r>
            <a:r>
              <a:rPr dirty="0" sz="2400" spc="-45">
                <a:latin typeface="Malgun Gothic"/>
                <a:cs typeface="Malgun Gothic"/>
              </a:rPr>
              <a:t>a</a:t>
            </a:r>
            <a:r>
              <a:rPr dirty="0" sz="2400" spc="-35">
                <a:latin typeface="Malgun Gothic"/>
                <a:cs typeface="Malgun Gothic"/>
              </a:rPr>
              <a:t>l</a:t>
            </a:r>
            <a:r>
              <a:rPr dirty="0" sz="2400" spc="-35">
                <a:latin typeface="Malgun Gothic"/>
                <a:cs typeface="Malgun Gothic"/>
              </a:rPr>
              <a:t>l</a:t>
            </a:r>
            <a:r>
              <a:rPr dirty="0" sz="2400" spc="-10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t</a:t>
            </a:r>
            <a:r>
              <a:rPr dirty="0" sz="2400" spc="10">
                <a:latin typeface="Malgun Gothic"/>
                <a:cs typeface="Malgun Gothic"/>
              </a:rPr>
              <a:t>e</a:t>
            </a:r>
            <a:r>
              <a:rPr dirty="0" sz="2400" spc="-5">
                <a:latin typeface="Malgun Gothic"/>
                <a:cs typeface="Malgun Gothic"/>
              </a:rPr>
              <a:t>n</a:t>
            </a:r>
            <a:r>
              <a:rPr dirty="0" sz="2400" spc="20">
                <a:latin typeface="Malgun Gothic"/>
                <a:cs typeface="Malgun Gothic"/>
              </a:rPr>
              <a:t>sor</a:t>
            </a:r>
            <a:r>
              <a:rPr dirty="0" sz="2400" spc="5">
                <a:latin typeface="Malgun Gothic"/>
                <a:cs typeface="Malgun Gothic"/>
              </a:rPr>
              <a:t>f</a:t>
            </a:r>
            <a:r>
              <a:rPr dirty="0" sz="2400" spc="-90">
                <a:latin typeface="Malgun Gothic"/>
                <a:cs typeface="Malgun Gothic"/>
              </a:rPr>
              <a:t>l</a:t>
            </a:r>
            <a:r>
              <a:rPr dirty="0" sz="2400" spc="-145">
                <a:latin typeface="Malgun Gothic"/>
                <a:cs typeface="Malgun Gothic"/>
              </a:rPr>
              <a:t>o</a:t>
            </a:r>
            <a:r>
              <a:rPr dirty="0" sz="2400" spc="155">
                <a:latin typeface="Malgun Gothic"/>
                <a:cs typeface="Malgun Gothic"/>
              </a:rPr>
              <a:t>w</a:t>
            </a:r>
            <a:endParaRPr sz="240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1540"/>
              </a:spcBef>
            </a:pPr>
            <a:r>
              <a:rPr dirty="0" sz="2400">
                <a:latin typeface="Wingdings"/>
                <a:cs typeface="Wingdings"/>
              </a:rPr>
              <a:t></a:t>
            </a:r>
            <a:r>
              <a:rPr dirty="0" sz="2400" spc="95">
                <a:latin typeface="Times New Roman"/>
                <a:cs typeface="Times New Roman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딥러</a:t>
            </a:r>
            <a:r>
              <a:rPr dirty="0" sz="2400" spc="-310">
                <a:latin typeface="Malgun Gothic"/>
                <a:cs typeface="Malgun Gothic"/>
              </a:rPr>
              <a:t>닝</a:t>
            </a:r>
            <a:r>
              <a:rPr dirty="0" sz="2400" spc="-16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라이브러리</a:t>
            </a:r>
            <a:endParaRPr sz="2400">
              <a:latin typeface="Malgun Gothic"/>
              <a:cs typeface="Malgun Gothic"/>
            </a:endParaRPr>
          </a:p>
          <a:p>
            <a:pPr marL="469900" indent="-457834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469265" algn="l"/>
                <a:tab pos="470534" algn="l"/>
              </a:tabLst>
            </a:pPr>
            <a:r>
              <a:rPr dirty="0" sz="2400" spc="-80">
                <a:latin typeface="Malgun Gothic"/>
                <a:cs typeface="Malgun Gothic"/>
              </a:rPr>
              <a:t>pip</a:t>
            </a:r>
            <a:r>
              <a:rPr dirty="0" sz="2400" spc="-130">
                <a:latin typeface="Malgun Gothic"/>
                <a:cs typeface="Malgun Gothic"/>
              </a:rPr>
              <a:t> </a:t>
            </a:r>
            <a:r>
              <a:rPr dirty="0" sz="2400" spc="-15">
                <a:latin typeface="Malgun Gothic"/>
                <a:cs typeface="Malgun Gothic"/>
              </a:rPr>
              <a:t>install</a:t>
            </a:r>
            <a:r>
              <a:rPr dirty="0" sz="2400" spc="-9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opencv-contrib-python</a:t>
            </a:r>
            <a:endParaRPr sz="240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dirty="0" sz="2400">
                <a:latin typeface="Wingdings"/>
                <a:cs typeface="Wingdings"/>
              </a:rPr>
              <a:t></a:t>
            </a:r>
            <a:r>
              <a:rPr dirty="0" sz="2400" spc="75">
                <a:latin typeface="Times New Roman"/>
                <a:cs typeface="Times New Roman"/>
              </a:rPr>
              <a:t> </a:t>
            </a:r>
            <a:r>
              <a:rPr dirty="0" sz="2400" spc="-15">
                <a:latin typeface="Malgun Gothic"/>
                <a:cs typeface="Malgun Gothic"/>
              </a:rPr>
              <a:t>OpenCV</a:t>
            </a:r>
            <a:r>
              <a:rPr dirty="0" sz="2400" spc="-16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라이브러리</a:t>
            </a:r>
            <a:endParaRPr sz="2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0493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세션</a:t>
            </a:r>
            <a:r>
              <a:rPr dirty="0" sz="2800" spc="-365"/>
              <a:t>을</a:t>
            </a:r>
            <a:r>
              <a:rPr dirty="0" sz="2800" spc="-175"/>
              <a:t> </a:t>
            </a:r>
            <a:r>
              <a:rPr dirty="0" sz="2800" spc="-370"/>
              <a:t>초기</a:t>
            </a:r>
            <a:r>
              <a:rPr dirty="0" sz="2800" spc="-365"/>
              <a:t>화</a:t>
            </a:r>
            <a:r>
              <a:rPr dirty="0" sz="2800" spc="-170"/>
              <a:t> </a:t>
            </a:r>
            <a:r>
              <a:rPr dirty="0" sz="2800" spc="-370"/>
              <a:t>하</a:t>
            </a:r>
            <a:r>
              <a:rPr dirty="0" sz="2800" spc="-365"/>
              <a:t>고</a:t>
            </a:r>
            <a:r>
              <a:rPr dirty="0" sz="2800" spc="-175"/>
              <a:t> </a:t>
            </a:r>
            <a:r>
              <a:rPr dirty="0" sz="2800" spc="-370"/>
              <a:t>학습시킴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텐서플로우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79" y="1432560"/>
            <a:ext cx="9133336" cy="451561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0493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세션</a:t>
            </a:r>
            <a:r>
              <a:rPr dirty="0" sz="2800" spc="-365"/>
              <a:t>을</a:t>
            </a:r>
            <a:r>
              <a:rPr dirty="0" sz="2800" spc="-175"/>
              <a:t> </a:t>
            </a:r>
            <a:r>
              <a:rPr dirty="0" sz="2800" spc="-370"/>
              <a:t>초기</a:t>
            </a:r>
            <a:r>
              <a:rPr dirty="0" sz="2800" spc="-365"/>
              <a:t>화</a:t>
            </a:r>
            <a:r>
              <a:rPr dirty="0" sz="2800" spc="-170"/>
              <a:t> </a:t>
            </a:r>
            <a:r>
              <a:rPr dirty="0" sz="2800" spc="-370"/>
              <a:t>하</a:t>
            </a:r>
            <a:r>
              <a:rPr dirty="0" sz="2800" spc="-365"/>
              <a:t>고</a:t>
            </a:r>
            <a:r>
              <a:rPr dirty="0" sz="2800" spc="-175"/>
              <a:t> </a:t>
            </a:r>
            <a:r>
              <a:rPr dirty="0" sz="2800" spc="-370"/>
              <a:t>학습시킴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4016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5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텐서플로우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411198"/>
            <a:ext cx="9641205" cy="768350"/>
            <a:chOff x="64007" y="1411198"/>
            <a:chExt cx="9641205" cy="768350"/>
          </a:xfrm>
        </p:grpSpPr>
        <p:sp>
          <p:nvSpPr>
            <p:cNvPr id="5" name="object 5"/>
            <p:cNvSpPr/>
            <p:nvPr/>
          </p:nvSpPr>
          <p:spPr>
            <a:xfrm>
              <a:off x="416051" y="195757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527047"/>
              <a:ext cx="9128760" cy="4328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411198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437131"/>
              <a:ext cx="507492" cy="6659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16051" y="2366772"/>
            <a:ext cx="9289415" cy="436245"/>
            <a:chOff x="416051" y="2366772"/>
            <a:chExt cx="9289415" cy="436245"/>
          </a:xfrm>
        </p:grpSpPr>
        <p:sp>
          <p:nvSpPr>
            <p:cNvPr id="10" name="object 10"/>
            <p:cNvSpPr/>
            <p:nvPr/>
          </p:nvSpPr>
          <p:spPr>
            <a:xfrm>
              <a:off x="416051" y="279577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51" y="2366772"/>
              <a:ext cx="9128760" cy="43129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5401" y="1552702"/>
            <a:ext cx="661035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학습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후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W1,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W2,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10" b="1">
                <a:latin typeface="Malgun Gothic"/>
                <a:cs typeface="Malgun Gothic"/>
              </a:rPr>
              <a:t>W3,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25" b="1">
                <a:latin typeface="Malgun Gothic"/>
                <a:cs typeface="Malgun Gothic"/>
              </a:rPr>
              <a:t>B1,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25" b="1">
                <a:latin typeface="Malgun Gothic"/>
                <a:cs typeface="Malgun Gothic"/>
              </a:rPr>
              <a:t>B2,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B3의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값들이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가중치라고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불리는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것들임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-65" b="1">
                <a:latin typeface="Malgun Gothic"/>
                <a:cs typeface="Malgun Gothic"/>
              </a:rPr>
              <a:t>h</a:t>
            </a:r>
            <a:r>
              <a:rPr dirty="0" sz="1800" spc="-65" b="1">
                <a:latin typeface="Malgun Gothic"/>
                <a:cs typeface="Malgun Gothic"/>
              </a:rPr>
              <a:t>3</a:t>
            </a:r>
            <a:r>
              <a:rPr dirty="0" sz="1800" spc="-229" b="1">
                <a:latin typeface="Malgun Gothic"/>
                <a:cs typeface="Malgun Gothic"/>
              </a:rPr>
              <a:t>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인공신경망의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출력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55" b="1">
                <a:latin typeface="Malgun Gothic"/>
                <a:cs typeface="Malgun Gothic"/>
              </a:rPr>
              <a:t>y</a:t>
            </a:r>
            <a:r>
              <a:rPr dirty="0" sz="1800" spc="-229" b="1">
                <a:latin typeface="Malgun Gothic"/>
                <a:cs typeface="Malgun Gothic"/>
              </a:rPr>
              <a:t>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실제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값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007" y="2250922"/>
            <a:ext cx="609600" cy="768350"/>
            <a:chOff x="64007" y="2250922"/>
            <a:chExt cx="609600" cy="76835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2250922"/>
              <a:ext cx="609587" cy="768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276856"/>
              <a:ext cx="507492" cy="66598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" y="3555042"/>
            <a:ext cx="9229725" cy="22182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를</a:t>
            </a:r>
            <a:r>
              <a:rPr dirty="0" sz="2800" spc="-175"/>
              <a:t> </a:t>
            </a:r>
            <a:r>
              <a:rPr dirty="0" sz="2800" spc="-365"/>
              <a:t>이용한</a:t>
            </a:r>
            <a:r>
              <a:rPr dirty="0" sz="2800" spc="-175"/>
              <a:t> </a:t>
            </a:r>
            <a:r>
              <a:rPr dirty="0" sz="2800" spc="-370"/>
              <a:t>구현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1794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6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051" y="1527047"/>
            <a:ext cx="9289415" cy="437515"/>
            <a:chOff x="416051" y="1527047"/>
            <a:chExt cx="9289415" cy="437515"/>
          </a:xfrm>
        </p:grpSpPr>
        <p:sp>
          <p:nvSpPr>
            <p:cNvPr id="5" name="object 5"/>
            <p:cNvSpPr/>
            <p:nvPr/>
          </p:nvSpPr>
          <p:spPr>
            <a:xfrm>
              <a:off x="416051" y="1957577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527047"/>
              <a:ext cx="9128760" cy="4328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95401" y="1552702"/>
            <a:ext cx="1758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케라스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레이어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정의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07" y="1411198"/>
            <a:ext cx="609600" cy="768350"/>
            <a:chOff x="64007" y="1411198"/>
            <a:chExt cx="609600" cy="7683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411198"/>
              <a:ext cx="609587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437131"/>
              <a:ext cx="507492" cy="6659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752" y="2338183"/>
            <a:ext cx="9228970" cy="32857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36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훈련</a:t>
            </a:r>
            <a:r>
              <a:rPr dirty="0" sz="2800" spc="-365"/>
              <a:t>을</a:t>
            </a:r>
            <a:r>
              <a:rPr dirty="0" sz="2800" spc="-175"/>
              <a:t> </a:t>
            </a:r>
            <a:r>
              <a:rPr dirty="0" sz="2800" spc="-370"/>
              <a:t>정의하</a:t>
            </a:r>
            <a:r>
              <a:rPr dirty="0" sz="2800" spc="-365"/>
              <a:t>고</a:t>
            </a:r>
            <a:r>
              <a:rPr dirty="0" sz="2800" spc="-170"/>
              <a:t> </a:t>
            </a:r>
            <a:r>
              <a:rPr dirty="0" sz="2800" spc="-370"/>
              <a:t>학습시킴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1794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6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3512" y="1316736"/>
            <a:ext cx="9294495" cy="436245"/>
            <a:chOff x="413512" y="1316736"/>
            <a:chExt cx="9294495" cy="436245"/>
          </a:xfrm>
        </p:grpSpPr>
        <p:sp>
          <p:nvSpPr>
            <p:cNvPr id="5" name="object 5"/>
            <p:cNvSpPr/>
            <p:nvPr/>
          </p:nvSpPr>
          <p:spPr>
            <a:xfrm>
              <a:off x="416052" y="1745741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2" y="1316736"/>
              <a:ext cx="9127236" cy="4312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94791" y="1342135"/>
            <a:ext cx="74428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훈련을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95" b="1">
                <a:latin typeface="Malgun Gothic"/>
                <a:cs typeface="Malgun Gothic"/>
              </a:rPr>
              <a:t>정의(‘compile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185" b="1">
                <a:latin typeface="Malgun Gothic"/>
                <a:cs typeface="Malgun Gothic"/>
              </a:rPr>
              <a:t>한다’라고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195" b="1">
                <a:latin typeface="Malgun Gothic"/>
                <a:cs typeface="Malgun Gothic"/>
              </a:rPr>
              <a:t>표현함)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95" b="1">
                <a:latin typeface="Malgun Gothic"/>
                <a:cs typeface="Malgun Gothic"/>
              </a:rPr>
              <a:t>: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85" b="1">
                <a:latin typeface="Malgun Gothic"/>
                <a:cs typeface="Malgun Gothic"/>
              </a:rPr>
              <a:t>옵티마이저,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75" b="1">
                <a:latin typeface="Malgun Gothic"/>
                <a:cs typeface="Malgun Gothic"/>
              </a:rPr>
              <a:t>손실함수,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평가방법을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지정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484" y="1200886"/>
            <a:ext cx="9429115" cy="2296795"/>
            <a:chOff x="62484" y="1200886"/>
            <a:chExt cx="9429115" cy="22967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" y="1200886"/>
              <a:ext cx="611098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" y="1226819"/>
              <a:ext cx="509016" cy="665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527" y="1982723"/>
              <a:ext cx="9076944" cy="151485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6051" y="3950208"/>
            <a:ext cx="9289415" cy="437515"/>
            <a:chOff x="416051" y="3950208"/>
            <a:chExt cx="9289415" cy="437515"/>
          </a:xfrm>
        </p:grpSpPr>
        <p:sp>
          <p:nvSpPr>
            <p:cNvPr id="13" name="object 13"/>
            <p:cNvSpPr/>
            <p:nvPr/>
          </p:nvSpPr>
          <p:spPr>
            <a:xfrm>
              <a:off x="416051" y="4380738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79">
                  <a:moveTo>
                    <a:pt x="0" y="0"/>
                  </a:moveTo>
                  <a:lnTo>
                    <a:pt x="9289034" y="0"/>
                  </a:lnTo>
                </a:path>
                <a:path w="9289415" h="5079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1" y="3950208"/>
              <a:ext cx="9127236" cy="4328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4791" y="3976878"/>
            <a:ext cx="3508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 b="1">
                <a:latin typeface="Malgun Gothic"/>
                <a:cs typeface="Malgun Gothic"/>
              </a:rPr>
              <a:t>학습시킴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95" b="1">
                <a:latin typeface="Malgun Gothic"/>
                <a:cs typeface="Malgun Gothic"/>
              </a:rPr>
              <a:t>: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e</a:t>
            </a:r>
            <a:r>
              <a:rPr dirty="0" sz="1800" spc="-65" b="1">
                <a:latin typeface="Malgun Gothic"/>
                <a:cs typeface="Malgun Gothic"/>
              </a:rPr>
              <a:t>p</a:t>
            </a:r>
            <a:r>
              <a:rPr dirty="0" sz="1800" spc="-60" b="1">
                <a:latin typeface="Malgun Gothic"/>
                <a:cs typeface="Malgun Gothic"/>
              </a:rPr>
              <a:t>oc</a:t>
            </a:r>
            <a:r>
              <a:rPr dirty="0" sz="1800" spc="-75" b="1">
                <a:latin typeface="Malgun Gothic"/>
                <a:cs typeface="Malgun Gothic"/>
              </a:rPr>
              <a:t>h</a:t>
            </a:r>
            <a:r>
              <a:rPr dirty="0" sz="1800" spc="75" b="1">
                <a:latin typeface="Malgun Gothic"/>
                <a:cs typeface="Malgun Gothic"/>
              </a:rPr>
              <a:t>s</a:t>
            </a:r>
            <a:r>
              <a:rPr dirty="0" sz="1800" spc="-235" b="1">
                <a:latin typeface="Malgun Gothic"/>
                <a:cs typeface="Malgun Gothic"/>
              </a:rPr>
              <a:t>는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학습횟수를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지정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484" y="3834358"/>
            <a:ext cx="9453880" cy="2391410"/>
            <a:chOff x="62484" y="3834358"/>
            <a:chExt cx="9453880" cy="239141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" y="3834358"/>
              <a:ext cx="611098" cy="7681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" y="3860291"/>
              <a:ext cx="509016" cy="6659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143" y="4549140"/>
              <a:ext cx="9125712" cy="1676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199765" cy="7397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</a:t>
            </a:r>
            <a:r>
              <a:rPr dirty="0" sz="2800" spc="-365"/>
              <a:t>델</a:t>
            </a:r>
            <a:r>
              <a:rPr dirty="0" sz="2800" spc="-175"/>
              <a:t> </a:t>
            </a:r>
            <a:r>
              <a:rPr dirty="0" sz="2800" spc="-370"/>
              <a:t>평가</a:t>
            </a:r>
            <a:endParaRPr sz="2800"/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 b="0">
                <a:latin typeface="Malgun Gothic"/>
                <a:cs typeface="Malgun Gothic"/>
              </a:rPr>
              <a:t>3</a:t>
            </a:r>
            <a:r>
              <a:rPr dirty="0" sz="1000" spc="-140" b="0">
                <a:latin typeface="Malgun Gothic"/>
                <a:cs typeface="Malgun Gothic"/>
              </a:rPr>
              <a:t>절</a:t>
            </a:r>
            <a:r>
              <a:rPr dirty="0" sz="1000" spc="80" b="0">
                <a:latin typeface="Malgun Gothic"/>
                <a:cs typeface="Malgun Gothic"/>
              </a:rPr>
              <a:t>.</a:t>
            </a:r>
            <a:r>
              <a:rPr dirty="0" sz="1000" spc="-5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인공신경</a:t>
            </a:r>
            <a:r>
              <a:rPr dirty="0" sz="1000" spc="-135" b="0">
                <a:latin typeface="Malgun Gothic"/>
                <a:cs typeface="Malgun Gothic"/>
              </a:rPr>
              <a:t>망</a:t>
            </a:r>
            <a:r>
              <a:rPr dirty="0" sz="1000" spc="-2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딥러</a:t>
            </a:r>
            <a:r>
              <a:rPr dirty="0" sz="1000" spc="-135" b="0">
                <a:latin typeface="Malgun Gothic"/>
                <a:cs typeface="Malgun Gothic"/>
              </a:rPr>
              <a:t>닝</a:t>
            </a:r>
            <a:r>
              <a:rPr dirty="0" sz="1000" spc="-3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모</a:t>
            </a:r>
            <a:r>
              <a:rPr dirty="0" sz="1000" spc="-135" b="0">
                <a:latin typeface="Malgun Gothic"/>
                <a:cs typeface="Malgun Gothic"/>
              </a:rPr>
              <a:t>델</a:t>
            </a:r>
            <a:r>
              <a:rPr dirty="0" sz="1000" spc="-4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구</a:t>
            </a:r>
            <a:r>
              <a:rPr dirty="0" sz="1000" spc="-135" b="0">
                <a:latin typeface="Malgun Gothic"/>
                <a:cs typeface="Malgun Gothic"/>
              </a:rPr>
              <a:t>현</a:t>
            </a:r>
            <a:r>
              <a:rPr dirty="0" sz="1000" spc="-45" b="0">
                <a:latin typeface="Malgun Gothic"/>
                <a:cs typeface="Malgun Gothic"/>
              </a:rPr>
              <a:t> </a:t>
            </a:r>
            <a:r>
              <a:rPr dirty="0" sz="1000" spc="-280" b="0">
                <a:latin typeface="Malgun Gothic"/>
                <a:cs typeface="Malgun Gothic"/>
              </a:rPr>
              <a:t>&gt;</a:t>
            </a:r>
            <a:r>
              <a:rPr dirty="0" sz="1000" spc="-70" b="0">
                <a:latin typeface="Malgun Gothic"/>
                <a:cs typeface="Malgun Gothic"/>
              </a:rPr>
              <a:t> </a:t>
            </a:r>
            <a:r>
              <a:rPr dirty="0" sz="1000" spc="45" b="0">
                <a:latin typeface="Malgun Gothic"/>
                <a:cs typeface="Malgun Gothic"/>
              </a:rPr>
              <a:t>3.</a:t>
            </a:r>
            <a:r>
              <a:rPr dirty="0" sz="1000" spc="10" b="0">
                <a:latin typeface="Malgun Gothic"/>
                <a:cs typeface="Malgun Gothic"/>
              </a:rPr>
              <a:t>6</a:t>
            </a:r>
            <a:r>
              <a:rPr dirty="0" sz="1000" spc="80" b="0">
                <a:latin typeface="Malgun Gothic"/>
                <a:cs typeface="Malgun Gothic"/>
              </a:rPr>
              <a:t>.</a:t>
            </a:r>
            <a:r>
              <a:rPr dirty="0" sz="1000" spc="-6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케라스</a:t>
            </a:r>
            <a:r>
              <a:rPr dirty="0" sz="1000" spc="-135" b="0">
                <a:latin typeface="Malgun Gothic"/>
                <a:cs typeface="Malgun Gothic"/>
              </a:rPr>
              <a:t>를</a:t>
            </a:r>
            <a:r>
              <a:rPr dirty="0" sz="1000" spc="-3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이용</a:t>
            </a:r>
            <a:r>
              <a:rPr dirty="0" sz="1000" spc="-135" b="0">
                <a:latin typeface="Malgun Gothic"/>
                <a:cs typeface="Malgun Gothic"/>
              </a:rPr>
              <a:t>한</a:t>
            </a:r>
            <a:r>
              <a:rPr dirty="0" sz="1000" spc="-35" b="0">
                <a:latin typeface="Malgun Gothic"/>
                <a:cs typeface="Malgun Gothic"/>
              </a:rPr>
              <a:t> </a:t>
            </a:r>
            <a:r>
              <a:rPr dirty="0" sz="1000" spc="-140" b="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3512" y="1603247"/>
            <a:ext cx="9294495" cy="436245"/>
            <a:chOff x="413512" y="1603247"/>
            <a:chExt cx="9294495" cy="436245"/>
          </a:xfrm>
        </p:grpSpPr>
        <p:sp>
          <p:nvSpPr>
            <p:cNvPr id="4" name="object 4"/>
            <p:cNvSpPr/>
            <p:nvPr/>
          </p:nvSpPr>
          <p:spPr>
            <a:xfrm>
              <a:off x="416052" y="2032253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2" y="1603247"/>
              <a:ext cx="9127236" cy="4312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4791" y="1627708"/>
            <a:ext cx="50266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algun Gothic"/>
                <a:cs typeface="Malgun Gothic"/>
              </a:rPr>
              <a:t>e</a:t>
            </a:r>
            <a:r>
              <a:rPr dirty="0" sz="1800" spc="-70" b="1">
                <a:latin typeface="Malgun Gothic"/>
                <a:cs typeface="Malgun Gothic"/>
              </a:rPr>
              <a:t>v</a:t>
            </a:r>
            <a:r>
              <a:rPr dirty="0" sz="1800" spc="-80" b="1">
                <a:latin typeface="Malgun Gothic"/>
                <a:cs typeface="Malgun Gothic"/>
              </a:rPr>
              <a:t>alua</a:t>
            </a:r>
            <a:r>
              <a:rPr dirty="0" sz="1800" spc="-70" b="1">
                <a:latin typeface="Malgun Gothic"/>
                <a:cs typeface="Malgun Gothic"/>
              </a:rPr>
              <a:t>t</a:t>
            </a:r>
            <a:r>
              <a:rPr dirty="0" sz="1800" spc="-40" b="1">
                <a:latin typeface="Malgun Gothic"/>
                <a:cs typeface="Malgun Gothic"/>
              </a:rPr>
              <a:t>e</a:t>
            </a:r>
            <a:r>
              <a:rPr dirty="0" sz="1800" spc="-40" b="1">
                <a:latin typeface="Malgun Gothic"/>
                <a:cs typeface="Malgun Gothic"/>
              </a:rPr>
              <a:t>(</a:t>
            </a:r>
            <a:r>
              <a:rPr dirty="0" sz="1800" spc="-100" b="1">
                <a:latin typeface="Malgun Gothic"/>
                <a:cs typeface="Malgun Gothic"/>
              </a:rPr>
              <a:t>)</a:t>
            </a:r>
            <a:r>
              <a:rPr dirty="0" sz="1800" spc="-229" b="1">
                <a:latin typeface="Malgun Gothic"/>
                <a:cs typeface="Malgun Gothic"/>
              </a:rPr>
              <a:t>함수를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이용해서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쉽게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모델을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평가할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" y="1487398"/>
            <a:ext cx="9424670" cy="2248535"/>
            <a:chOff x="62484" y="1487398"/>
            <a:chExt cx="9424670" cy="2248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" y="1487398"/>
              <a:ext cx="611098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" y="1513331"/>
              <a:ext cx="509016" cy="665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00" y="2269235"/>
              <a:ext cx="9067800" cy="14660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8037" y="3754627"/>
            <a:ext cx="8338184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0833" sz="12000" spc="315">
                <a:solidFill>
                  <a:srgbClr val="FF0000"/>
                </a:solidFill>
                <a:latin typeface="Malgun Gothic"/>
                <a:cs typeface="Malgun Gothic"/>
              </a:rPr>
              <a:t>?</a:t>
            </a:r>
            <a:r>
              <a:rPr dirty="0" baseline="-20833" sz="12000" spc="-1972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텐서플로우를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이용해서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딥러닝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모형을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만들었을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경우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평가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점수가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낮게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나온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165">
                <a:latin typeface="Malgun Gothic"/>
                <a:cs typeface="Malgun Gothic"/>
              </a:rPr>
              <a:t>이유는?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27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sp>
          <p:nvSpPr>
            <p:cNvPr id="3" name="object 3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0996" y="234066"/>
            <a:ext cx="9346565" cy="5749925"/>
            <a:chOff x="280996" y="234066"/>
            <a:chExt cx="9346565" cy="5749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6" y="234066"/>
              <a:ext cx="9346066" cy="5749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411" y="3157728"/>
              <a:ext cx="4836795" cy="0"/>
            </a:xfrm>
            <a:custGeom>
              <a:avLst/>
              <a:gdLst/>
              <a:ahLst/>
              <a:cxnLst/>
              <a:rect l="l" t="t" r="r" b="b"/>
              <a:pathLst>
                <a:path w="4836795" h="0">
                  <a:moveTo>
                    <a:pt x="0" y="0"/>
                  </a:moveTo>
                  <a:lnTo>
                    <a:pt x="4836541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9022" y="2458973"/>
            <a:ext cx="72701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2</a:t>
            </a:r>
            <a:r>
              <a:rPr dirty="0" spc="-245"/>
              <a:t>장</a:t>
            </a:r>
            <a:r>
              <a:rPr dirty="0" spc="160"/>
              <a:t>.</a:t>
            </a:r>
            <a:r>
              <a:rPr dirty="0" spc="-280"/>
              <a:t> </a:t>
            </a:r>
            <a:r>
              <a:rPr dirty="0" spc="-250"/>
              <a:t>케라스</a:t>
            </a:r>
            <a:r>
              <a:rPr dirty="0" spc="-245"/>
              <a:t>를</a:t>
            </a:r>
            <a:r>
              <a:rPr dirty="0" spc="-254"/>
              <a:t> </a:t>
            </a:r>
            <a:r>
              <a:rPr dirty="0" spc="-250"/>
              <a:t>이용</a:t>
            </a:r>
            <a:r>
              <a:rPr dirty="0" spc="-245"/>
              <a:t>한</a:t>
            </a:r>
            <a:r>
              <a:rPr dirty="0" spc="-254"/>
              <a:t> </a:t>
            </a:r>
            <a:r>
              <a:rPr dirty="0" spc="-250"/>
              <a:t>딥러</a:t>
            </a:r>
            <a:r>
              <a:rPr dirty="0" spc="-245"/>
              <a:t>닝</a:t>
            </a:r>
            <a:r>
              <a:rPr dirty="0" spc="-265"/>
              <a:t> </a:t>
            </a:r>
            <a:r>
              <a:rPr dirty="0" spc="-250"/>
              <a:t>구현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35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9257" y="3283966"/>
            <a:ext cx="35236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Malgun Gothic"/>
                <a:cs typeface="Malgun Gothic"/>
              </a:rPr>
              <a:t>케라스</a:t>
            </a:r>
            <a:r>
              <a:rPr dirty="0" sz="1300" spc="-85">
                <a:latin typeface="Malgun Gothic"/>
                <a:cs typeface="Malgun Gothic"/>
              </a:rPr>
              <a:t>를</a:t>
            </a:r>
            <a:r>
              <a:rPr dirty="0" sz="1300" spc="-8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이용</a:t>
            </a:r>
            <a:r>
              <a:rPr dirty="0" sz="1300" spc="-85">
                <a:latin typeface="Malgun Gothic"/>
                <a:cs typeface="Malgun Gothic"/>
              </a:rPr>
              <a:t>한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인공신경</a:t>
            </a:r>
            <a:r>
              <a:rPr dirty="0" sz="1300" spc="-85">
                <a:latin typeface="Malgun Gothic"/>
                <a:cs typeface="Malgun Gothic"/>
              </a:rPr>
              <a:t>망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딥러</a:t>
            </a:r>
            <a:r>
              <a:rPr dirty="0" sz="1300" spc="-85">
                <a:latin typeface="Malgun Gothic"/>
                <a:cs typeface="Malgun Gothic"/>
              </a:rPr>
              <a:t>닝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알고리</a:t>
            </a:r>
            <a:r>
              <a:rPr dirty="0" sz="1300" spc="-85">
                <a:latin typeface="Malgun Gothic"/>
                <a:cs typeface="Malgun Gothic"/>
              </a:rPr>
              <a:t>즘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구현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86916"/>
            <a:ext cx="204470" cy="205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36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4458461"/>
            <a:ext cx="1129665" cy="36652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spc="5" b="1">
                <a:latin typeface="Malgun Gothic"/>
                <a:cs typeface="Malgun Gothic"/>
              </a:rPr>
              <a:t>1절.</a:t>
            </a:r>
            <a:r>
              <a:rPr dirty="0" sz="4000" spc="-325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케라스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2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케라스를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이용한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딥러닝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구현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953769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케라스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846" y="3527219"/>
            <a:ext cx="7408773" cy="22602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6888" y="1257274"/>
            <a:ext cx="9023985" cy="768350"/>
            <a:chOff x="246888" y="1257274"/>
            <a:chExt cx="9023985" cy="768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36" y="1373124"/>
              <a:ext cx="8601456" cy="472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1257274"/>
              <a:ext cx="665962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1283208"/>
              <a:ext cx="563879" cy="6659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9036" y="2150364"/>
            <a:ext cx="8601456" cy="4724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7776" y="1396745"/>
            <a:ext cx="7648575" cy="1109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유저가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손쉽게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러닝을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구현할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있도록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도와주는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상위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레벨의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인터페이스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텐서플로우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0" b="1">
                <a:latin typeface="Malgun Gothic"/>
                <a:cs typeface="Malgun Gothic"/>
              </a:rPr>
              <a:t>2.</a:t>
            </a:r>
            <a:r>
              <a:rPr dirty="0" sz="2000" spc="-5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이후부터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공식적으로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케라스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포함함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6888" y="2034514"/>
            <a:ext cx="666115" cy="768350"/>
            <a:chOff x="246888" y="2034514"/>
            <a:chExt cx="666115" cy="7683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034514"/>
              <a:ext cx="665962" cy="768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6" y="2060447"/>
              <a:ext cx="563879" cy="6659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37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45947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80"/>
              <a:t>Sequential</a:t>
            </a:r>
            <a:r>
              <a:rPr dirty="0" sz="2800" spc="-150"/>
              <a:t> </a:t>
            </a:r>
            <a:r>
              <a:rPr dirty="0" sz="2800" spc="-370"/>
              <a:t>클래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370"/>
              <a:t>이용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1069085"/>
            <a:ext cx="650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0">
                <a:latin typeface="Malgun Gothic"/>
                <a:cs typeface="Malgun Gothic"/>
              </a:rPr>
              <a:t>예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7540" y="3547782"/>
            <a:ext cx="8895080" cy="203073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74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장점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150">
                <a:latin typeface="Malgun Gothic"/>
                <a:cs typeface="Malgun Gothic"/>
              </a:rPr>
              <a:t>s</a:t>
            </a:r>
            <a:r>
              <a:rPr dirty="0" sz="2000" spc="-15">
                <a:latin typeface="Malgun Gothic"/>
                <a:cs typeface="Malgun Gothic"/>
              </a:rPr>
              <a:t>e</a:t>
            </a:r>
            <a:r>
              <a:rPr dirty="0" sz="2000" spc="-10">
                <a:latin typeface="Malgun Gothic"/>
                <a:cs typeface="Malgun Gothic"/>
              </a:rPr>
              <a:t>q</a:t>
            </a:r>
            <a:r>
              <a:rPr dirty="0" sz="2000" spc="10">
                <a:latin typeface="Malgun Gothic"/>
                <a:cs typeface="Malgun Gothic"/>
              </a:rPr>
              <a:t>u</a:t>
            </a:r>
            <a:r>
              <a:rPr dirty="0" sz="2000" spc="15">
                <a:latin typeface="Malgun Gothic"/>
                <a:cs typeface="Malgun Gothic"/>
              </a:rPr>
              <a:t>e</a:t>
            </a:r>
            <a:r>
              <a:rPr dirty="0" sz="2000" spc="-25">
                <a:latin typeface="Malgun Gothic"/>
                <a:cs typeface="Malgun Gothic"/>
              </a:rPr>
              <a:t>n</a:t>
            </a:r>
            <a:r>
              <a:rPr dirty="0" sz="2000" spc="-10">
                <a:latin typeface="Malgun Gothic"/>
                <a:cs typeface="Malgun Gothic"/>
              </a:rPr>
              <a:t>t</a:t>
            </a:r>
            <a:r>
              <a:rPr dirty="0" sz="2000" spc="-20">
                <a:latin typeface="Malgun Gothic"/>
                <a:cs typeface="Malgun Gothic"/>
              </a:rPr>
              <a:t>i</a:t>
            </a:r>
            <a:r>
              <a:rPr dirty="0" sz="2000" spc="-30">
                <a:latin typeface="Malgun Gothic"/>
                <a:cs typeface="Malgun Gothic"/>
              </a:rPr>
              <a:t>a</a:t>
            </a:r>
            <a:r>
              <a:rPr dirty="0" sz="2000" spc="-30">
                <a:latin typeface="Malgun Gothic"/>
                <a:cs typeface="Malgun Gothic"/>
              </a:rPr>
              <a:t>l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15">
                <a:latin typeface="Malgun Gothic"/>
                <a:cs typeface="Malgun Gothic"/>
              </a:rPr>
              <a:t>A</a:t>
            </a:r>
            <a:r>
              <a:rPr dirty="0" sz="2000" spc="70">
                <a:latin typeface="Malgun Gothic"/>
                <a:cs typeface="Malgun Gothic"/>
              </a:rPr>
              <a:t>P</a:t>
            </a:r>
            <a:r>
              <a:rPr dirty="0" sz="2000" spc="15">
                <a:latin typeface="Malgun Gothic"/>
                <a:cs typeface="Malgun Gothic"/>
              </a:rPr>
              <a:t>I</a:t>
            </a:r>
            <a:r>
              <a:rPr dirty="0" sz="2000" spc="-254">
                <a:latin typeface="Malgun Gothic"/>
                <a:cs typeface="Malgun Gothic"/>
              </a:rPr>
              <a:t>로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모델을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설계하는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것</a:t>
            </a:r>
            <a:r>
              <a:rPr dirty="0" sz="2000" spc="-254">
                <a:latin typeface="Malgun Gothic"/>
                <a:cs typeface="Malgun Gothic"/>
              </a:rPr>
              <a:t>은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직관적이고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편리함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09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단점</a:t>
            </a:r>
            <a:endParaRPr sz="2400">
              <a:latin typeface="Malgun Gothic"/>
              <a:cs typeface="Malgun Gothic"/>
            </a:endParaRPr>
          </a:p>
          <a:p>
            <a:pPr lvl="1" marL="812165" marR="5080" indent="-34290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250">
                <a:latin typeface="Malgun Gothic"/>
                <a:cs typeface="Malgun Gothic"/>
              </a:rPr>
              <a:t>단순</a:t>
            </a:r>
            <a:r>
              <a:rPr dirty="0" sz="2000" spc="-254">
                <a:latin typeface="Malgun Gothic"/>
                <a:cs typeface="Malgun Gothic"/>
              </a:rPr>
              <a:t>히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층을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쌓는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것만으로</a:t>
            </a:r>
            <a:r>
              <a:rPr dirty="0" sz="2000" spc="-254">
                <a:latin typeface="Malgun Gothic"/>
                <a:cs typeface="Malgun Gothic"/>
              </a:rPr>
              <a:t>는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모든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인공신경망을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구현할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없다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즉</a:t>
            </a:r>
            <a:r>
              <a:rPr dirty="0" sz="2000" spc="160">
                <a:latin typeface="Malgun Gothic"/>
                <a:cs typeface="Malgun Gothic"/>
              </a:rPr>
              <a:t>,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복잡한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175">
                <a:latin typeface="Malgun Gothic"/>
                <a:cs typeface="Malgun Gothic"/>
              </a:rPr>
              <a:t>인공  </a:t>
            </a:r>
            <a:r>
              <a:rPr dirty="0" sz="2000" spc="-250">
                <a:latin typeface="Malgun Gothic"/>
                <a:cs typeface="Malgun Gothic"/>
              </a:rPr>
              <a:t>신경망</a:t>
            </a:r>
            <a:r>
              <a:rPr dirty="0" sz="2000" spc="-254">
                <a:latin typeface="Malgun Gothic"/>
                <a:cs typeface="Malgun Gothic"/>
              </a:rPr>
              <a:t>을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구현할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없다</a:t>
            </a:r>
            <a:r>
              <a:rPr dirty="0" sz="2000" spc="160">
                <a:latin typeface="Malgun Gothic"/>
                <a:cs typeface="Malgun Gothic"/>
              </a:rPr>
              <a:t>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634" y="647827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,1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0895" y="1578863"/>
            <a:ext cx="9363456" cy="20574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38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3304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함수</a:t>
            </a:r>
            <a:r>
              <a:rPr dirty="0" sz="2800" spc="-365"/>
              <a:t>형</a:t>
            </a:r>
            <a:r>
              <a:rPr dirty="0" sz="2800" spc="-175"/>
              <a:t> </a:t>
            </a:r>
            <a:r>
              <a:rPr dirty="0" sz="2800" spc="-75"/>
              <a:t>API</a:t>
            </a:r>
            <a:r>
              <a:rPr dirty="0" sz="2800" spc="-180"/>
              <a:t> </a:t>
            </a:r>
            <a:r>
              <a:rPr dirty="0" sz="2800" spc="-370"/>
              <a:t>이용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20114"/>
            <a:ext cx="7903209" cy="135128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69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레이</a:t>
            </a:r>
            <a:r>
              <a:rPr dirty="0" sz="2400" spc="-310">
                <a:latin typeface="Malgun Gothic"/>
                <a:cs typeface="Malgun Gothic"/>
              </a:rPr>
              <a:t>어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인스턴스</a:t>
            </a:r>
            <a:r>
              <a:rPr dirty="0" sz="2400" spc="-310">
                <a:latin typeface="Malgun Gothic"/>
                <a:cs typeface="Malgun Gothic"/>
              </a:rPr>
              <a:t>는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호</a:t>
            </a:r>
            <a:r>
              <a:rPr dirty="0" sz="2400" spc="-310">
                <a:latin typeface="Malgun Gothic"/>
                <a:cs typeface="Malgun Gothic"/>
              </a:rPr>
              <a:t>출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가능하며</a:t>
            </a:r>
            <a:r>
              <a:rPr dirty="0" sz="2400" spc="10">
                <a:latin typeface="Malgun Gothic"/>
                <a:cs typeface="Malgun Gothic"/>
              </a:rPr>
              <a:t>(</a:t>
            </a:r>
            <a:r>
              <a:rPr dirty="0" sz="2400" spc="-315">
                <a:latin typeface="Malgun Gothic"/>
                <a:cs typeface="Malgun Gothic"/>
              </a:rPr>
              <a:t>텐서에</a:t>
            </a:r>
            <a:r>
              <a:rPr dirty="0" sz="2400" spc="-320">
                <a:latin typeface="Malgun Gothic"/>
                <a:cs typeface="Malgun Gothic"/>
              </a:rPr>
              <a:t>서</a:t>
            </a:r>
            <a:r>
              <a:rPr dirty="0" sz="2400" spc="100">
                <a:latin typeface="Malgun Gothic"/>
                <a:cs typeface="Malgun Gothic"/>
              </a:rPr>
              <a:t>),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텐서</a:t>
            </a:r>
            <a:r>
              <a:rPr dirty="0" sz="2400" spc="-310">
                <a:latin typeface="Malgun Gothic"/>
                <a:cs typeface="Malgun Gothic"/>
              </a:rPr>
              <a:t>를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반환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20">
                <a:latin typeface="Malgun Gothic"/>
                <a:cs typeface="Malgun Gothic"/>
              </a:rPr>
              <a:t>다</a:t>
            </a:r>
            <a:r>
              <a:rPr dirty="0" sz="2400" spc="-310">
                <a:latin typeface="Malgun Gothic"/>
                <a:cs typeface="Malgun Gothic"/>
              </a:rPr>
              <a:t>음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입</a:t>
            </a:r>
            <a:r>
              <a:rPr dirty="0" sz="2400" spc="-310">
                <a:latin typeface="Malgun Gothic"/>
                <a:cs typeface="Malgun Gothic"/>
              </a:rPr>
              <a:t>력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텐서</a:t>
            </a:r>
            <a:r>
              <a:rPr dirty="0" sz="2400" spc="-310">
                <a:latin typeface="Malgun Gothic"/>
                <a:cs typeface="Malgun Gothic"/>
              </a:rPr>
              <a:t>와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출</a:t>
            </a:r>
            <a:r>
              <a:rPr dirty="0" sz="2400" spc="-310">
                <a:latin typeface="Malgun Gothic"/>
                <a:cs typeface="Malgun Gothic"/>
              </a:rPr>
              <a:t>력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텐서</a:t>
            </a:r>
            <a:r>
              <a:rPr dirty="0" sz="2400" spc="-310">
                <a:latin typeface="Malgun Gothic"/>
                <a:cs typeface="Malgun Gothic"/>
              </a:rPr>
              <a:t>를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사용하</a:t>
            </a:r>
            <a:r>
              <a:rPr dirty="0" sz="2400" spc="-310">
                <a:latin typeface="Malgun Gothic"/>
                <a:cs typeface="Malgun Gothic"/>
              </a:rPr>
              <a:t>여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모델</a:t>
            </a:r>
            <a:r>
              <a:rPr dirty="0" sz="2400" spc="-310">
                <a:latin typeface="Malgun Gothic"/>
                <a:cs typeface="Malgun Gothic"/>
              </a:rPr>
              <a:t>을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정</a:t>
            </a:r>
            <a:r>
              <a:rPr dirty="0" sz="2400" spc="-310">
                <a:latin typeface="Malgun Gothic"/>
                <a:cs typeface="Malgun Gothic"/>
              </a:rPr>
              <a:t>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할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있음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60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0">
                <a:latin typeface="Malgun Gothic"/>
                <a:cs typeface="Malgun Gothic"/>
              </a:rPr>
              <a:t>예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7540" y="4833956"/>
            <a:ext cx="8089900" cy="954405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20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함수</a:t>
            </a:r>
            <a:r>
              <a:rPr dirty="0" sz="2400" spc="-310">
                <a:latin typeface="Malgun Gothic"/>
                <a:cs typeface="Malgun Gothic"/>
              </a:rPr>
              <a:t>형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40">
                <a:latin typeface="Malgun Gothic"/>
                <a:cs typeface="Malgun Gothic"/>
              </a:rPr>
              <a:t>API</a:t>
            </a:r>
            <a:r>
              <a:rPr dirty="0" sz="2400" spc="-310">
                <a:latin typeface="Malgun Gothic"/>
                <a:cs typeface="Malgun Gothic"/>
              </a:rPr>
              <a:t>를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이용하</a:t>
            </a:r>
            <a:r>
              <a:rPr dirty="0" sz="2400" spc="-310">
                <a:latin typeface="Malgun Gothic"/>
                <a:cs typeface="Malgun Gothic"/>
              </a:rPr>
              <a:t>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다</a:t>
            </a:r>
            <a:r>
              <a:rPr dirty="0" sz="2400" spc="-310">
                <a:latin typeface="Malgun Gothic"/>
                <a:cs typeface="Malgun Gothic"/>
              </a:rPr>
              <a:t>중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입</a:t>
            </a:r>
            <a:r>
              <a:rPr dirty="0" sz="2400" spc="-310">
                <a:latin typeface="Malgun Gothic"/>
                <a:cs typeface="Malgun Gothic"/>
              </a:rPr>
              <a:t>력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및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다</a:t>
            </a:r>
            <a:r>
              <a:rPr dirty="0" sz="2400" spc="-310">
                <a:latin typeface="Malgun Gothic"/>
                <a:cs typeface="Malgun Gothic"/>
              </a:rPr>
              <a:t>중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출</a:t>
            </a:r>
            <a:r>
              <a:rPr dirty="0" sz="2400" spc="-310">
                <a:latin typeface="Malgun Gothic"/>
                <a:cs typeface="Malgun Gothic"/>
              </a:rPr>
              <a:t>력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모</a:t>
            </a:r>
            <a:r>
              <a:rPr dirty="0" sz="2400" spc="-310">
                <a:latin typeface="Malgun Gothic"/>
                <a:cs typeface="Malgun Gothic"/>
              </a:rPr>
              <a:t>형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생</a:t>
            </a:r>
            <a:r>
              <a:rPr dirty="0" sz="2400" spc="-310">
                <a:latin typeface="Malgun Gothic"/>
                <a:cs typeface="Malgun Gothic"/>
              </a:rPr>
              <a:t>성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가능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93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>
                <a:latin typeface="Consolas"/>
                <a:cs typeface="Consolas"/>
              </a:rPr>
              <a:t>model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= </a:t>
            </a:r>
            <a:r>
              <a:rPr dirty="0" sz="2000" spc="-5">
                <a:latin typeface="Consolas"/>
                <a:cs typeface="Consolas"/>
              </a:rPr>
              <a:t>Model(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inputs</a:t>
            </a:r>
            <a:r>
              <a:rPr dirty="0" sz="2000" spc="-5">
                <a:latin typeface="Consolas"/>
                <a:cs typeface="Consolas"/>
              </a:rPr>
              <a:t>=[a1,</a:t>
            </a:r>
            <a:r>
              <a:rPr dirty="0" sz="2000" spc="1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a2],</a:t>
            </a:r>
            <a:r>
              <a:rPr dirty="0" sz="2000" spc="1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660099"/>
                </a:solidFill>
                <a:latin typeface="Consolas"/>
                <a:cs typeface="Consolas"/>
              </a:rPr>
              <a:t>outputs</a:t>
            </a:r>
            <a:r>
              <a:rPr dirty="0" sz="2000" spc="-5">
                <a:latin typeface="Consolas"/>
                <a:cs typeface="Consolas"/>
              </a:rPr>
              <a:t>=[b1, </a:t>
            </a:r>
            <a:r>
              <a:rPr dirty="0" sz="2000">
                <a:latin typeface="Consolas"/>
                <a:cs typeface="Consolas"/>
              </a:rPr>
              <a:t>b2,</a:t>
            </a:r>
            <a:r>
              <a:rPr dirty="0" sz="2000" spc="1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b3])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634" y="647827"/>
            <a:ext cx="15875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,1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515" y="2434222"/>
            <a:ext cx="9229347" cy="221968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126479" y="2453639"/>
            <a:ext cx="3578860" cy="1201420"/>
          </a:xfrm>
          <a:prstGeom prst="rect">
            <a:avLst/>
          </a:prstGeom>
          <a:solidFill>
            <a:srgbClr val="F1F1F1"/>
          </a:solidFill>
          <a:ln w="9144">
            <a:solidFill>
              <a:srgbClr val="BEBEBE"/>
            </a:solidFill>
          </a:ln>
        </p:spPr>
        <p:txBody>
          <a:bodyPr wrap="square" lIns="0" tIns="33019" rIns="0" bIns="0" rtlCol="0" vert="horz">
            <a:spAutoFit/>
          </a:bodyPr>
          <a:lstStyle/>
          <a:p>
            <a:pPr marL="92710" marR="610235">
              <a:lnSpc>
                <a:spcPct val="100000"/>
              </a:lnSpc>
              <a:spcBef>
                <a:spcPts val="259"/>
              </a:spcBef>
            </a:pPr>
            <a:r>
              <a:rPr dirty="0" sz="1800">
                <a:latin typeface="Consolas"/>
                <a:cs typeface="Consolas"/>
              </a:rPr>
              <a:t>x = </a:t>
            </a:r>
            <a:r>
              <a:rPr dirty="0" sz="1800" spc="-5">
                <a:latin typeface="Consolas"/>
                <a:cs typeface="Consolas"/>
              </a:rPr>
              <a:t>Dense(</a:t>
            </a:r>
            <a:r>
              <a:rPr dirty="0" sz="1800" spc="-5">
                <a:solidFill>
                  <a:srgbClr val="0000FF"/>
                </a:solidFill>
                <a:latin typeface="Consolas"/>
                <a:cs typeface="Consolas"/>
              </a:rPr>
              <a:t>64</a:t>
            </a:r>
            <a:r>
              <a:rPr dirty="0" sz="1800" spc="-5">
                <a:latin typeface="Consolas"/>
                <a:cs typeface="Consolas"/>
              </a:rPr>
              <a:t>)(</a:t>
            </a:r>
            <a:r>
              <a:rPr dirty="0" sz="1800" spc="-5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dirty="0" sz="1800" spc="-5">
                <a:latin typeface="Consolas"/>
                <a:cs typeface="Consolas"/>
              </a:rPr>
              <a:t>) </a:t>
            </a:r>
            <a:r>
              <a:rPr dirty="0" sz="1800">
                <a:latin typeface="Consolas"/>
                <a:cs typeface="Consolas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위의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코드는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아래의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코드와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같음  </a:t>
            </a:r>
            <a:r>
              <a:rPr dirty="0" sz="1800">
                <a:latin typeface="Consolas"/>
                <a:cs typeface="Consolas"/>
              </a:rPr>
              <a:t>x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Dense(</a:t>
            </a:r>
            <a:r>
              <a:rPr dirty="0" sz="1800" spc="-5">
                <a:solidFill>
                  <a:srgbClr val="0000FF"/>
                </a:solidFill>
                <a:latin typeface="Consolas"/>
                <a:cs typeface="Consolas"/>
              </a:rPr>
              <a:t>64</a:t>
            </a:r>
            <a:r>
              <a:rPr dirty="0" sz="1800" spc="-5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0"/>
              </a:spcBef>
            </a:pPr>
            <a:r>
              <a:rPr dirty="0" sz="1800" spc="-5">
                <a:latin typeface="Consolas"/>
                <a:cs typeface="Consolas"/>
              </a:rPr>
              <a:t>x(</a:t>
            </a:r>
            <a:r>
              <a:rPr dirty="0" sz="1800" spc="-5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dirty="0" sz="1800" spc="-5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38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7053" y="617346"/>
            <a:ext cx="43929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6"/>
              </a:rPr>
              <a:t>https://keras.io/getting-started/functional-api-guide/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sp>
          <p:nvSpPr>
            <p:cNvPr id="3" name="object 3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0996" y="234066"/>
            <a:ext cx="9346565" cy="5749925"/>
            <a:chOff x="280996" y="234066"/>
            <a:chExt cx="9346565" cy="5749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6" y="234066"/>
              <a:ext cx="9346066" cy="5749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411" y="3157728"/>
              <a:ext cx="4836795" cy="0"/>
            </a:xfrm>
            <a:custGeom>
              <a:avLst/>
              <a:gdLst/>
              <a:ahLst/>
              <a:cxnLst/>
              <a:rect l="l" t="t" r="r" b="b"/>
              <a:pathLst>
                <a:path w="4836795" h="0">
                  <a:moveTo>
                    <a:pt x="0" y="0"/>
                  </a:moveTo>
                  <a:lnTo>
                    <a:pt x="4836541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07511" y="2458973"/>
            <a:ext cx="34931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1</a:t>
            </a:r>
            <a:r>
              <a:rPr dirty="0" spc="-245"/>
              <a:t>장</a:t>
            </a:r>
            <a:r>
              <a:rPr dirty="0" spc="160"/>
              <a:t>.</a:t>
            </a:r>
            <a:r>
              <a:rPr dirty="0" spc="-280"/>
              <a:t> </a:t>
            </a:r>
            <a:r>
              <a:rPr dirty="0" spc="-250"/>
              <a:t>인공신경망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9257" y="3283966"/>
            <a:ext cx="35236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Malgun Gothic"/>
                <a:cs typeface="Malgun Gothic"/>
              </a:rPr>
              <a:t>케라스</a:t>
            </a:r>
            <a:r>
              <a:rPr dirty="0" sz="1300" spc="-85">
                <a:latin typeface="Malgun Gothic"/>
                <a:cs typeface="Malgun Gothic"/>
              </a:rPr>
              <a:t>를</a:t>
            </a:r>
            <a:r>
              <a:rPr dirty="0" sz="1300" spc="-8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이용</a:t>
            </a:r>
            <a:r>
              <a:rPr dirty="0" sz="1300" spc="-85">
                <a:latin typeface="Malgun Gothic"/>
                <a:cs typeface="Malgun Gothic"/>
              </a:rPr>
              <a:t>한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인공신경</a:t>
            </a:r>
            <a:r>
              <a:rPr dirty="0" sz="1300" spc="-85">
                <a:latin typeface="Malgun Gothic"/>
                <a:cs typeface="Malgun Gothic"/>
              </a:rPr>
              <a:t>망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딥러</a:t>
            </a:r>
            <a:r>
              <a:rPr dirty="0" sz="1300" spc="-85">
                <a:latin typeface="Malgun Gothic"/>
                <a:cs typeface="Malgun Gothic"/>
              </a:rPr>
              <a:t>닝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알고리</a:t>
            </a:r>
            <a:r>
              <a:rPr dirty="0" sz="1300" spc="-85">
                <a:latin typeface="Malgun Gothic"/>
                <a:cs typeface="Malgun Gothic"/>
              </a:rPr>
              <a:t>즘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구현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5706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5"/>
              <a:t>MNI</a:t>
            </a:r>
            <a:r>
              <a:rPr dirty="0" sz="2800" spc="-170"/>
              <a:t>S</a:t>
            </a:r>
            <a:r>
              <a:rPr dirty="0" sz="2800" spc="-80"/>
              <a:t>T</a:t>
            </a:r>
            <a:r>
              <a:rPr dirty="0" sz="2800" spc="-165"/>
              <a:t> </a:t>
            </a:r>
            <a:r>
              <a:rPr dirty="0" sz="2800" spc="-370"/>
              <a:t>데이</a:t>
            </a:r>
            <a:r>
              <a:rPr dirty="0" sz="2800" spc="-365"/>
              <a:t>터</a:t>
            </a:r>
            <a:r>
              <a:rPr dirty="0" sz="2800" spc="-170"/>
              <a:t> </a:t>
            </a:r>
            <a:r>
              <a:rPr dirty="0" sz="2800" spc="-370"/>
              <a:t>분</a:t>
            </a:r>
            <a:r>
              <a:rPr dirty="0" sz="2800" spc="-365"/>
              <a:t>류</a:t>
            </a:r>
            <a:r>
              <a:rPr dirty="0" sz="2800" spc="-175"/>
              <a:t> </a:t>
            </a:r>
            <a:r>
              <a:rPr dirty="0" sz="2800" spc="-370"/>
              <a:t>모델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1040129"/>
            <a:ext cx="655764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83333"/>
              <a:buAutoNum type="arabicPeriod"/>
              <a:tabLst>
                <a:tab pos="469265" algn="l"/>
                <a:tab pos="469900" algn="l"/>
              </a:tabLst>
            </a:pPr>
            <a:r>
              <a:rPr dirty="0" sz="15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500" spc="-1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tensorflow.keras.datasets</a:t>
            </a:r>
            <a:r>
              <a:rPr dirty="0" sz="1500" spc="10">
                <a:latin typeface="Consolas"/>
                <a:cs typeface="Consolas"/>
              </a:rPr>
              <a:t> </a:t>
            </a:r>
            <a:r>
              <a:rPr dirty="0" sz="1500" spc="-5" b="1">
                <a:solidFill>
                  <a:srgbClr val="000080"/>
                </a:solidFill>
                <a:latin typeface="Consolas"/>
                <a:cs typeface="Consolas"/>
              </a:rPr>
              <a:t>import </a:t>
            </a:r>
            <a:r>
              <a:rPr dirty="0" sz="1500" spc="-5">
                <a:latin typeface="Consolas"/>
                <a:cs typeface="Consolas"/>
              </a:rPr>
              <a:t>mnist</a:t>
            </a:r>
            <a:endParaRPr sz="15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SzPct val="83333"/>
              <a:buAutoNum type="arabicPeriod"/>
              <a:tabLst>
                <a:tab pos="469265" algn="l"/>
                <a:tab pos="469900" algn="l"/>
              </a:tabLst>
            </a:pPr>
            <a:r>
              <a:rPr dirty="0" sz="15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500" spc="-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tensorflow.keras.models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500" spc="1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Sequential</a:t>
            </a:r>
            <a:endParaRPr sz="15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SzPct val="83333"/>
              <a:buAutoNum type="arabicPeriod"/>
              <a:tabLst>
                <a:tab pos="469265" algn="l"/>
                <a:tab pos="469900" algn="l"/>
              </a:tabLst>
            </a:pPr>
            <a:r>
              <a:rPr dirty="0" sz="15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500" spc="-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tensorflow.keras.layers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500" spc="1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Flatten,</a:t>
            </a:r>
            <a:r>
              <a:rPr dirty="0" sz="1500" spc="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Dense,Dropout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AutoNum type="arabicPeriod"/>
            </a:pPr>
            <a:endParaRPr sz="15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SzPct val="83333"/>
              <a:buAutoNum type="arabicPeriod"/>
              <a:tabLst>
                <a:tab pos="469265" algn="l"/>
                <a:tab pos="469900" algn="l"/>
              </a:tabLst>
            </a:pPr>
            <a:r>
              <a:rPr dirty="0" sz="1500" spc="-5">
                <a:latin typeface="Consolas"/>
                <a:cs typeface="Consolas"/>
              </a:rPr>
              <a:t>(train_X, train_y),(test_X,</a:t>
            </a:r>
            <a:r>
              <a:rPr dirty="0" sz="1500" spc="-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test_y)</a:t>
            </a:r>
            <a:r>
              <a:rPr dirty="0" sz="1500" spc="15">
                <a:latin typeface="Consolas"/>
                <a:cs typeface="Consolas"/>
              </a:rPr>
              <a:t> </a:t>
            </a:r>
            <a:r>
              <a:rPr dirty="0" sz="1500">
                <a:latin typeface="Consolas"/>
                <a:cs typeface="Consolas"/>
              </a:rPr>
              <a:t>=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mnist.load_data()</a:t>
            </a:r>
            <a:endParaRPr sz="1500">
              <a:latin typeface="Consolas"/>
              <a:cs typeface="Consolas"/>
            </a:endParaRPr>
          </a:p>
          <a:p>
            <a:pPr marL="469900" indent="-457200">
              <a:lnSpc>
                <a:spcPct val="100000"/>
              </a:lnSpc>
              <a:buSzPct val="83333"/>
              <a:buAutoNum type="arabicPeriod"/>
              <a:tabLst>
                <a:tab pos="469265" algn="l"/>
                <a:tab pos="469900" algn="l"/>
              </a:tabLst>
            </a:pPr>
            <a:r>
              <a:rPr dirty="0" sz="1500">
                <a:latin typeface="Consolas"/>
                <a:cs typeface="Consolas"/>
              </a:rPr>
              <a:t>train_X,</a:t>
            </a:r>
            <a:r>
              <a:rPr dirty="0" sz="1500" spc="-15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test_X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>
                <a:latin typeface="Consolas"/>
                <a:cs typeface="Consolas"/>
              </a:rPr>
              <a:t>= </a:t>
            </a:r>
            <a:r>
              <a:rPr dirty="0" sz="1500" spc="-5">
                <a:latin typeface="Consolas"/>
                <a:cs typeface="Consolas"/>
              </a:rPr>
              <a:t>train_X</a:t>
            </a:r>
            <a:r>
              <a:rPr dirty="0" sz="1500" spc="10">
                <a:latin typeface="Consolas"/>
                <a:cs typeface="Consolas"/>
              </a:rPr>
              <a:t> </a:t>
            </a:r>
            <a:r>
              <a:rPr dirty="0" sz="1500">
                <a:latin typeface="Consolas"/>
                <a:cs typeface="Consolas"/>
              </a:rPr>
              <a:t>/</a:t>
            </a:r>
            <a:r>
              <a:rPr dirty="0" sz="1500" spc="-2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255.0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test_X</a:t>
            </a:r>
            <a:r>
              <a:rPr dirty="0" sz="1500" spc="-15">
                <a:latin typeface="Consolas"/>
                <a:cs typeface="Consolas"/>
              </a:rPr>
              <a:t> </a:t>
            </a:r>
            <a:r>
              <a:rPr dirty="0" sz="1500">
                <a:latin typeface="Consolas"/>
                <a:cs typeface="Consolas"/>
              </a:rPr>
              <a:t>/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255.0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7540" y="2634793"/>
            <a:ext cx="290830" cy="18548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250" spc="5">
                <a:latin typeface="Consolas"/>
                <a:cs typeface="Consolas"/>
              </a:rPr>
              <a:t>6.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7.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8.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9.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10.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11.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12.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13.</a:t>
            </a:r>
            <a:endParaRPr sz="125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594" y="2650998"/>
            <a:ext cx="3839210" cy="1931035"/>
          </a:xfrm>
          <a:prstGeom prst="rect">
            <a:avLst/>
          </a:prstGeom>
          <a:ln w="28955">
            <a:solidFill>
              <a:srgbClr val="EE4949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 marL="566420" marR="123189" indent="-421005">
              <a:lnSpc>
                <a:spcPct val="100000"/>
              </a:lnSpc>
              <a:spcBef>
                <a:spcPts val="15"/>
              </a:spcBef>
            </a:pPr>
            <a:r>
              <a:rPr dirty="0" sz="1500">
                <a:latin typeface="Consolas"/>
                <a:cs typeface="Consolas"/>
              </a:rPr>
              <a:t>model = </a:t>
            </a:r>
            <a:r>
              <a:rPr dirty="0" sz="1500" spc="-5">
                <a:latin typeface="Consolas"/>
                <a:cs typeface="Consolas"/>
              </a:rPr>
              <a:t>Sequential([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Flatten(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input_shape</a:t>
            </a:r>
            <a:r>
              <a:rPr dirty="0" sz="1500" spc="-5">
                <a:latin typeface="Consolas"/>
                <a:cs typeface="Consolas"/>
              </a:rPr>
              <a:t>=(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500" spc="-5">
                <a:latin typeface="Consolas"/>
                <a:cs typeface="Consolas"/>
              </a:rPr>
              <a:t>, 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500" spc="-5">
                <a:latin typeface="Consolas"/>
                <a:cs typeface="Consolas"/>
              </a:rPr>
              <a:t>)), </a:t>
            </a:r>
            <a:r>
              <a:rPr dirty="0" sz="1500" spc="-8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360</a:t>
            </a:r>
            <a:r>
              <a:rPr dirty="0" sz="1500" spc="-5">
                <a:latin typeface="Consolas"/>
                <a:cs typeface="Consolas"/>
              </a:rPr>
              <a:t>,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500" spc="-5">
                <a:latin typeface="Consolas"/>
                <a:cs typeface="Consolas"/>
              </a:rPr>
              <a:t>), </a:t>
            </a:r>
            <a:r>
              <a:rPr dirty="0" sz="1500" spc="-8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Dropout(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0.1</a:t>
            </a:r>
            <a:r>
              <a:rPr dirty="0" sz="1500" spc="-5">
                <a:latin typeface="Consolas"/>
                <a:cs typeface="Consolas"/>
              </a:rPr>
              <a:t>),</a:t>
            </a:r>
            <a:endParaRPr sz="1500">
              <a:latin typeface="Consolas"/>
              <a:cs typeface="Consolas"/>
            </a:endParaRPr>
          </a:p>
          <a:p>
            <a:pPr marL="566420" marR="124460">
              <a:lnSpc>
                <a:spcPct val="100000"/>
              </a:lnSpc>
              <a:spcBef>
                <a:spcPts val="5"/>
              </a:spcBef>
            </a:pPr>
            <a:r>
              <a:rPr dirty="0" sz="1500" spc="-5">
                <a:latin typeface="Consolas"/>
                <a:cs typeface="Consolas"/>
              </a:rPr>
              <a:t>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128</a:t>
            </a:r>
            <a:r>
              <a:rPr dirty="0" sz="1500" spc="-5">
                <a:latin typeface="Consolas"/>
                <a:cs typeface="Consolas"/>
              </a:rPr>
              <a:t>,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500" spc="-5">
                <a:latin typeface="Consolas"/>
                <a:cs typeface="Consolas"/>
              </a:rPr>
              <a:t>), </a:t>
            </a:r>
            <a:r>
              <a:rPr dirty="0" sz="1500" spc="-8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Dropout(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0.2</a:t>
            </a:r>
            <a:r>
              <a:rPr dirty="0" sz="1500" spc="-5">
                <a:latin typeface="Consolas"/>
                <a:cs typeface="Consolas"/>
              </a:rPr>
              <a:t>),</a:t>
            </a:r>
            <a:endParaRPr sz="1500">
              <a:latin typeface="Consolas"/>
              <a:cs typeface="Consolas"/>
            </a:endParaRPr>
          </a:p>
          <a:p>
            <a:pPr marL="566420">
              <a:lnSpc>
                <a:spcPct val="100000"/>
              </a:lnSpc>
            </a:pPr>
            <a:r>
              <a:rPr dirty="0" sz="1500" spc="-5">
                <a:latin typeface="Consolas"/>
                <a:cs typeface="Consolas"/>
              </a:rPr>
              <a:t>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-3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'softmax'</a:t>
            </a:r>
            <a:r>
              <a:rPr dirty="0" sz="1500" spc="-5"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</a:pPr>
            <a:r>
              <a:rPr dirty="0" sz="1500">
                <a:latin typeface="Consolas"/>
                <a:cs typeface="Consolas"/>
              </a:rPr>
              <a:t>])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7540" y="4698619"/>
            <a:ext cx="36258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250" spc="5">
                <a:latin typeface="Consolas"/>
                <a:cs typeface="Consolas"/>
              </a:rPr>
              <a:t>14.	</a:t>
            </a:r>
            <a:r>
              <a:rPr dirty="0" sz="1500" spc="-5">
                <a:latin typeface="Consolas"/>
                <a:cs typeface="Consolas"/>
              </a:rPr>
              <a:t>model.compile(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optimizer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'SGD'</a:t>
            </a:r>
            <a:r>
              <a:rPr dirty="0" sz="1500" spc="-5"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7540" y="4921427"/>
            <a:ext cx="290830" cy="48260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250" spc="5">
                <a:latin typeface="Consolas"/>
                <a:cs typeface="Consolas"/>
              </a:rPr>
              <a:t>15.</a:t>
            </a: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250" spc="5">
                <a:latin typeface="Consolas"/>
                <a:cs typeface="Consolas"/>
              </a:rPr>
              <a:t>16.</a:t>
            </a:r>
            <a:endParaRPr sz="125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1158" y="4927219"/>
            <a:ext cx="41116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loss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'sparse_categorical_crossentropy'</a:t>
            </a:r>
            <a:r>
              <a:rPr dirty="0" sz="1500" spc="-5">
                <a:latin typeface="Consolas"/>
                <a:cs typeface="Consolas"/>
              </a:rPr>
              <a:t>, </a:t>
            </a:r>
            <a:r>
              <a:rPr dirty="0" sz="1500" spc="-810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metrics</a:t>
            </a:r>
            <a:r>
              <a:rPr dirty="0" sz="1500" spc="-5">
                <a:latin typeface="Consolas"/>
                <a:cs typeface="Consolas"/>
              </a:rPr>
              <a:t>=[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'accuracy'</a:t>
            </a:r>
            <a:r>
              <a:rPr dirty="0" sz="1500" spc="-5">
                <a:latin typeface="Consolas"/>
                <a:cs typeface="Consolas"/>
              </a:rPr>
              <a:t>])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540" y="5612993"/>
            <a:ext cx="7187565" cy="466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ts val="1735"/>
              </a:lnSpc>
              <a:spcBef>
                <a:spcPts val="100"/>
              </a:spcBef>
              <a:buSzPct val="83333"/>
              <a:buAutoNum type="arabicPeriod" startAt="17"/>
              <a:tabLst>
                <a:tab pos="469265" algn="l"/>
                <a:tab pos="469900" algn="l"/>
              </a:tabLst>
            </a:pPr>
            <a:r>
              <a:rPr dirty="0" sz="1500" spc="-5">
                <a:latin typeface="Consolas"/>
                <a:cs typeface="Consolas"/>
              </a:rPr>
              <a:t>model.fit(train_X,</a:t>
            </a:r>
            <a:r>
              <a:rPr dirty="0" sz="1500" spc="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train_y,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batch_size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100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2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epochs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30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verbose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500" spc="-5"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 marL="469900" indent="-457200">
              <a:lnSpc>
                <a:spcPts val="1735"/>
              </a:lnSpc>
              <a:buSzPct val="83333"/>
              <a:buAutoNum type="arabicPeriod" startAt="17"/>
              <a:tabLst>
                <a:tab pos="469265" algn="l"/>
                <a:tab pos="469900" algn="l"/>
              </a:tabLst>
            </a:pPr>
            <a:r>
              <a:rPr dirty="0" sz="1500" spc="-5">
                <a:latin typeface="Consolas"/>
                <a:cs typeface="Consolas"/>
              </a:rPr>
              <a:t>model.evaluate(test_X,</a:t>
            </a:r>
            <a:r>
              <a:rPr dirty="0" sz="1500" spc="-1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test_y)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634" y="647827"/>
            <a:ext cx="22675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25">
                <a:latin typeface="Malgun Gothic"/>
                <a:cs typeface="Malgun Gothic"/>
              </a:rPr>
              <a:t>.</a:t>
            </a:r>
            <a:r>
              <a:rPr dirty="0" sz="1000" spc="65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>
                <a:latin typeface="Malgun Gothic"/>
                <a:cs typeface="Malgun Gothic"/>
              </a:rPr>
              <a:t>I</a:t>
            </a:r>
            <a:r>
              <a:rPr dirty="0" sz="1000" spc="35">
                <a:latin typeface="Malgun Gothic"/>
                <a:cs typeface="Malgun Gothic"/>
              </a:rPr>
              <a:t>ST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89753" y="2650998"/>
            <a:ext cx="4579620" cy="1694814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62865" marR="109855">
              <a:lnSpc>
                <a:spcPct val="98800"/>
              </a:lnSpc>
              <a:spcBef>
                <a:spcPts val="190"/>
              </a:spcBef>
            </a:pPr>
            <a:r>
              <a:rPr dirty="0" sz="1500">
                <a:latin typeface="Consolas"/>
                <a:cs typeface="Consolas"/>
              </a:rPr>
              <a:t>model = </a:t>
            </a:r>
            <a:r>
              <a:rPr dirty="0" sz="1500" spc="-5">
                <a:latin typeface="Consolas"/>
                <a:cs typeface="Consolas"/>
              </a:rPr>
              <a:t>Sequential()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model.add(Flatten(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input_shape</a:t>
            </a:r>
            <a:r>
              <a:rPr dirty="0" sz="1500" spc="-5">
                <a:latin typeface="Consolas"/>
                <a:cs typeface="Consolas"/>
              </a:rPr>
              <a:t>=(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500" spc="-5">
                <a:latin typeface="Consolas"/>
                <a:cs typeface="Consolas"/>
              </a:rPr>
              <a:t>)))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360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500" spc="-5">
                <a:latin typeface="Consolas"/>
                <a:cs typeface="Consolas"/>
              </a:rPr>
              <a:t>))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model.add(Dropout(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0.1</a:t>
            </a:r>
            <a:r>
              <a:rPr dirty="0" sz="1500" spc="-5">
                <a:latin typeface="Consolas"/>
                <a:cs typeface="Consolas"/>
              </a:rPr>
              <a:t>))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128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5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500" spc="-5">
                <a:latin typeface="Consolas"/>
                <a:cs typeface="Consolas"/>
              </a:rPr>
              <a:t>))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model.add(Dropout(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0.2</a:t>
            </a:r>
            <a:r>
              <a:rPr dirty="0" sz="1500" spc="-5">
                <a:latin typeface="Consolas"/>
                <a:cs typeface="Consolas"/>
              </a:rPr>
              <a:t>)) </a:t>
            </a:r>
            <a:r>
              <a:rPr dirty="0" sz="1500">
                <a:latin typeface="Consolas"/>
                <a:cs typeface="Consolas"/>
              </a:rPr>
              <a:t> </a:t>
            </a:r>
            <a:r>
              <a:rPr dirty="0" sz="1500" spc="-5">
                <a:latin typeface="Consolas"/>
                <a:cs typeface="Consolas"/>
              </a:rPr>
              <a:t>model.add(Dense(</a:t>
            </a:r>
            <a:r>
              <a:rPr dirty="0" sz="1500" spc="-5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500" spc="-5">
                <a:latin typeface="Consolas"/>
                <a:cs typeface="Consolas"/>
              </a:rPr>
              <a:t>,</a:t>
            </a:r>
            <a:r>
              <a:rPr dirty="0" sz="1500" spc="20">
                <a:latin typeface="Consolas"/>
                <a:cs typeface="Consolas"/>
              </a:rPr>
              <a:t> </a:t>
            </a:r>
            <a:r>
              <a:rPr dirty="0" sz="1500" spc="-5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500" spc="-5">
                <a:latin typeface="Consolas"/>
                <a:cs typeface="Consolas"/>
              </a:rPr>
              <a:t>=</a:t>
            </a:r>
            <a:r>
              <a:rPr dirty="0" sz="1500" spc="-5" b="1">
                <a:solidFill>
                  <a:srgbClr val="008080"/>
                </a:solidFill>
                <a:latin typeface="Consolas"/>
                <a:cs typeface="Consolas"/>
              </a:rPr>
              <a:t>'softmax'</a:t>
            </a:r>
            <a:r>
              <a:rPr dirty="0" sz="1500" spc="-5">
                <a:latin typeface="Consolas"/>
                <a:cs typeface="Consolas"/>
              </a:rPr>
              <a:t>))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5040" y="4418076"/>
            <a:ext cx="3427729" cy="306705"/>
          </a:xfrm>
          <a:prstGeom prst="rect">
            <a:avLst/>
          </a:prstGeom>
          <a:solidFill>
            <a:srgbClr val="DCE6F1"/>
          </a:solidFill>
          <a:ln w="9144">
            <a:solidFill>
              <a:srgbClr val="006FC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solidFill>
                  <a:srgbClr val="006FC0"/>
                </a:solidFill>
                <a:latin typeface="Malgun Gothic"/>
                <a:cs typeface="Malgun Gothic"/>
              </a:rPr>
              <a:t>m</a:t>
            </a:r>
            <a:r>
              <a:rPr dirty="0" sz="1400" spc="-30">
                <a:solidFill>
                  <a:srgbClr val="006FC0"/>
                </a:solidFill>
                <a:latin typeface="Malgun Gothic"/>
                <a:cs typeface="Malgun Gothic"/>
              </a:rPr>
              <a:t>o</a:t>
            </a:r>
            <a:r>
              <a:rPr dirty="0" sz="1400" spc="-10">
                <a:solidFill>
                  <a:srgbClr val="006FC0"/>
                </a:solidFill>
                <a:latin typeface="Malgun Gothic"/>
                <a:cs typeface="Malgun Gothic"/>
              </a:rPr>
              <a:t>de</a:t>
            </a:r>
            <a:r>
              <a:rPr dirty="0" sz="1400" spc="15">
                <a:solidFill>
                  <a:srgbClr val="006FC0"/>
                </a:solidFill>
                <a:latin typeface="Malgun Gothic"/>
                <a:cs typeface="Malgun Gothic"/>
              </a:rPr>
              <a:t>l.</a:t>
            </a:r>
            <a:r>
              <a:rPr dirty="0" sz="1400" spc="30">
                <a:solidFill>
                  <a:srgbClr val="006FC0"/>
                </a:solidFill>
                <a:latin typeface="Malgun Gothic"/>
                <a:cs typeface="Malgun Gothic"/>
              </a:rPr>
              <a:t>a</a:t>
            </a:r>
            <a:r>
              <a:rPr dirty="0" sz="1400" spc="-55">
                <a:solidFill>
                  <a:srgbClr val="006FC0"/>
                </a:solidFill>
                <a:latin typeface="Malgun Gothic"/>
                <a:cs typeface="Malgun Gothic"/>
              </a:rPr>
              <a:t>d</a:t>
            </a:r>
            <a:r>
              <a:rPr dirty="0" sz="1400" spc="-45">
                <a:solidFill>
                  <a:srgbClr val="006FC0"/>
                </a:solidFill>
                <a:latin typeface="Malgun Gothic"/>
                <a:cs typeface="Malgun Gothic"/>
              </a:rPr>
              <a:t>d</a:t>
            </a:r>
            <a:r>
              <a:rPr dirty="0" sz="1400">
                <a:solidFill>
                  <a:srgbClr val="006FC0"/>
                </a:solidFill>
                <a:latin typeface="Malgun Gothic"/>
                <a:cs typeface="Malgun Gothic"/>
              </a:rPr>
              <a:t>(</a:t>
            </a:r>
            <a:r>
              <a:rPr dirty="0" sz="1400" spc="5">
                <a:solidFill>
                  <a:srgbClr val="006FC0"/>
                </a:solidFill>
                <a:latin typeface="Malgun Gothic"/>
                <a:cs typeface="Malgun Gothic"/>
              </a:rPr>
              <a:t>)</a:t>
            </a:r>
            <a:r>
              <a:rPr dirty="0" sz="1400" spc="-100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006FC0"/>
                </a:solidFill>
                <a:latin typeface="Malgun Gothic"/>
                <a:cs typeface="Malgun Gothic"/>
              </a:rPr>
              <a:t>함수</a:t>
            </a:r>
            <a:r>
              <a:rPr dirty="0" sz="1400" spc="-180">
                <a:solidFill>
                  <a:srgbClr val="006FC0"/>
                </a:solidFill>
                <a:latin typeface="Malgun Gothic"/>
                <a:cs typeface="Malgun Gothic"/>
              </a:rPr>
              <a:t>를</a:t>
            </a:r>
            <a:r>
              <a:rPr dirty="0" sz="1400" spc="-85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006FC0"/>
                </a:solidFill>
                <a:latin typeface="Malgun Gothic"/>
                <a:cs typeface="Malgun Gothic"/>
              </a:rPr>
              <a:t>이용해</a:t>
            </a:r>
            <a:r>
              <a:rPr dirty="0" sz="1400" spc="-180">
                <a:solidFill>
                  <a:srgbClr val="006FC0"/>
                </a:solidFill>
                <a:latin typeface="Malgun Gothic"/>
                <a:cs typeface="Malgun Gothic"/>
              </a:rPr>
              <a:t>서</a:t>
            </a:r>
            <a:r>
              <a:rPr dirty="0" sz="1400" spc="-85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006FC0"/>
                </a:solidFill>
                <a:latin typeface="Malgun Gothic"/>
                <a:cs typeface="Malgun Gothic"/>
              </a:rPr>
              <a:t>모델</a:t>
            </a:r>
            <a:r>
              <a:rPr dirty="0" sz="1400" spc="-180">
                <a:solidFill>
                  <a:srgbClr val="006FC0"/>
                </a:solidFill>
                <a:latin typeface="Malgun Gothic"/>
                <a:cs typeface="Malgun Gothic"/>
              </a:rPr>
              <a:t>을</a:t>
            </a:r>
            <a:r>
              <a:rPr dirty="0" sz="1400" spc="-95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1400" spc="-185">
                <a:solidFill>
                  <a:srgbClr val="006FC0"/>
                </a:solidFill>
                <a:latin typeface="Malgun Gothic"/>
                <a:cs typeface="Malgun Gothic"/>
              </a:rPr>
              <a:t>정의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7700" y="3130295"/>
            <a:ext cx="396239" cy="50444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38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38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9057005" y="6350380"/>
            <a:ext cx="497205" cy="461009"/>
            <a:chOff x="9057005" y="6350380"/>
            <a:chExt cx="497205" cy="461009"/>
          </a:xfrm>
        </p:grpSpPr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213850" y="6455765"/>
            <a:ext cx="2057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1414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80"/>
              <a:t>T</a:t>
            </a:r>
            <a:r>
              <a:rPr dirty="0" sz="2800" spc="-85"/>
              <a:t>ensorf</a:t>
            </a:r>
            <a:r>
              <a:rPr dirty="0" sz="2800" spc="-114"/>
              <a:t>l</a:t>
            </a:r>
            <a:r>
              <a:rPr dirty="0" sz="2800" spc="-225"/>
              <a:t>o</a:t>
            </a:r>
            <a:r>
              <a:rPr dirty="0" sz="2800" spc="15"/>
              <a:t>w</a:t>
            </a:r>
            <a:r>
              <a:rPr dirty="0" sz="2800" spc="-370"/>
              <a:t>에</a:t>
            </a:r>
            <a:r>
              <a:rPr dirty="0" sz="2800" spc="-365"/>
              <a:t>서</a:t>
            </a:r>
            <a:r>
              <a:rPr dirty="0" sz="2800" spc="-150"/>
              <a:t> </a:t>
            </a:r>
            <a:r>
              <a:rPr dirty="0" sz="2800" spc="-370"/>
              <a:t>설명하</a:t>
            </a:r>
            <a:r>
              <a:rPr dirty="0" sz="2800" spc="-365"/>
              <a:t>는</a:t>
            </a:r>
            <a:r>
              <a:rPr dirty="0" sz="2800" spc="-170"/>
              <a:t> </a:t>
            </a:r>
            <a:r>
              <a:rPr dirty="0" sz="2800" spc="-365"/>
              <a:t>예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237540" y="1038605"/>
            <a:ext cx="607250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84375"/>
              <a:buAutoNum type="arabicPeriod"/>
              <a:tabLst>
                <a:tab pos="469265" algn="l"/>
                <a:tab pos="469900" algn="l"/>
              </a:tabLst>
            </a:pPr>
            <a:r>
              <a:rPr dirty="0" sz="1600" spc="-40" b="1">
                <a:solidFill>
                  <a:srgbClr val="000080"/>
                </a:solidFill>
                <a:latin typeface="Trebuchet MS"/>
                <a:cs typeface="Trebuchet MS"/>
              </a:rPr>
              <a:t>import</a:t>
            </a:r>
            <a:r>
              <a:rPr dirty="0" sz="1600" spc="295" b="1">
                <a:solidFill>
                  <a:srgbClr val="000080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latin typeface="SimSun"/>
                <a:cs typeface="SimSun"/>
              </a:rPr>
              <a:t>tensorflow</a:t>
            </a:r>
            <a:r>
              <a:rPr dirty="0" sz="1600" spc="-10">
                <a:latin typeface="SimSun"/>
                <a:cs typeface="SimSun"/>
              </a:rPr>
              <a:t> </a:t>
            </a:r>
            <a:r>
              <a:rPr dirty="0" sz="1600" spc="20" b="1">
                <a:solidFill>
                  <a:srgbClr val="000080"/>
                </a:solidFill>
                <a:latin typeface="Trebuchet MS"/>
                <a:cs typeface="Trebuchet MS"/>
              </a:rPr>
              <a:t>as</a:t>
            </a:r>
            <a:r>
              <a:rPr dirty="0" sz="1600" spc="305" b="1">
                <a:solidFill>
                  <a:srgbClr val="000080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latin typeface="SimSun"/>
                <a:cs typeface="SimSun"/>
              </a:rPr>
              <a:t>tf</a:t>
            </a:r>
            <a:endParaRPr sz="1600">
              <a:latin typeface="SimSun"/>
              <a:cs typeface="SimSun"/>
            </a:endParaRPr>
          </a:p>
          <a:p>
            <a:pPr marL="469900" indent="-457200">
              <a:lnSpc>
                <a:spcPct val="100000"/>
              </a:lnSpc>
              <a:buSzPct val="84375"/>
              <a:buAutoNum type="arabicPeriod"/>
              <a:tabLst>
                <a:tab pos="469265" algn="l"/>
                <a:tab pos="469900" algn="l"/>
              </a:tabLst>
            </a:pPr>
            <a:r>
              <a:rPr dirty="0" sz="1600" spc="-10">
                <a:latin typeface="SimSun"/>
                <a:cs typeface="SimSun"/>
              </a:rPr>
              <a:t>mnist</a:t>
            </a:r>
            <a:r>
              <a:rPr dirty="0" sz="1600" spc="-1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3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tf.keras.datasets.mnist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AutoNum type="arabicPeriod"/>
            </a:pPr>
            <a:endParaRPr sz="1450">
              <a:latin typeface="SimSun"/>
              <a:cs typeface="SimSun"/>
            </a:endParaRPr>
          </a:p>
          <a:p>
            <a:pPr marL="469900" indent="-457200">
              <a:lnSpc>
                <a:spcPct val="100000"/>
              </a:lnSpc>
              <a:buSzPct val="84375"/>
              <a:buAutoNum type="arabicPeriod"/>
              <a:tabLst>
                <a:tab pos="469265" algn="l"/>
                <a:tab pos="469900" algn="l"/>
              </a:tabLst>
            </a:pPr>
            <a:r>
              <a:rPr dirty="0" sz="1600" spc="-5">
                <a:latin typeface="SimSun"/>
                <a:cs typeface="SimSun"/>
              </a:rPr>
              <a:t>(train_X,</a:t>
            </a:r>
            <a:r>
              <a:rPr dirty="0" sz="16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train_y),(test_X,</a:t>
            </a:r>
            <a:r>
              <a:rPr dirty="0" sz="1600" spc="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test_y)</a:t>
            </a:r>
            <a:r>
              <a:rPr dirty="0" sz="1600" spc="1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1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mnist.load_data()</a:t>
            </a:r>
            <a:endParaRPr sz="1600">
              <a:latin typeface="SimSun"/>
              <a:cs typeface="SimSu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84375"/>
              <a:buAutoNum type="arabicPeriod"/>
              <a:tabLst>
                <a:tab pos="469265" algn="l"/>
                <a:tab pos="469900" algn="l"/>
              </a:tabLst>
            </a:pPr>
            <a:r>
              <a:rPr dirty="0" sz="1600" spc="-5">
                <a:latin typeface="SimSun"/>
                <a:cs typeface="SimSun"/>
              </a:rPr>
              <a:t>train_X,</a:t>
            </a:r>
            <a:r>
              <a:rPr dirty="0" sz="1600" spc="5">
                <a:latin typeface="SimSun"/>
                <a:cs typeface="SimSun"/>
              </a:rPr>
              <a:t> </a:t>
            </a:r>
            <a:r>
              <a:rPr dirty="0" sz="1600" spc="-10">
                <a:latin typeface="SimSun"/>
                <a:cs typeface="SimSun"/>
              </a:rPr>
              <a:t>test_X</a:t>
            </a:r>
            <a:r>
              <a:rPr dirty="0" sz="16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1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train_X</a:t>
            </a:r>
            <a:r>
              <a:rPr dirty="0" sz="1600" spc="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/ 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255.0</a:t>
            </a:r>
            <a:r>
              <a:rPr dirty="0" sz="1600" spc="-5">
                <a:latin typeface="SimSun"/>
                <a:cs typeface="SimSun"/>
              </a:rPr>
              <a:t>, </a:t>
            </a:r>
            <a:r>
              <a:rPr dirty="0" sz="1600" spc="-10">
                <a:latin typeface="SimSun"/>
                <a:cs typeface="SimSun"/>
              </a:rPr>
              <a:t>test_X</a:t>
            </a:r>
            <a:r>
              <a:rPr dirty="0" sz="1600" spc="1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/ 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255.0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7540" y="2495194"/>
            <a:ext cx="283845" cy="197675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350" spc="-10">
                <a:latin typeface="SimSun"/>
                <a:cs typeface="SimSun"/>
              </a:rPr>
              <a:t>5.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6.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7.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350" spc="-10">
                <a:latin typeface="SimSun"/>
                <a:cs typeface="SimSun"/>
              </a:rPr>
              <a:t>8.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9.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0.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1.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2.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222" y="2565654"/>
            <a:ext cx="6078220" cy="2016760"/>
          </a:xfrm>
          <a:prstGeom prst="rect">
            <a:avLst/>
          </a:prstGeom>
          <a:ln w="28955">
            <a:solidFill>
              <a:srgbClr val="EE494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660">
              <a:lnSpc>
                <a:spcPts val="1515"/>
              </a:lnSpc>
            </a:pPr>
            <a:r>
              <a:rPr dirty="0" sz="1600" spc="-10">
                <a:latin typeface="SimSun"/>
                <a:cs typeface="SimSun"/>
              </a:rPr>
              <a:t>model</a:t>
            </a:r>
            <a:r>
              <a:rPr dirty="0" sz="1600" spc="-5">
                <a:latin typeface="SimSun"/>
                <a:cs typeface="SimSun"/>
              </a:rPr>
              <a:t> =</a:t>
            </a:r>
            <a:r>
              <a:rPr dirty="0" sz="1600" spc="-2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tf.keras.models.Sequential([</a:t>
            </a:r>
            <a:endParaRPr sz="1600">
              <a:latin typeface="SimSun"/>
              <a:cs typeface="SimSun"/>
            </a:endParaRPr>
          </a:p>
          <a:p>
            <a:pPr marL="479425" marR="81470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tf.keras.layers.Flatten(input_shape=(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28</a:t>
            </a:r>
            <a:r>
              <a:rPr dirty="0" sz="1600" spc="-5">
                <a:latin typeface="SimSun"/>
                <a:cs typeface="SimSun"/>
              </a:rPr>
              <a:t>,</a:t>
            </a:r>
            <a:r>
              <a:rPr dirty="0" sz="1600" spc="15"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28</a:t>
            </a:r>
            <a:r>
              <a:rPr dirty="0" sz="1600" spc="-5">
                <a:latin typeface="SimSun"/>
                <a:cs typeface="SimSun"/>
              </a:rPr>
              <a:t>)), </a:t>
            </a:r>
            <a:r>
              <a:rPr dirty="0" sz="16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tf.keras.layers.Dense(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360</a:t>
            </a:r>
            <a:r>
              <a:rPr dirty="0" sz="1600" spc="-5">
                <a:latin typeface="SimSun"/>
                <a:cs typeface="SimSun"/>
              </a:rPr>
              <a:t>, </a:t>
            </a:r>
            <a:r>
              <a:rPr dirty="0" sz="1600" spc="50">
                <a:latin typeface="SimSun"/>
                <a:cs typeface="SimSun"/>
              </a:rPr>
              <a:t>activation=</a:t>
            </a:r>
            <a:r>
              <a:rPr dirty="0" sz="1600" spc="50" b="1">
                <a:solidFill>
                  <a:srgbClr val="008080"/>
                </a:solidFill>
                <a:latin typeface="Trebuchet MS"/>
                <a:cs typeface="Trebuchet MS"/>
              </a:rPr>
              <a:t>'relu'</a:t>
            </a:r>
            <a:r>
              <a:rPr dirty="0" sz="1600" spc="50">
                <a:latin typeface="SimSun"/>
                <a:cs typeface="SimSun"/>
              </a:rPr>
              <a:t>), </a:t>
            </a:r>
            <a:r>
              <a:rPr dirty="0" sz="1600" spc="5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tf.keras.layers.Dropout(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0.1</a:t>
            </a:r>
            <a:r>
              <a:rPr dirty="0" sz="1600" spc="-5">
                <a:latin typeface="SimSun"/>
                <a:cs typeface="SimSun"/>
              </a:rPr>
              <a:t>), </a:t>
            </a:r>
            <a:r>
              <a:rPr dirty="0" sz="16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tf.keras.layers.Dense(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128</a:t>
            </a:r>
            <a:r>
              <a:rPr dirty="0" sz="1600" spc="-5">
                <a:latin typeface="SimSun"/>
                <a:cs typeface="SimSun"/>
              </a:rPr>
              <a:t>, </a:t>
            </a:r>
            <a:r>
              <a:rPr dirty="0" sz="1600" spc="50">
                <a:latin typeface="SimSun"/>
                <a:cs typeface="SimSun"/>
              </a:rPr>
              <a:t>activation=</a:t>
            </a:r>
            <a:r>
              <a:rPr dirty="0" sz="1600" spc="50" b="1">
                <a:solidFill>
                  <a:srgbClr val="008080"/>
                </a:solidFill>
                <a:latin typeface="Trebuchet MS"/>
                <a:cs typeface="Trebuchet MS"/>
              </a:rPr>
              <a:t>'relu'</a:t>
            </a:r>
            <a:r>
              <a:rPr dirty="0" sz="1600" spc="50">
                <a:latin typeface="SimSun"/>
                <a:cs typeface="SimSun"/>
              </a:rPr>
              <a:t>), </a:t>
            </a:r>
            <a:r>
              <a:rPr dirty="0" sz="1600" spc="5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tf.keras.layers.Dropout(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0.2</a:t>
            </a:r>
            <a:r>
              <a:rPr dirty="0" sz="1600" spc="-5">
                <a:latin typeface="SimSun"/>
                <a:cs typeface="SimSun"/>
              </a:rPr>
              <a:t>), </a:t>
            </a:r>
            <a:r>
              <a:rPr dirty="0" sz="16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tf.keras.layers.Dense(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10</a:t>
            </a:r>
            <a:r>
              <a:rPr dirty="0" sz="1600" spc="-5">
                <a:latin typeface="SimSun"/>
                <a:cs typeface="SimSun"/>
              </a:rPr>
              <a:t>,</a:t>
            </a:r>
            <a:r>
              <a:rPr dirty="0" sz="1600" spc="25">
                <a:latin typeface="SimSun"/>
                <a:cs typeface="SimSun"/>
              </a:rPr>
              <a:t> </a:t>
            </a:r>
            <a:r>
              <a:rPr dirty="0" sz="1600" spc="20">
                <a:latin typeface="SimSun"/>
                <a:cs typeface="SimSun"/>
              </a:rPr>
              <a:t>activation=</a:t>
            </a:r>
            <a:r>
              <a:rPr dirty="0" sz="1600" spc="20" b="1">
                <a:solidFill>
                  <a:srgbClr val="008080"/>
                </a:solidFill>
                <a:latin typeface="Trebuchet MS"/>
                <a:cs typeface="Trebuchet MS"/>
              </a:rPr>
              <a:t>'softmax'</a:t>
            </a:r>
            <a:r>
              <a:rPr dirty="0" sz="1600" spc="20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73660">
              <a:lnSpc>
                <a:spcPct val="100000"/>
              </a:lnSpc>
            </a:pPr>
            <a:r>
              <a:rPr dirty="0" sz="1600" spc="-15">
                <a:latin typeface="SimSun"/>
                <a:cs typeface="SimSun"/>
              </a:rPr>
              <a:t>])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7540" y="4690389"/>
            <a:ext cx="283845" cy="75692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3.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4.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50" spc="-10">
                <a:latin typeface="SimSun"/>
                <a:cs typeface="SimSun"/>
              </a:rPr>
              <a:t>1</a:t>
            </a:r>
            <a:r>
              <a:rPr dirty="0" sz="1350">
                <a:latin typeface="SimSun"/>
                <a:cs typeface="SimSun"/>
              </a:rPr>
              <a:t>5.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3222" y="4763261"/>
            <a:ext cx="6049010" cy="826135"/>
          </a:xfrm>
          <a:prstGeom prst="rect">
            <a:avLst/>
          </a:prstGeom>
          <a:ln w="28955">
            <a:solidFill>
              <a:srgbClr val="00808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660">
              <a:lnSpc>
                <a:spcPts val="1495"/>
              </a:lnSpc>
            </a:pPr>
            <a:r>
              <a:rPr dirty="0" sz="1600" spc="5">
                <a:latin typeface="SimSun"/>
                <a:cs typeface="SimSun"/>
              </a:rPr>
              <a:t>model.compile(optimizer=</a:t>
            </a:r>
            <a:r>
              <a:rPr dirty="0" sz="1600" spc="5" b="1">
                <a:solidFill>
                  <a:srgbClr val="008080"/>
                </a:solidFill>
                <a:latin typeface="Trebuchet MS"/>
                <a:cs typeface="Trebuchet MS"/>
              </a:rPr>
              <a:t>'SGD'</a:t>
            </a:r>
            <a:r>
              <a:rPr dirty="0" sz="1600" spc="5">
                <a:latin typeface="SimSun"/>
                <a:cs typeface="SimSun"/>
              </a:rPr>
              <a:t>,</a:t>
            </a:r>
            <a:endParaRPr sz="1600">
              <a:latin typeface="SimSun"/>
              <a:cs typeface="SimSun"/>
            </a:endParaRPr>
          </a:p>
          <a:p>
            <a:pPr marL="1496060" marR="582295">
              <a:lnSpc>
                <a:spcPct val="100000"/>
              </a:lnSpc>
            </a:pPr>
            <a:r>
              <a:rPr dirty="0" sz="1600" spc="20">
                <a:latin typeface="SimSun"/>
                <a:cs typeface="SimSun"/>
              </a:rPr>
              <a:t>loss=</a:t>
            </a:r>
            <a:r>
              <a:rPr dirty="0" sz="1600" spc="20" b="1">
                <a:solidFill>
                  <a:srgbClr val="008080"/>
                </a:solidFill>
                <a:latin typeface="Trebuchet MS"/>
                <a:cs typeface="Trebuchet MS"/>
              </a:rPr>
              <a:t>'sparse_categorical_crossentropy'</a:t>
            </a:r>
            <a:r>
              <a:rPr dirty="0" sz="1600" spc="20">
                <a:latin typeface="SimSun"/>
                <a:cs typeface="SimSun"/>
              </a:rPr>
              <a:t>, </a:t>
            </a:r>
            <a:r>
              <a:rPr dirty="0" sz="1600" spc="-785">
                <a:latin typeface="SimSun"/>
                <a:cs typeface="SimSun"/>
              </a:rPr>
              <a:t> </a:t>
            </a:r>
            <a:r>
              <a:rPr dirty="0" sz="1600" spc="25">
                <a:latin typeface="SimSun"/>
                <a:cs typeface="SimSun"/>
              </a:rPr>
              <a:t>metrics=[</a:t>
            </a:r>
            <a:r>
              <a:rPr dirty="0" sz="1600" spc="25" b="1">
                <a:solidFill>
                  <a:srgbClr val="008080"/>
                </a:solidFill>
                <a:latin typeface="Trebuchet MS"/>
                <a:cs typeface="Trebuchet MS"/>
              </a:rPr>
              <a:t>'accuracy'</a:t>
            </a:r>
            <a:r>
              <a:rPr dirty="0" sz="1600" spc="25">
                <a:latin typeface="SimSun"/>
                <a:cs typeface="SimSun"/>
              </a:rPr>
              <a:t>])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3222" y="5706617"/>
            <a:ext cx="7200900" cy="274320"/>
          </a:xfrm>
          <a:prstGeom prst="rect">
            <a:avLst/>
          </a:prstGeom>
          <a:ln w="28955">
            <a:solidFill>
              <a:srgbClr val="974707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660">
              <a:lnSpc>
                <a:spcPts val="1745"/>
              </a:lnSpc>
            </a:pPr>
            <a:r>
              <a:rPr dirty="0" sz="1600" spc="-5">
                <a:latin typeface="SimSun"/>
                <a:cs typeface="SimSun"/>
              </a:rPr>
              <a:t>model.fit(train_X, train_y, batch_size=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100</a:t>
            </a:r>
            <a:r>
              <a:rPr dirty="0" sz="1600" spc="-5">
                <a:latin typeface="SimSun"/>
                <a:cs typeface="SimSun"/>
              </a:rPr>
              <a:t>, epochs=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5</a:t>
            </a:r>
            <a:r>
              <a:rPr dirty="0" sz="1600" spc="-5">
                <a:latin typeface="SimSun"/>
                <a:cs typeface="SimSun"/>
              </a:rPr>
              <a:t>,</a:t>
            </a:r>
            <a:r>
              <a:rPr dirty="0" sz="1600" spc="1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verbose=</a:t>
            </a:r>
            <a:r>
              <a:rPr dirty="0" sz="1600" spc="-5">
                <a:solidFill>
                  <a:srgbClr val="0000FF"/>
                </a:solidFill>
                <a:latin typeface="SimSun"/>
                <a:cs typeface="SimSun"/>
              </a:rPr>
              <a:t>0</a:t>
            </a:r>
            <a:r>
              <a:rPr dirty="0" sz="1600" spc="-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7540" y="5702909"/>
            <a:ext cx="3530600" cy="482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SimSun"/>
                <a:cs typeface="SimSun"/>
              </a:rPr>
              <a:t>16.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469265" algn="l"/>
              </a:tabLst>
            </a:pPr>
            <a:r>
              <a:rPr dirty="0" sz="1350" spc="-5">
                <a:latin typeface="SimSun"/>
                <a:cs typeface="SimSun"/>
              </a:rPr>
              <a:t>17.	</a:t>
            </a:r>
            <a:r>
              <a:rPr dirty="0" sz="1600" spc="-5">
                <a:latin typeface="SimSun"/>
                <a:cs typeface="SimSun"/>
              </a:rPr>
              <a:t>model.evaluate(test_X,</a:t>
            </a:r>
            <a:r>
              <a:rPr dirty="0" sz="1600" spc="-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test_y)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0634" y="647827"/>
            <a:ext cx="22675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</a:t>
            </a:r>
            <a:r>
              <a:rPr dirty="0" sz="1000" spc="-135">
                <a:latin typeface="Malgun Gothic"/>
                <a:cs typeface="Malgun Gothic"/>
              </a:rPr>
              <a:t>스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25">
                <a:latin typeface="Malgun Gothic"/>
                <a:cs typeface="Malgun Gothic"/>
              </a:rPr>
              <a:t>.</a:t>
            </a:r>
            <a:r>
              <a:rPr dirty="0" sz="1000" spc="65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-50">
                <a:latin typeface="Malgun Gothic"/>
                <a:cs typeface="Malgun Gothic"/>
              </a:rPr>
              <a:t>N</a:t>
            </a:r>
            <a:r>
              <a:rPr dirty="0" sz="1000">
                <a:latin typeface="Malgun Gothic"/>
                <a:cs typeface="Malgun Gothic"/>
              </a:rPr>
              <a:t>I</a:t>
            </a:r>
            <a:r>
              <a:rPr dirty="0" sz="1000" spc="35">
                <a:latin typeface="Malgun Gothic"/>
                <a:cs typeface="Malgun Gothic"/>
              </a:rPr>
              <a:t>ST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</a:t>
            </a:r>
            <a:r>
              <a:rPr dirty="0" sz="1000" spc="-135">
                <a:latin typeface="Malgun Gothic"/>
                <a:cs typeface="Malgun Gothic"/>
              </a:rPr>
              <a:t>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97344" y="2710433"/>
            <a:ext cx="3008630" cy="942340"/>
          </a:xfrm>
          <a:custGeom>
            <a:avLst/>
            <a:gdLst/>
            <a:ahLst/>
            <a:cxnLst/>
            <a:rect l="l" t="t" r="r" b="b"/>
            <a:pathLst>
              <a:path w="3008629" h="942339">
                <a:moveTo>
                  <a:pt x="344297" y="156971"/>
                </a:moveTo>
                <a:lnTo>
                  <a:pt x="352294" y="107338"/>
                </a:lnTo>
                <a:lnTo>
                  <a:pt x="374569" y="64245"/>
                </a:lnTo>
                <a:lnTo>
                  <a:pt x="408542" y="30272"/>
                </a:lnTo>
                <a:lnTo>
                  <a:pt x="451635" y="7997"/>
                </a:lnTo>
                <a:lnTo>
                  <a:pt x="501269" y="0"/>
                </a:lnTo>
                <a:lnTo>
                  <a:pt x="788288" y="0"/>
                </a:lnTo>
                <a:lnTo>
                  <a:pt x="1454277" y="0"/>
                </a:lnTo>
                <a:lnTo>
                  <a:pt x="2851277" y="0"/>
                </a:lnTo>
                <a:lnTo>
                  <a:pt x="2900910" y="7997"/>
                </a:lnTo>
                <a:lnTo>
                  <a:pt x="2944003" y="30272"/>
                </a:lnTo>
                <a:lnTo>
                  <a:pt x="2977976" y="64245"/>
                </a:lnTo>
                <a:lnTo>
                  <a:pt x="3000251" y="107338"/>
                </a:lnTo>
                <a:lnTo>
                  <a:pt x="3008249" y="156971"/>
                </a:lnTo>
                <a:lnTo>
                  <a:pt x="3008249" y="392429"/>
                </a:lnTo>
                <a:lnTo>
                  <a:pt x="3008249" y="784860"/>
                </a:lnTo>
                <a:lnTo>
                  <a:pt x="3000251" y="834493"/>
                </a:lnTo>
                <a:lnTo>
                  <a:pt x="2977976" y="877586"/>
                </a:lnTo>
                <a:lnTo>
                  <a:pt x="2944003" y="911559"/>
                </a:lnTo>
                <a:lnTo>
                  <a:pt x="2900910" y="933834"/>
                </a:lnTo>
                <a:lnTo>
                  <a:pt x="2851277" y="941832"/>
                </a:lnTo>
                <a:lnTo>
                  <a:pt x="1454277" y="941832"/>
                </a:lnTo>
                <a:lnTo>
                  <a:pt x="788288" y="941832"/>
                </a:lnTo>
                <a:lnTo>
                  <a:pt x="501269" y="941832"/>
                </a:lnTo>
                <a:lnTo>
                  <a:pt x="451635" y="933834"/>
                </a:lnTo>
                <a:lnTo>
                  <a:pt x="408542" y="911559"/>
                </a:lnTo>
                <a:lnTo>
                  <a:pt x="374569" y="877586"/>
                </a:lnTo>
                <a:lnTo>
                  <a:pt x="352294" y="834493"/>
                </a:lnTo>
                <a:lnTo>
                  <a:pt x="344297" y="784860"/>
                </a:lnTo>
                <a:lnTo>
                  <a:pt x="344297" y="392429"/>
                </a:lnTo>
                <a:lnTo>
                  <a:pt x="0" y="33527"/>
                </a:lnTo>
                <a:lnTo>
                  <a:pt x="344297" y="156971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67118" y="2707639"/>
            <a:ext cx="228028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85">
                <a:latin typeface="Malgun Gothic"/>
                <a:cs typeface="Malgun Gothic"/>
              </a:rPr>
              <a:t>모</a:t>
            </a:r>
            <a:r>
              <a:rPr dirty="0" sz="1400" spc="-180">
                <a:latin typeface="Malgun Gothic"/>
                <a:cs typeface="Malgun Gothic"/>
              </a:rPr>
              <a:t>델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정의</a:t>
            </a:r>
            <a:endParaRPr sz="14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15">
                <a:latin typeface="Malgun Gothic"/>
                <a:cs typeface="Malgun Gothic"/>
              </a:rPr>
              <a:t>D</a:t>
            </a:r>
            <a:r>
              <a:rPr dirty="0" sz="1400" spc="5">
                <a:latin typeface="Malgun Gothic"/>
                <a:cs typeface="Malgun Gothic"/>
              </a:rPr>
              <a:t>en</a:t>
            </a:r>
            <a:r>
              <a:rPr dirty="0" sz="1400" spc="70">
                <a:latin typeface="Malgun Gothic"/>
                <a:cs typeface="Malgun Gothic"/>
              </a:rPr>
              <a:t>se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뉴런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수</a:t>
            </a:r>
            <a:r>
              <a:rPr dirty="0" sz="1400" spc="114">
                <a:latin typeface="Malgun Gothic"/>
                <a:cs typeface="Malgun Gothic"/>
              </a:rPr>
              <a:t>,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활성화</a:t>
            </a:r>
            <a:endParaRPr sz="1400">
              <a:latin typeface="Malgun Gothic"/>
              <a:cs typeface="Malgun Gothic"/>
            </a:endParaRPr>
          </a:p>
          <a:p>
            <a:pPr marL="299085">
              <a:lnSpc>
                <a:spcPct val="100000"/>
              </a:lnSpc>
            </a:pPr>
            <a:r>
              <a:rPr dirty="0" sz="1400" spc="-180">
                <a:latin typeface="Malgun Gothic"/>
                <a:cs typeface="Malgun Gothic"/>
              </a:rPr>
              <a:t>함수</a:t>
            </a:r>
            <a:r>
              <a:rPr dirty="0" sz="1400" spc="-175">
                <a:latin typeface="Malgun Gothic"/>
                <a:cs typeface="Malgun Gothic"/>
              </a:rPr>
              <a:t>를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지정</a:t>
            </a:r>
            <a:endParaRPr sz="14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15">
                <a:latin typeface="Malgun Gothic"/>
                <a:cs typeface="Malgun Gothic"/>
              </a:rPr>
              <a:t>D</a:t>
            </a:r>
            <a:r>
              <a:rPr dirty="0" sz="1400" spc="5">
                <a:latin typeface="Malgun Gothic"/>
                <a:cs typeface="Malgun Gothic"/>
              </a:rPr>
              <a:t>en</a:t>
            </a:r>
            <a:r>
              <a:rPr dirty="0" sz="1400" spc="70">
                <a:latin typeface="Malgun Gothic"/>
                <a:cs typeface="Malgun Gothic"/>
              </a:rPr>
              <a:t>se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수</a:t>
            </a:r>
            <a:r>
              <a:rPr dirty="0" sz="1400" spc="-180">
                <a:latin typeface="Malgun Gothic"/>
                <a:cs typeface="Malgun Gothic"/>
              </a:rPr>
              <a:t>는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레이어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23126" y="4816602"/>
            <a:ext cx="2982595" cy="576580"/>
          </a:xfrm>
          <a:custGeom>
            <a:avLst/>
            <a:gdLst/>
            <a:ahLst/>
            <a:cxnLst/>
            <a:rect l="l" t="t" r="r" b="b"/>
            <a:pathLst>
              <a:path w="2982595" h="576579">
                <a:moveTo>
                  <a:pt x="318516" y="96012"/>
                </a:moveTo>
                <a:lnTo>
                  <a:pt x="326052" y="58614"/>
                </a:lnTo>
                <a:lnTo>
                  <a:pt x="346614" y="28098"/>
                </a:lnTo>
                <a:lnTo>
                  <a:pt x="377130" y="7536"/>
                </a:lnTo>
                <a:lnTo>
                  <a:pt x="414527" y="0"/>
                </a:lnTo>
                <a:lnTo>
                  <a:pt x="762507" y="0"/>
                </a:lnTo>
                <a:lnTo>
                  <a:pt x="1428496" y="0"/>
                </a:lnTo>
                <a:lnTo>
                  <a:pt x="2886455" y="0"/>
                </a:lnTo>
                <a:lnTo>
                  <a:pt x="2923853" y="7536"/>
                </a:lnTo>
                <a:lnTo>
                  <a:pt x="2954369" y="28098"/>
                </a:lnTo>
                <a:lnTo>
                  <a:pt x="2974931" y="58614"/>
                </a:lnTo>
                <a:lnTo>
                  <a:pt x="2982468" y="96012"/>
                </a:lnTo>
                <a:lnTo>
                  <a:pt x="2982468" y="240030"/>
                </a:lnTo>
                <a:lnTo>
                  <a:pt x="2982468" y="480060"/>
                </a:lnTo>
                <a:lnTo>
                  <a:pt x="2974931" y="517457"/>
                </a:lnTo>
                <a:lnTo>
                  <a:pt x="2954369" y="547973"/>
                </a:lnTo>
                <a:lnTo>
                  <a:pt x="2923853" y="568535"/>
                </a:lnTo>
                <a:lnTo>
                  <a:pt x="2886455" y="576072"/>
                </a:lnTo>
                <a:lnTo>
                  <a:pt x="1428496" y="576072"/>
                </a:lnTo>
                <a:lnTo>
                  <a:pt x="762507" y="576072"/>
                </a:lnTo>
                <a:lnTo>
                  <a:pt x="414527" y="576072"/>
                </a:lnTo>
                <a:lnTo>
                  <a:pt x="377130" y="568535"/>
                </a:lnTo>
                <a:lnTo>
                  <a:pt x="346614" y="547973"/>
                </a:lnTo>
                <a:lnTo>
                  <a:pt x="326052" y="517457"/>
                </a:lnTo>
                <a:lnTo>
                  <a:pt x="318516" y="480060"/>
                </a:lnTo>
                <a:lnTo>
                  <a:pt x="318516" y="240030"/>
                </a:lnTo>
                <a:lnTo>
                  <a:pt x="0" y="24003"/>
                </a:lnTo>
                <a:lnTo>
                  <a:pt x="318516" y="96012"/>
                </a:lnTo>
                <a:close/>
              </a:path>
            </a:pathLst>
          </a:custGeom>
          <a:ln w="28956">
            <a:solidFill>
              <a:srgbClr val="0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149210" y="4845177"/>
            <a:ext cx="23094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latin typeface="Malgun Gothic"/>
                <a:cs typeface="Malgun Gothic"/>
              </a:rPr>
              <a:t>옵티마이</a:t>
            </a:r>
            <a:r>
              <a:rPr dirty="0" sz="1400" spc="-180">
                <a:latin typeface="Malgun Gothic"/>
                <a:cs typeface="Malgun Gothic"/>
              </a:rPr>
              <a:t>저</a:t>
            </a:r>
            <a:r>
              <a:rPr dirty="0" sz="1400" spc="114">
                <a:latin typeface="Malgun Gothic"/>
                <a:cs typeface="Malgun Gothic"/>
              </a:rPr>
              <a:t>,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손실함수</a:t>
            </a:r>
            <a:r>
              <a:rPr dirty="0" sz="1400" spc="114">
                <a:latin typeface="Malgun Gothic"/>
                <a:cs typeface="Malgun Gothic"/>
              </a:rPr>
              <a:t>,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평</a:t>
            </a:r>
            <a:r>
              <a:rPr dirty="0" sz="1400" spc="-180">
                <a:latin typeface="Malgun Gothic"/>
                <a:cs typeface="Malgun Gothic"/>
              </a:rPr>
              <a:t>가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35">
                <a:latin typeface="Malgun Gothic"/>
                <a:cs typeface="Malgun Gothic"/>
              </a:rPr>
              <a:t>함수  를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정의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05428" y="5979604"/>
            <a:ext cx="6096000" cy="866775"/>
            <a:chOff x="3805428" y="5979604"/>
            <a:chExt cx="6096000" cy="866775"/>
          </a:xfrm>
        </p:grpSpPr>
        <p:sp>
          <p:nvSpPr>
            <p:cNvPr id="31" name="object 31"/>
            <p:cNvSpPr/>
            <p:nvPr/>
          </p:nvSpPr>
          <p:spPr>
            <a:xfrm>
              <a:off x="3819906" y="5994082"/>
              <a:ext cx="6067425" cy="837565"/>
            </a:xfrm>
            <a:custGeom>
              <a:avLst/>
              <a:gdLst/>
              <a:ahLst/>
              <a:cxnLst/>
              <a:rect l="l" t="t" r="r" b="b"/>
              <a:pathLst>
                <a:path w="6067425" h="837565">
                  <a:moveTo>
                    <a:pt x="5954014" y="159067"/>
                  </a:moveTo>
                  <a:lnTo>
                    <a:pt x="113030" y="159067"/>
                  </a:lnTo>
                  <a:lnTo>
                    <a:pt x="69008" y="167950"/>
                  </a:lnTo>
                  <a:lnTo>
                    <a:pt x="33083" y="192174"/>
                  </a:lnTo>
                  <a:lnTo>
                    <a:pt x="8874" y="228102"/>
                  </a:lnTo>
                  <a:lnTo>
                    <a:pt x="0" y="272097"/>
                  </a:lnTo>
                  <a:lnTo>
                    <a:pt x="0" y="724217"/>
                  </a:lnTo>
                  <a:lnTo>
                    <a:pt x="8874" y="768213"/>
                  </a:lnTo>
                  <a:lnTo>
                    <a:pt x="33083" y="804141"/>
                  </a:lnTo>
                  <a:lnTo>
                    <a:pt x="69008" y="828364"/>
                  </a:lnTo>
                  <a:lnTo>
                    <a:pt x="113030" y="837247"/>
                  </a:lnTo>
                  <a:lnTo>
                    <a:pt x="5954014" y="837247"/>
                  </a:lnTo>
                  <a:lnTo>
                    <a:pt x="5998035" y="828364"/>
                  </a:lnTo>
                  <a:lnTo>
                    <a:pt x="6033960" y="804141"/>
                  </a:lnTo>
                  <a:lnTo>
                    <a:pt x="6058169" y="768213"/>
                  </a:lnTo>
                  <a:lnTo>
                    <a:pt x="6067044" y="724217"/>
                  </a:lnTo>
                  <a:lnTo>
                    <a:pt x="6067044" y="272097"/>
                  </a:lnTo>
                  <a:lnTo>
                    <a:pt x="6058169" y="228102"/>
                  </a:lnTo>
                  <a:lnTo>
                    <a:pt x="6033960" y="192174"/>
                  </a:lnTo>
                  <a:lnTo>
                    <a:pt x="5998035" y="167950"/>
                  </a:lnTo>
                  <a:lnTo>
                    <a:pt x="5954014" y="159067"/>
                  </a:lnTo>
                  <a:close/>
                </a:path>
                <a:path w="6067425" h="837565">
                  <a:moveTo>
                    <a:pt x="828802" y="0"/>
                  </a:moveTo>
                  <a:lnTo>
                    <a:pt x="1011174" y="159067"/>
                  </a:lnTo>
                  <a:lnTo>
                    <a:pt x="2527935" y="159067"/>
                  </a:lnTo>
                  <a:lnTo>
                    <a:pt x="8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819906" y="5994082"/>
              <a:ext cx="6067425" cy="837565"/>
            </a:xfrm>
            <a:custGeom>
              <a:avLst/>
              <a:gdLst/>
              <a:ahLst/>
              <a:cxnLst/>
              <a:rect l="l" t="t" r="r" b="b"/>
              <a:pathLst>
                <a:path w="6067425" h="837565">
                  <a:moveTo>
                    <a:pt x="0" y="272097"/>
                  </a:moveTo>
                  <a:lnTo>
                    <a:pt x="8874" y="228102"/>
                  </a:lnTo>
                  <a:lnTo>
                    <a:pt x="33083" y="192174"/>
                  </a:lnTo>
                  <a:lnTo>
                    <a:pt x="69008" y="167950"/>
                  </a:lnTo>
                  <a:lnTo>
                    <a:pt x="113030" y="159067"/>
                  </a:lnTo>
                  <a:lnTo>
                    <a:pt x="1011174" y="159067"/>
                  </a:lnTo>
                  <a:lnTo>
                    <a:pt x="828802" y="0"/>
                  </a:lnTo>
                  <a:lnTo>
                    <a:pt x="2527935" y="159067"/>
                  </a:lnTo>
                  <a:lnTo>
                    <a:pt x="5954014" y="159067"/>
                  </a:lnTo>
                  <a:lnTo>
                    <a:pt x="5998035" y="167950"/>
                  </a:lnTo>
                  <a:lnTo>
                    <a:pt x="6033960" y="192174"/>
                  </a:lnTo>
                  <a:lnTo>
                    <a:pt x="6058169" y="228102"/>
                  </a:lnTo>
                  <a:lnTo>
                    <a:pt x="6067044" y="272097"/>
                  </a:lnTo>
                  <a:lnTo>
                    <a:pt x="6067044" y="441642"/>
                  </a:lnTo>
                  <a:lnTo>
                    <a:pt x="6067044" y="724217"/>
                  </a:lnTo>
                  <a:lnTo>
                    <a:pt x="6058169" y="768213"/>
                  </a:lnTo>
                  <a:lnTo>
                    <a:pt x="6033960" y="804141"/>
                  </a:lnTo>
                  <a:lnTo>
                    <a:pt x="5998035" y="828364"/>
                  </a:lnTo>
                  <a:lnTo>
                    <a:pt x="5954014" y="837247"/>
                  </a:lnTo>
                  <a:lnTo>
                    <a:pt x="2527935" y="837247"/>
                  </a:lnTo>
                  <a:lnTo>
                    <a:pt x="1011174" y="837247"/>
                  </a:lnTo>
                  <a:lnTo>
                    <a:pt x="113030" y="837247"/>
                  </a:lnTo>
                  <a:lnTo>
                    <a:pt x="69008" y="828364"/>
                  </a:lnTo>
                  <a:lnTo>
                    <a:pt x="33083" y="804141"/>
                  </a:lnTo>
                  <a:lnTo>
                    <a:pt x="8874" y="768213"/>
                  </a:lnTo>
                  <a:lnTo>
                    <a:pt x="0" y="724217"/>
                  </a:lnTo>
                  <a:lnTo>
                    <a:pt x="0" y="441642"/>
                  </a:lnTo>
                  <a:lnTo>
                    <a:pt x="0" y="272097"/>
                  </a:lnTo>
                  <a:close/>
                </a:path>
              </a:pathLst>
            </a:custGeom>
            <a:ln w="28956">
              <a:solidFill>
                <a:srgbClr val="974707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931665" y="6126276"/>
            <a:ext cx="55048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latin typeface="Malgun Gothic"/>
                <a:cs typeface="Malgun Gothic"/>
              </a:rPr>
              <a:t>batch_s</a:t>
            </a:r>
            <a:r>
              <a:rPr dirty="0" sz="1400" spc="-5">
                <a:latin typeface="Malgun Gothic"/>
                <a:cs typeface="Malgun Gothic"/>
              </a:rPr>
              <a:t>i</a:t>
            </a:r>
            <a:r>
              <a:rPr dirty="0" sz="1400" spc="10">
                <a:latin typeface="Malgun Gothic"/>
                <a:cs typeface="Malgun Gothic"/>
              </a:rPr>
              <a:t>ze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그래디언트</a:t>
            </a:r>
            <a:r>
              <a:rPr dirty="0" sz="1400" spc="-180">
                <a:latin typeface="Malgun Gothic"/>
                <a:cs typeface="Malgun Gothic"/>
              </a:rPr>
              <a:t>를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갱신</a:t>
            </a:r>
            <a:r>
              <a:rPr dirty="0" sz="1400" spc="-180">
                <a:latin typeface="Malgun Gothic"/>
                <a:cs typeface="Malgun Gothic"/>
              </a:rPr>
              <a:t>할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때마</a:t>
            </a:r>
            <a:r>
              <a:rPr dirty="0" sz="1400" spc="-180">
                <a:latin typeface="Malgun Gothic"/>
                <a:cs typeface="Malgun Gothic"/>
              </a:rPr>
              <a:t>다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전달하는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데이터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수</a:t>
            </a:r>
            <a:r>
              <a:rPr dirty="0" sz="1400" spc="114">
                <a:latin typeface="Malgun Gothic"/>
                <a:cs typeface="Malgun Gothic"/>
              </a:rPr>
              <a:t>.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de</a:t>
            </a:r>
            <a:r>
              <a:rPr dirty="0" sz="1400" spc="10">
                <a:latin typeface="Malgun Gothic"/>
                <a:cs typeface="Malgun Gothic"/>
              </a:rPr>
              <a:t>f</a:t>
            </a:r>
            <a:r>
              <a:rPr dirty="0" sz="1400" spc="-20">
                <a:latin typeface="Malgun Gothic"/>
                <a:cs typeface="Malgun Gothic"/>
              </a:rPr>
              <a:t>ault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50">
                <a:latin typeface="Malgun Gothic"/>
                <a:cs typeface="Malgun Gothic"/>
              </a:rPr>
              <a:t>32.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31665" y="6339636"/>
            <a:ext cx="1744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Malgun Gothic"/>
                <a:cs typeface="Malgun Gothic"/>
              </a:rPr>
              <a:t>ep</a:t>
            </a:r>
            <a:r>
              <a:rPr dirty="0" sz="1400" spc="-15">
                <a:latin typeface="Malgun Gothic"/>
                <a:cs typeface="Malgun Gothic"/>
              </a:rPr>
              <a:t>o</a:t>
            </a:r>
            <a:r>
              <a:rPr dirty="0" sz="1400" spc="-20">
                <a:latin typeface="Malgun Gothic"/>
                <a:cs typeface="Malgun Gothic"/>
              </a:rPr>
              <a:t>c</a:t>
            </a:r>
            <a:r>
              <a:rPr dirty="0" sz="1400" spc="40">
                <a:latin typeface="Malgun Gothic"/>
                <a:cs typeface="Malgun Gothic"/>
              </a:rPr>
              <a:t>hs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학습횟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지정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31665" y="6552692"/>
            <a:ext cx="56349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latin typeface="Malgun Gothic"/>
                <a:cs typeface="Malgun Gothic"/>
              </a:rPr>
              <a:t>verbose</a:t>
            </a:r>
            <a:r>
              <a:rPr dirty="0" sz="1400" spc="-125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로그레벨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30">
                <a:latin typeface="Malgun Gothic"/>
                <a:cs typeface="Malgun Gothic"/>
              </a:rPr>
              <a:t>지정(0=silent,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1=progress</a:t>
            </a:r>
            <a:r>
              <a:rPr dirty="0" sz="1400" spc="-114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bar,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40">
                <a:latin typeface="Malgun Gothic"/>
                <a:cs typeface="Malgun Gothic"/>
              </a:rPr>
              <a:t>2=one</a:t>
            </a:r>
            <a:r>
              <a:rPr dirty="0" sz="1400" spc="-120">
                <a:latin typeface="Malgun Gothic"/>
                <a:cs typeface="Malgun Gothic"/>
              </a:rPr>
              <a:t> </a:t>
            </a:r>
            <a:r>
              <a:rPr dirty="0" sz="1400" spc="-5">
                <a:latin typeface="Malgun Gothic"/>
                <a:cs typeface="Malgun Gothic"/>
              </a:rPr>
              <a:t>line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per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epoch)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652" y="446023"/>
            <a:ext cx="481330" cy="53479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525"/>
              </a:lnSpc>
            </a:pPr>
            <a:r>
              <a:rPr dirty="0" sz="3200" spc="-2720" b="1">
                <a:latin typeface="Malgun Gothic"/>
                <a:cs typeface="Malgun Gothic"/>
              </a:rPr>
              <a:t>인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인</a:t>
            </a:r>
            <a:r>
              <a:rPr dirty="0" sz="3200" spc="-2720" b="1">
                <a:latin typeface="Malgun Gothic"/>
                <a:cs typeface="Malgun Gothic"/>
              </a:rPr>
              <a:t>공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공</a:t>
            </a:r>
            <a:r>
              <a:rPr dirty="0" sz="3200" spc="-2725" b="1">
                <a:latin typeface="Malgun Gothic"/>
                <a:cs typeface="Malgun Gothic"/>
              </a:rPr>
              <a:t>신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신</a:t>
            </a:r>
            <a:r>
              <a:rPr dirty="0" sz="3200" spc="-2725" b="1">
                <a:latin typeface="Malgun Gothic"/>
                <a:cs typeface="Malgun Gothic"/>
              </a:rPr>
              <a:t>경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경</a:t>
            </a:r>
            <a:r>
              <a:rPr dirty="0" sz="3200" spc="-2730" b="1">
                <a:latin typeface="Malgun Gothic"/>
                <a:cs typeface="Malgun Gothic"/>
              </a:rPr>
              <a:t>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망</a:t>
            </a:r>
            <a:r>
              <a:rPr dirty="0" sz="3200" spc="-28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딥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딥</a:t>
            </a:r>
            <a:r>
              <a:rPr dirty="0" sz="3200" spc="-2715" b="1">
                <a:latin typeface="Malgun Gothic"/>
                <a:cs typeface="Malgun Gothic"/>
              </a:rPr>
              <a:t>러</a:t>
            </a:r>
            <a:r>
              <a:rPr dirty="0" sz="3200" spc="-85" b="1">
                <a:solidFill>
                  <a:srgbClr val="FFFFFF"/>
                </a:solidFill>
                <a:latin typeface="Malgun Gothic"/>
                <a:cs typeface="Malgun Gothic"/>
              </a:rPr>
              <a:t>러</a:t>
            </a:r>
            <a:r>
              <a:rPr dirty="0" sz="3200" spc="-2730" b="1">
                <a:latin typeface="Malgun Gothic"/>
                <a:cs typeface="Malgun Gothic"/>
              </a:rPr>
              <a:t>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닝</a:t>
            </a:r>
            <a:r>
              <a:rPr dirty="0" sz="3200" spc="-29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알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알</a:t>
            </a:r>
            <a:r>
              <a:rPr dirty="0" sz="3200" spc="-2720" b="1">
                <a:latin typeface="Malgun Gothic"/>
                <a:cs typeface="Malgun Gothic"/>
              </a:rPr>
              <a:t>고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고</a:t>
            </a:r>
            <a:r>
              <a:rPr dirty="0" sz="3200" spc="-2715" b="1">
                <a:latin typeface="Malgun Gothic"/>
                <a:cs typeface="Malgun Gothic"/>
              </a:rPr>
              <a:t>리</a:t>
            </a:r>
            <a:r>
              <a:rPr dirty="0" sz="3200" spc="-105" b="1">
                <a:solidFill>
                  <a:srgbClr val="FFFFFF"/>
                </a:solidFill>
                <a:latin typeface="Malgun Gothic"/>
                <a:cs typeface="Malgun Gothic"/>
              </a:rPr>
              <a:t>리</a:t>
            </a:r>
            <a:r>
              <a:rPr dirty="0" sz="3200" spc="-2710" b="1">
                <a:latin typeface="Malgun Gothic"/>
                <a:cs typeface="Malgun Gothic"/>
              </a:rPr>
              <a:t>즘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즘</a:t>
            </a:r>
            <a:r>
              <a:rPr dirty="0" sz="3200" spc="-3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구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dirty="0" sz="3200" spc="-2720" b="1">
                <a:latin typeface="Malgun Gothic"/>
                <a:cs typeface="Malgun Gothic"/>
              </a:rPr>
              <a:t>현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현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42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2826" y="2170302"/>
            <a:ext cx="61696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0" b="1">
                <a:latin typeface="Malgun Gothic"/>
                <a:cs typeface="Malgun Gothic"/>
              </a:rPr>
              <a:t>2</a:t>
            </a:r>
            <a:r>
              <a:rPr dirty="0" sz="4000" spc="-245" b="1">
                <a:latin typeface="Malgun Gothic"/>
                <a:cs typeface="Malgun Gothic"/>
              </a:rPr>
              <a:t>절</a:t>
            </a:r>
            <a:r>
              <a:rPr dirty="0" sz="4000" spc="16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모</a:t>
            </a:r>
            <a:r>
              <a:rPr dirty="0" sz="4000" spc="-245" b="1">
                <a:latin typeface="Malgun Gothic"/>
                <a:cs typeface="Malgun Gothic"/>
              </a:rPr>
              <a:t>델</a:t>
            </a:r>
            <a:r>
              <a:rPr dirty="0" sz="4000" spc="-270" b="1">
                <a:latin typeface="Malgun Gothic"/>
                <a:cs typeface="Malgun Gothic"/>
              </a:rPr>
              <a:t> </a:t>
            </a:r>
            <a:r>
              <a:rPr dirty="0" sz="4000" spc="-245" b="1">
                <a:latin typeface="Malgun Gothic"/>
                <a:cs typeface="Malgun Gothic"/>
              </a:rPr>
              <a:t>저장하고</a:t>
            </a:r>
            <a:r>
              <a:rPr dirty="0" sz="4000" spc="-260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불러오기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8226" y="3002026"/>
            <a:ext cx="3639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5">
                <a:latin typeface="Malgun Gothic"/>
                <a:cs typeface="Malgun Gothic"/>
              </a:rPr>
              <a:t>2</a:t>
            </a:r>
            <a:r>
              <a:rPr dirty="0" sz="2000" spc="-120">
                <a:latin typeface="Malgun Gothic"/>
                <a:cs typeface="Malgun Gothic"/>
              </a:rPr>
              <a:t>장</a:t>
            </a:r>
            <a:r>
              <a:rPr dirty="0" sz="2000" spc="165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케라스를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이용한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딥러닝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구현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</a:t>
            </a:r>
            <a:r>
              <a:rPr dirty="0" sz="2800" spc="-365"/>
              <a:t>델</a:t>
            </a:r>
            <a:r>
              <a:rPr dirty="0" sz="2800" spc="-175"/>
              <a:t> </a:t>
            </a:r>
            <a:r>
              <a:rPr dirty="0" sz="2800" spc="-370"/>
              <a:t>저장하기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647827"/>
            <a:ext cx="6668770" cy="5233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</a:t>
            </a:r>
            <a:r>
              <a:rPr dirty="0" sz="1000" spc="-135">
                <a:latin typeface="Malgun Gothic"/>
                <a:cs typeface="Malgun Gothic"/>
              </a:rPr>
              <a:t>고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</a:t>
            </a:r>
            <a:r>
              <a:rPr dirty="0" sz="1000" spc="-135">
                <a:latin typeface="Malgun Gothic"/>
                <a:cs typeface="Malgun Gothic"/>
              </a:rPr>
              <a:t>기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25">
                <a:latin typeface="Malgun Gothic"/>
                <a:cs typeface="Malgun Gothic"/>
              </a:rPr>
              <a:t>.</a:t>
            </a:r>
            <a:r>
              <a:rPr dirty="0" sz="1000" spc="65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25">
                <a:latin typeface="Malgun Gothic"/>
                <a:cs typeface="Malgun Gothic"/>
              </a:rPr>
              <a:t>sa</a:t>
            </a:r>
            <a:r>
              <a:rPr dirty="0" sz="1000" spc="10">
                <a:latin typeface="Malgun Gothic"/>
                <a:cs typeface="Malgun Gothic"/>
              </a:rPr>
              <a:t>v</a:t>
            </a:r>
            <a:r>
              <a:rPr dirty="0" sz="1000" spc="25">
                <a:latin typeface="Malgun Gothic"/>
                <a:cs typeface="Malgun Gothic"/>
              </a:rPr>
              <a:t>e</a:t>
            </a:r>
            <a:r>
              <a:rPr dirty="0" sz="1000">
                <a:latin typeface="Malgun Gothic"/>
                <a:cs typeface="Malgun Gothic"/>
              </a:rPr>
              <a:t>()</a:t>
            </a:r>
            <a:r>
              <a:rPr dirty="0" sz="1000" spc="-8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저장하기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0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1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tensorflow.keras.datasets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1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mnist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2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tensorflow.keras.models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25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Sequential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dirty="0" sz="1400" spc="2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tensorflow.keras.layers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dirty="0" sz="1400" spc="20" b="1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Flatten,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Dense,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Dropout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(train_X,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train_y),(test_X,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test_y)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mnist.load_data()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train_X,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test_X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train_X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/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255.0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test_X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/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255.0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Sequential()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model.add(Flatten(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input_shape</a:t>
            </a:r>
            <a:r>
              <a:rPr dirty="0" sz="1400">
                <a:latin typeface="Consolas"/>
                <a:cs typeface="Consolas"/>
              </a:rPr>
              <a:t>=(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28</a:t>
            </a:r>
            <a:r>
              <a:rPr dirty="0" sz="1400">
                <a:latin typeface="Consolas"/>
                <a:cs typeface="Consolas"/>
              </a:rPr>
              <a:t>)))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model.add(Dense(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360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5714"/>
              <a:buAutoNum type="arabicPeriod"/>
              <a:tabLst>
                <a:tab pos="354965" algn="l"/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model.add(Dense(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128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'relu'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82142"/>
              <a:buAutoNum type="arabicPeriod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model.add(Dropout(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0.2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model.add(Dense(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activation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'softmax'</a:t>
            </a:r>
            <a:r>
              <a:rPr dirty="0" sz="1400"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model.compile(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optimizer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'SGD'</a:t>
            </a:r>
            <a:r>
              <a:rPr dirty="0" sz="1400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733550" indent="-1721485">
              <a:lnSpc>
                <a:spcPct val="100000"/>
              </a:lnSpc>
              <a:buClr>
                <a:srgbClr val="000000"/>
              </a:buClr>
              <a:buSzPct val="82142"/>
              <a:buAutoNum type="arabicPeriod"/>
              <a:tabLst>
                <a:tab pos="1733550" algn="l"/>
                <a:tab pos="1734185" algn="l"/>
              </a:tabLst>
            </a:pP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loss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'sparse_categorical_crossentropy'</a:t>
            </a:r>
            <a:r>
              <a:rPr dirty="0" sz="1400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733550" indent="-1721485">
              <a:lnSpc>
                <a:spcPct val="100000"/>
              </a:lnSpc>
              <a:buClr>
                <a:srgbClr val="000000"/>
              </a:buClr>
              <a:buSzPct val="85714"/>
              <a:buAutoNum type="arabicPeriod"/>
              <a:tabLst>
                <a:tab pos="1733550" algn="l"/>
                <a:tab pos="1734185" algn="l"/>
              </a:tabLst>
            </a:pP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metrics</a:t>
            </a:r>
            <a:r>
              <a:rPr dirty="0" sz="1400">
                <a:latin typeface="Consolas"/>
                <a:cs typeface="Consolas"/>
              </a:rPr>
              <a:t>=[</a:t>
            </a:r>
            <a:r>
              <a:rPr dirty="0" sz="1400" b="1">
                <a:solidFill>
                  <a:srgbClr val="008080"/>
                </a:solidFill>
                <a:latin typeface="Consolas"/>
                <a:cs typeface="Consolas"/>
              </a:rPr>
              <a:t>'accuracy'</a:t>
            </a:r>
            <a:r>
              <a:rPr dirty="0" sz="1400">
                <a:latin typeface="Consolas"/>
                <a:cs typeface="Consolas"/>
              </a:rPr>
              <a:t>])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82142"/>
              <a:buAutoNum type="arabicPeriod"/>
              <a:tabLst>
                <a:tab pos="355600" algn="l"/>
              </a:tabLst>
            </a:pPr>
            <a:r>
              <a:rPr dirty="0" sz="1400">
                <a:latin typeface="Consolas"/>
                <a:cs typeface="Consolas"/>
              </a:rPr>
              <a:t>model.fit(train_X,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train_y,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batch_size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100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epochs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5</a:t>
            </a:r>
            <a:r>
              <a:rPr dirty="0" sz="1400">
                <a:latin typeface="Consolas"/>
                <a:cs typeface="Consolas"/>
              </a:rPr>
              <a:t>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660099"/>
                </a:solidFill>
                <a:latin typeface="Consolas"/>
                <a:cs typeface="Consolas"/>
              </a:rPr>
              <a:t>verbose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2142"/>
              <a:buAutoNum type="arabicPeriod"/>
              <a:tabLst>
                <a:tab pos="355600" algn="l"/>
              </a:tabLst>
            </a:pPr>
            <a:r>
              <a:rPr dirty="0" sz="1400" i="1">
                <a:solidFill>
                  <a:srgbClr val="808080"/>
                </a:solidFill>
                <a:latin typeface="Consolas"/>
                <a:cs typeface="Consolas"/>
              </a:rPr>
              <a:t>#</a:t>
            </a:r>
            <a:r>
              <a:rPr dirty="0" sz="1400" spc="15" i="1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808080"/>
                </a:solidFill>
                <a:latin typeface="Consolas"/>
                <a:cs typeface="Consolas"/>
              </a:rPr>
              <a:t>model.evaluate(test_X,</a:t>
            </a:r>
            <a:r>
              <a:rPr dirty="0" sz="1400" spc="15" i="1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dirty="0" sz="1400" i="1">
                <a:solidFill>
                  <a:srgbClr val="808080"/>
                </a:solidFill>
                <a:latin typeface="Consolas"/>
                <a:cs typeface="Consolas"/>
              </a:rPr>
              <a:t>test_y)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1800"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buSzPct val="83333"/>
              <a:buAutoNum type="arabicPeriod"/>
              <a:tabLst>
                <a:tab pos="355600" algn="l"/>
              </a:tabLst>
            </a:pPr>
            <a:r>
              <a:rPr dirty="0" sz="1800" spc="-5">
                <a:latin typeface="Consolas"/>
                <a:cs typeface="Consolas"/>
              </a:rPr>
              <a:t>model.save(</a:t>
            </a:r>
            <a:r>
              <a:rPr dirty="0" sz="1800" spc="-5" b="1">
                <a:solidFill>
                  <a:srgbClr val="008080"/>
                </a:solidFill>
                <a:latin typeface="Consolas"/>
                <a:cs typeface="Consolas"/>
              </a:rPr>
              <a:t>'mnist_keras_model.h5'</a:t>
            </a:r>
            <a:r>
              <a:rPr dirty="0" sz="1800" spc="-5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7022" y="5589270"/>
            <a:ext cx="4392295" cy="414655"/>
          </a:xfrm>
          <a:custGeom>
            <a:avLst/>
            <a:gdLst/>
            <a:ahLst/>
            <a:cxnLst/>
            <a:rect l="l" t="t" r="r" b="b"/>
            <a:pathLst>
              <a:path w="4392295" h="414654">
                <a:moveTo>
                  <a:pt x="0" y="414527"/>
                </a:moveTo>
                <a:lnTo>
                  <a:pt x="4392168" y="414527"/>
                </a:lnTo>
                <a:lnTo>
                  <a:pt x="4392168" y="0"/>
                </a:lnTo>
                <a:lnTo>
                  <a:pt x="0" y="0"/>
                </a:lnTo>
                <a:lnTo>
                  <a:pt x="0" y="414527"/>
                </a:lnTo>
                <a:close/>
              </a:path>
            </a:pathLst>
          </a:custGeom>
          <a:ln w="28956">
            <a:solidFill>
              <a:srgbClr val="EE4949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모델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70"/>
              <a:t>구</a:t>
            </a:r>
            <a:r>
              <a:rPr dirty="0" sz="2800" spc="-365"/>
              <a:t>조</a:t>
            </a:r>
            <a:r>
              <a:rPr dirty="0" sz="2800" spc="-170"/>
              <a:t> </a:t>
            </a:r>
            <a:r>
              <a:rPr dirty="0" sz="2800" spc="-370"/>
              <a:t>저장하기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28790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</a:t>
            </a:r>
            <a:r>
              <a:rPr dirty="0" sz="1000" spc="-135">
                <a:latin typeface="Malgun Gothic"/>
                <a:cs typeface="Malgun Gothic"/>
              </a:rPr>
              <a:t>고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</a:t>
            </a:r>
            <a:r>
              <a:rPr dirty="0" sz="1000" spc="-135">
                <a:latin typeface="Malgun Gothic"/>
                <a:cs typeface="Malgun Gothic"/>
              </a:rPr>
              <a:t>기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저장하기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1080" y="1181100"/>
            <a:ext cx="9382125" cy="2091055"/>
            <a:chOff x="291080" y="1181100"/>
            <a:chExt cx="9382125" cy="209105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080" y="1589531"/>
              <a:ext cx="9381747" cy="1682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891" y="1181100"/>
              <a:ext cx="8601456" cy="4724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38936" y="1205611"/>
            <a:ext cx="6394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90" b="1">
                <a:latin typeface="Malgun Gothic"/>
                <a:cs typeface="Malgun Gothic"/>
              </a:rPr>
              <a:t>t</a:t>
            </a:r>
            <a:r>
              <a:rPr dirty="0" sz="2000" spc="-135" b="1">
                <a:latin typeface="Malgun Gothic"/>
                <a:cs typeface="Malgun Gothic"/>
              </a:rPr>
              <a:t>o</a:t>
            </a:r>
            <a:r>
              <a:rPr dirty="0" sz="2000" spc="20" b="1">
                <a:latin typeface="Malgun Gothic"/>
                <a:cs typeface="Malgun Gothic"/>
              </a:rPr>
              <a:t>_</a:t>
            </a:r>
            <a:r>
              <a:rPr dirty="0" sz="2000" spc="15" b="1">
                <a:latin typeface="Malgun Gothic"/>
                <a:cs typeface="Malgun Gothic"/>
              </a:rPr>
              <a:t>j</a:t>
            </a:r>
            <a:r>
              <a:rPr dirty="0" sz="2000" spc="95" b="1">
                <a:latin typeface="Malgun Gothic"/>
                <a:cs typeface="Malgun Gothic"/>
              </a:rPr>
              <a:t>s</a:t>
            </a:r>
            <a:r>
              <a:rPr dirty="0" sz="2000" spc="-140" b="1">
                <a:latin typeface="Malgun Gothic"/>
                <a:cs typeface="Malgun Gothic"/>
              </a:rPr>
              <a:t>o</a:t>
            </a:r>
            <a:r>
              <a:rPr dirty="0" sz="2000" spc="-100" b="1">
                <a:latin typeface="Malgun Gothic"/>
                <a:cs typeface="Malgun Gothic"/>
              </a:rPr>
              <a:t>n</a:t>
            </a:r>
            <a:r>
              <a:rPr dirty="0" sz="2000" spc="-95" b="1">
                <a:latin typeface="Malgun Gothic"/>
                <a:cs typeface="Malgun Gothic"/>
              </a:rPr>
              <a:t>()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이용하</a:t>
            </a:r>
            <a:r>
              <a:rPr dirty="0" sz="2000" spc="-254" b="1">
                <a:latin typeface="Malgun Gothic"/>
                <a:cs typeface="Malgun Gothic"/>
              </a:rPr>
              <a:t>면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모델의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구조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55" b="1">
                <a:latin typeface="Malgun Gothic"/>
                <a:cs typeface="Malgun Gothic"/>
              </a:rPr>
              <a:t>JSO</a:t>
            </a:r>
            <a:r>
              <a:rPr dirty="0" sz="2000" spc="-160" b="1">
                <a:latin typeface="Malgun Gothic"/>
                <a:cs typeface="Malgun Gothic"/>
              </a:rPr>
              <a:t>N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문자열로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변환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7743" y="1065250"/>
            <a:ext cx="4707890" cy="1075055"/>
            <a:chOff x="237743" y="1065250"/>
            <a:chExt cx="4707890" cy="107505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43" y="1065250"/>
              <a:ext cx="665962" cy="7681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651" y="1091183"/>
              <a:ext cx="563879" cy="6659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20339" y="1653539"/>
              <a:ext cx="2219325" cy="480059"/>
            </a:xfrm>
            <a:custGeom>
              <a:avLst/>
              <a:gdLst/>
              <a:ahLst/>
              <a:cxnLst/>
              <a:rect l="l" t="t" r="r" b="b"/>
              <a:pathLst>
                <a:path w="2219325" h="480060">
                  <a:moveTo>
                    <a:pt x="0" y="480060"/>
                  </a:moveTo>
                  <a:lnTo>
                    <a:pt x="2218943" y="480060"/>
                  </a:lnTo>
                  <a:lnTo>
                    <a:pt x="2218943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281940" y="3518915"/>
            <a:ext cx="9391015" cy="2804160"/>
            <a:chOff x="281940" y="3518915"/>
            <a:chExt cx="9391015" cy="280416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940" y="3933443"/>
              <a:ext cx="9390888" cy="2389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031" y="3518915"/>
              <a:ext cx="8602980" cy="47244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16686" y="3543427"/>
            <a:ext cx="70904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5" b="1">
                <a:latin typeface="Malgun Gothic"/>
                <a:cs typeface="Malgun Gothic"/>
              </a:rPr>
              <a:t>mo</a:t>
            </a:r>
            <a:r>
              <a:rPr dirty="0" sz="2000" spc="-65" b="1">
                <a:latin typeface="Malgun Gothic"/>
                <a:cs typeface="Malgun Gothic"/>
              </a:rPr>
              <a:t>del</a:t>
            </a:r>
            <a:r>
              <a:rPr dirty="0" sz="2000" spc="-40" b="1">
                <a:latin typeface="Malgun Gothic"/>
                <a:cs typeface="Malgun Gothic"/>
              </a:rPr>
              <a:t>_fr</a:t>
            </a:r>
            <a:r>
              <a:rPr dirty="0" sz="2000" spc="-55" b="1">
                <a:latin typeface="Malgun Gothic"/>
                <a:cs typeface="Malgun Gothic"/>
              </a:rPr>
              <a:t>o</a:t>
            </a:r>
            <a:r>
              <a:rPr dirty="0" sz="2000" spc="-15" b="1">
                <a:latin typeface="Malgun Gothic"/>
                <a:cs typeface="Malgun Gothic"/>
              </a:rPr>
              <a:t>m_</a:t>
            </a:r>
            <a:r>
              <a:rPr dirty="0" sz="2000" b="1">
                <a:latin typeface="Malgun Gothic"/>
                <a:cs typeface="Malgun Gothic"/>
              </a:rPr>
              <a:t>j</a:t>
            </a:r>
            <a:r>
              <a:rPr dirty="0" sz="2000" spc="80" b="1">
                <a:latin typeface="Malgun Gothic"/>
                <a:cs typeface="Malgun Gothic"/>
              </a:rPr>
              <a:t>s</a:t>
            </a:r>
            <a:r>
              <a:rPr dirty="0" sz="2000" spc="-120" b="1">
                <a:latin typeface="Malgun Gothic"/>
                <a:cs typeface="Malgun Gothic"/>
              </a:rPr>
              <a:t>o</a:t>
            </a:r>
            <a:r>
              <a:rPr dirty="0" sz="2000" spc="-100" b="1">
                <a:latin typeface="Malgun Gothic"/>
                <a:cs typeface="Malgun Gothic"/>
              </a:rPr>
              <a:t>n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75" b="1">
                <a:latin typeface="Malgun Gothic"/>
                <a:cs typeface="Malgun Gothic"/>
              </a:rPr>
              <a:t> </a:t>
            </a:r>
            <a:r>
              <a:rPr dirty="0" sz="2000" spc="55" b="1">
                <a:latin typeface="Malgun Gothic"/>
                <a:cs typeface="Malgun Gothic"/>
              </a:rPr>
              <a:t>JSO</a:t>
            </a:r>
            <a:r>
              <a:rPr dirty="0" sz="2000" spc="-160" b="1">
                <a:latin typeface="Malgun Gothic"/>
                <a:cs typeface="Malgun Gothic"/>
              </a:rPr>
              <a:t>N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문자열을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케라스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모델을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생성함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4884" y="3403066"/>
            <a:ext cx="666115" cy="768350"/>
            <a:chOff x="214884" y="3403066"/>
            <a:chExt cx="666115" cy="76835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84" y="3403066"/>
              <a:ext cx="665962" cy="7681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792" y="3429000"/>
              <a:ext cx="563880" cy="66598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785366" y="5436108"/>
            <a:ext cx="4288155" cy="447040"/>
            <a:chOff x="1785366" y="5436108"/>
            <a:chExt cx="4288155" cy="447040"/>
          </a:xfrm>
        </p:grpSpPr>
        <p:sp>
          <p:nvSpPr>
            <p:cNvPr id="33" name="object 33"/>
            <p:cNvSpPr/>
            <p:nvPr/>
          </p:nvSpPr>
          <p:spPr>
            <a:xfrm>
              <a:off x="2072640" y="5516880"/>
              <a:ext cx="3994785" cy="360045"/>
            </a:xfrm>
            <a:custGeom>
              <a:avLst/>
              <a:gdLst/>
              <a:ahLst/>
              <a:cxnLst/>
              <a:rect l="l" t="t" r="r" b="b"/>
              <a:pathLst>
                <a:path w="3994785" h="360045">
                  <a:moveTo>
                    <a:pt x="0" y="359664"/>
                  </a:moveTo>
                  <a:lnTo>
                    <a:pt x="3994404" y="359664"/>
                  </a:lnTo>
                  <a:lnTo>
                    <a:pt x="3994404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85366" y="5446014"/>
              <a:ext cx="3024505" cy="0"/>
            </a:xfrm>
            <a:custGeom>
              <a:avLst/>
              <a:gdLst/>
              <a:ahLst/>
              <a:cxnLst/>
              <a:rect l="l" t="t" r="r" b="b"/>
              <a:pathLst>
                <a:path w="3024504" h="0">
                  <a:moveTo>
                    <a:pt x="0" y="0"/>
                  </a:moveTo>
                  <a:lnTo>
                    <a:pt x="3024378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356" y="1830559"/>
            <a:ext cx="9229725" cy="7343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3599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모델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70"/>
              <a:t>구조</a:t>
            </a:r>
            <a:r>
              <a:rPr dirty="0" sz="2800" spc="-365"/>
              <a:t>와</a:t>
            </a:r>
            <a:r>
              <a:rPr dirty="0" sz="2800" spc="-170"/>
              <a:t> </a:t>
            </a:r>
            <a:r>
              <a:rPr dirty="0" sz="2800" spc="-370"/>
              <a:t>가중</a:t>
            </a:r>
            <a:r>
              <a:rPr dirty="0" sz="2800" spc="-365"/>
              <a:t>치</a:t>
            </a:r>
            <a:r>
              <a:rPr dirty="0" sz="2800" spc="-175"/>
              <a:t> </a:t>
            </a:r>
            <a:r>
              <a:rPr dirty="0" sz="2800" spc="-365"/>
              <a:t>불러오기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28790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</a:t>
            </a:r>
            <a:r>
              <a:rPr dirty="0" sz="1000" spc="-135">
                <a:latin typeface="Malgun Gothic"/>
                <a:cs typeface="Malgun Gothic"/>
              </a:rPr>
              <a:t>고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불러오</a:t>
            </a:r>
            <a:r>
              <a:rPr dirty="0" sz="1000" spc="-135">
                <a:latin typeface="Malgun Gothic"/>
                <a:cs typeface="Malgun Gothic"/>
              </a:rPr>
              <a:t>기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모델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조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저장하기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31" y="1094232"/>
            <a:ext cx="8602980" cy="4724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6686" y="1118107"/>
            <a:ext cx="77584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14" b="1">
                <a:latin typeface="Malgun Gothic"/>
                <a:cs typeface="Malgun Gothic"/>
              </a:rPr>
              <a:t>lo</a:t>
            </a:r>
            <a:r>
              <a:rPr dirty="0" sz="2000" spc="-95" b="1">
                <a:latin typeface="Malgun Gothic"/>
                <a:cs typeface="Malgun Gothic"/>
              </a:rPr>
              <a:t>a</a:t>
            </a:r>
            <a:r>
              <a:rPr dirty="0" sz="2000" spc="-105" b="1">
                <a:latin typeface="Malgun Gothic"/>
                <a:cs typeface="Malgun Gothic"/>
              </a:rPr>
              <a:t>d</a:t>
            </a:r>
            <a:r>
              <a:rPr dirty="0" sz="2000" spc="-25" b="1">
                <a:latin typeface="Malgun Gothic"/>
                <a:cs typeface="Malgun Gothic"/>
              </a:rPr>
              <a:t>_m</a:t>
            </a:r>
            <a:r>
              <a:rPr dirty="0" sz="2000" spc="-20" b="1">
                <a:latin typeface="Malgun Gothic"/>
                <a:cs typeface="Malgun Gothic"/>
              </a:rPr>
              <a:t>o</a:t>
            </a:r>
            <a:r>
              <a:rPr dirty="0" sz="2000" spc="-65" b="1">
                <a:latin typeface="Malgun Gothic"/>
                <a:cs typeface="Malgun Gothic"/>
              </a:rPr>
              <a:t>del</a:t>
            </a:r>
            <a:r>
              <a:rPr dirty="0" sz="2000" spc="-95" b="1">
                <a:latin typeface="Malgun Gothic"/>
                <a:cs typeface="Malgun Gothic"/>
              </a:rPr>
              <a:t>()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모델의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구조를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불러오</a:t>
            </a:r>
            <a:r>
              <a:rPr dirty="0" sz="2000" spc="-260" b="1">
                <a:latin typeface="Malgun Gothic"/>
                <a:cs typeface="Malgun Gothic"/>
              </a:rPr>
              <a:t>고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114" b="1">
                <a:latin typeface="Malgun Gothic"/>
                <a:cs typeface="Malgun Gothic"/>
              </a:rPr>
              <a:t>lo</a:t>
            </a:r>
            <a:r>
              <a:rPr dirty="0" sz="2000" spc="-95" b="1">
                <a:latin typeface="Malgun Gothic"/>
                <a:cs typeface="Malgun Gothic"/>
              </a:rPr>
              <a:t>a</a:t>
            </a:r>
            <a:r>
              <a:rPr dirty="0" sz="2000" spc="-105" b="1">
                <a:latin typeface="Malgun Gothic"/>
                <a:cs typeface="Malgun Gothic"/>
              </a:rPr>
              <a:t>d</a:t>
            </a:r>
            <a:r>
              <a:rPr dirty="0" sz="2000" spc="-35" b="1">
                <a:latin typeface="Malgun Gothic"/>
                <a:cs typeface="Malgun Gothic"/>
              </a:rPr>
              <a:t>_weigh</a:t>
            </a:r>
            <a:r>
              <a:rPr dirty="0" sz="2000" spc="-20" b="1">
                <a:latin typeface="Malgun Gothic"/>
                <a:cs typeface="Malgun Gothic"/>
              </a:rPr>
              <a:t>t</a:t>
            </a:r>
            <a:r>
              <a:rPr dirty="0" sz="2000" spc="-95" b="1">
                <a:latin typeface="Malgun Gothic"/>
                <a:cs typeface="Malgun Gothic"/>
              </a:rPr>
              <a:t>()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가중치만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불러옴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4884" y="978382"/>
            <a:ext cx="666115" cy="768350"/>
            <a:chOff x="214884" y="978382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4" y="978382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792" y="1004316"/>
              <a:ext cx="563880" cy="66598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206" y="2962275"/>
            <a:ext cx="9228976" cy="32861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45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45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652" y="446023"/>
            <a:ext cx="481330" cy="53479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525"/>
              </a:lnSpc>
            </a:pPr>
            <a:r>
              <a:rPr dirty="0" sz="3200" spc="-2720" b="1">
                <a:latin typeface="Malgun Gothic"/>
                <a:cs typeface="Malgun Gothic"/>
              </a:rPr>
              <a:t>인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인</a:t>
            </a:r>
            <a:r>
              <a:rPr dirty="0" sz="3200" spc="-2720" b="1">
                <a:latin typeface="Malgun Gothic"/>
                <a:cs typeface="Malgun Gothic"/>
              </a:rPr>
              <a:t>공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공</a:t>
            </a:r>
            <a:r>
              <a:rPr dirty="0" sz="3200" spc="-2725" b="1">
                <a:latin typeface="Malgun Gothic"/>
                <a:cs typeface="Malgun Gothic"/>
              </a:rPr>
              <a:t>신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신</a:t>
            </a:r>
            <a:r>
              <a:rPr dirty="0" sz="3200" spc="-2725" b="1">
                <a:latin typeface="Malgun Gothic"/>
                <a:cs typeface="Malgun Gothic"/>
              </a:rPr>
              <a:t>경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경</a:t>
            </a:r>
            <a:r>
              <a:rPr dirty="0" sz="3200" spc="-2730" b="1">
                <a:latin typeface="Malgun Gothic"/>
                <a:cs typeface="Malgun Gothic"/>
              </a:rPr>
              <a:t>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망</a:t>
            </a:r>
            <a:r>
              <a:rPr dirty="0" sz="3200" spc="-28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딥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딥</a:t>
            </a:r>
            <a:r>
              <a:rPr dirty="0" sz="3200" spc="-2715" b="1">
                <a:latin typeface="Malgun Gothic"/>
                <a:cs typeface="Malgun Gothic"/>
              </a:rPr>
              <a:t>러</a:t>
            </a:r>
            <a:r>
              <a:rPr dirty="0" sz="3200" spc="-85" b="1">
                <a:solidFill>
                  <a:srgbClr val="FFFFFF"/>
                </a:solidFill>
                <a:latin typeface="Malgun Gothic"/>
                <a:cs typeface="Malgun Gothic"/>
              </a:rPr>
              <a:t>러</a:t>
            </a:r>
            <a:r>
              <a:rPr dirty="0" sz="3200" spc="-2730" b="1">
                <a:latin typeface="Malgun Gothic"/>
                <a:cs typeface="Malgun Gothic"/>
              </a:rPr>
              <a:t>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닝</a:t>
            </a:r>
            <a:r>
              <a:rPr dirty="0" sz="3200" spc="-29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알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알</a:t>
            </a:r>
            <a:r>
              <a:rPr dirty="0" sz="3200" spc="-2720" b="1">
                <a:latin typeface="Malgun Gothic"/>
                <a:cs typeface="Malgun Gothic"/>
              </a:rPr>
              <a:t>고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고</a:t>
            </a:r>
            <a:r>
              <a:rPr dirty="0" sz="3200" spc="-2715" b="1">
                <a:latin typeface="Malgun Gothic"/>
                <a:cs typeface="Malgun Gothic"/>
              </a:rPr>
              <a:t>리</a:t>
            </a:r>
            <a:r>
              <a:rPr dirty="0" sz="3200" spc="-105" b="1">
                <a:solidFill>
                  <a:srgbClr val="FFFFFF"/>
                </a:solidFill>
                <a:latin typeface="Malgun Gothic"/>
                <a:cs typeface="Malgun Gothic"/>
              </a:rPr>
              <a:t>리</a:t>
            </a:r>
            <a:r>
              <a:rPr dirty="0" sz="3200" spc="-2710" b="1">
                <a:latin typeface="Malgun Gothic"/>
                <a:cs typeface="Malgun Gothic"/>
              </a:rPr>
              <a:t>즘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즘</a:t>
            </a:r>
            <a:r>
              <a:rPr dirty="0" sz="3200" spc="-3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구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dirty="0" sz="3200" spc="-2720" b="1">
                <a:latin typeface="Malgun Gothic"/>
                <a:cs typeface="Malgun Gothic"/>
              </a:rPr>
              <a:t>현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현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2826" y="1606423"/>
            <a:ext cx="679386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0" b="1">
                <a:latin typeface="Malgun Gothic"/>
                <a:cs typeface="Malgun Gothic"/>
              </a:rPr>
              <a:t>3</a:t>
            </a:r>
            <a:r>
              <a:rPr dirty="0" sz="4000" spc="-245" b="1">
                <a:latin typeface="Malgun Gothic"/>
                <a:cs typeface="Malgun Gothic"/>
              </a:rPr>
              <a:t>절</a:t>
            </a:r>
            <a:r>
              <a:rPr dirty="0" sz="4000" spc="16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콜백</a:t>
            </a:r>
            <a:r>
              <a:rPr dirty="0" sz="4000" spc="-245" b="1">
                <a:latin typeface="Malgun Gothic"/>
                <a:cs typeface="Malgun Gothic"/>
              </a:rPr>
              <a:t>을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이용</a:t>
            </a:r>
            <a:r>
              <a:rPr dirty="0" sz="4000" spc="-245" b="1">
                <a:latin typeface="Malgun Gothic"/>
                <a:cs typeface="Malgun Gothic"/>
              </a:rPr>
              <a:t>한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딥러</a:t>
            </a:r>
            <a:r>
              <a:rPr dirty="0" sz="4000" spc="-245" b="1">
                <a:latin typeface="Malgun Gothic"/>
                <a:cs typeface="Malgun Gothic"/>
              </a:rPr>
              <a:t>닝</a:t>
            </a:r>
            <a:r>
              <a:rPr dirty="0" sz="4000" spc="-254" b="1">
                <a:latin typeface="Malgun Gothic"/>
                <a:cs typeface="Malgun Gothic"/>
              </a:rPr>
              <a:t> </a:t>
            </a:r>
            <a:r>
              <a:rPr dirty="0" sz="4000" spc="-245" b="1">
                <a:latin typeface="Malgun Gothic"/>
                <a:cs typeface="Malgun Gothic"/>
              </a:rPr>
              <a:t>모형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2826" y="2216023"/>
            <a:ext cx="3653154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0" b="1">
                <a:latin typeface="Malgun Gothic"/>
                <a:cs typeface="Malgun Gothic"/>
              </a:rPr>
              <a:t>관</a:t>
            </a:r>
            <a:r>
              <a:rPr dirty="0" sz="4000" spc="-245" b="1">
                <a:latin typeface="Malgun Gothic"/>
                <a:cs typeface="Malgun Gothic"/>
              </a:rPr>
              <a:t>리</a:t>
            </a:r>
            <a:r>
              <a:rPr dirty="0" sz="4000" spc="-265" b="1">
                <a:latin typeface="Malgun Gothic"/>
                <a:cs typeface="Malgun Gothic"/>
              </a:rPr>
              <a:t> </a:t>
            </a:r>
            <a:r>
              <a:rPr dirty="0" sz="4000" spc="-245" b="1">
                <a:latin typeface="Malgun Gothic"/>
                <a:cs typeface="Malgun Gothic"/>
              </a:rPr>
              <a:t>및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모니터링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8226" y="3002026"/>
            <a:ext cx="3639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5">
                <a:latin typeface="Malgun Gothic"/>
                <a:cs typeface="Malgun Gothic"/>
              </a:rPr>
              <a:t>2</a:t>
            </a:r>
            <a:r>
              <a:rPr dirty="0" sz="2000" spc="-120">
                <a:latin typeface="Malgun Gothic"/>
                <a:cs typeface="Malgun Gothic"/>
              </a:rPr>
              <a:t>장</a:t>
            </a:r>
            <a:r>
              <a:rPr dirty="0" sz="2000" spc="165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케라스를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이용한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딥러닝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구현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44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85"/>
              <a:t>Callback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47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540" y="923232"/>
            <a:ext cx="8030845" cy="4643120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24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학</a:t>
            </a:r>
            <a:r>
              <a:rPr dirty="0" sz="2400" spc="-310">
                <a:latin typeface="Malgun Gothic"/>
                <a:cs typeface="Malgun Gothic"/>
              </a:rPr>
              <a:t>습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시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특</a:t>
            </a:r>
            <a:r>
              <a:rPr dirty="0" sz="2400" spc="-310">
                <a:latin typeface="Malgun Gothic"/>
                <a:cs typeface="Malgun Gothic"/>
              </a:rPr>
              <a:t>정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조건</a:t>
            </a:r>
            <a:r>
              <a:rPr dirty="0" sz="2400" spc="-310">
                <a:latin typeface="Malgun Gothic"/>
                <a:cs typeface="Malgun Gothic"/>
              </a:rPr>
              <a:t>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되</a:t>
            </a:r>
            <a:r>
              <a:rPr dirty="0" sz="2400" spc="-310">
                <a:latin typeface="Malgun Gothic"/>
                <a:cs typeface="Malgun Gothic"/>
              </a:rPr>
              <a:t>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실행되</a:t>
            </a:r>
            <a:r>
              <a:rPr dirty="0" sz="2400" spc="-310">
                <a:latin typeface="Malgun Gothic"/>
                <a:cs typeface="Malgun Gothic"/>
              </a:rPr>
              <a:t>는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객체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15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15">
                <a:latin typeface="Malgun Gothic"/>
                <a:cs typeface="Malgun Gothic"/>
              </a:rPr>
              <a:t>f</a:t>
            </a:r>
            <a:r>
              <a:rPr dirty="0" sz="2400">
                <a:latin typeface="Malgun Gothic"/>
                <a:cs typeface="Malgun Gothic"/>
              </a:rPr>
              <a:t>i</a:t>
            </a:r>
            <a:r>
              <a:rPr dirty="0" sz="2400" spc="5">
                <a:latin typeface="Malgun Gothic"/>
                <a:cs typeface="Malgun Gothic"/>
              </a:rPr>
              <a:t>t()</a:t>
            </a:r>
            <a:r>
              <a:rPr dirty="0" sz="2400" spc="-12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함수</a:t>
            </a:r>
            <a:r>
              <a:rPr dirty="0" sz="2400" spc="-310">
                <a:latin typeface="Malgun Gothic"/>
                <a:cs typeface="Malgun Gothic"/>
              </a:rPr>
              <a:t>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65">
                <a:latin typeface="Malgun Gothic"/>
                <a:cs typeface="Malgun Gothic"/>
              </a:rPr>
              <a:t>c</a:t>
            </a:r>
            <a:r>
              <a:rPr dirty="0" sz="2400" spc="-45">
                <a:latin typeface="Malgun Gothic"/>
                <a:cs typeface="Malgun Gothic"/>
              </a:rPr>
              <a:t>a</a:t>
            </a:r>
            <a:r>
              <a:rPr dirty="0" sz="2400" spc="-35">
                <a:latin typeface="Malgun Gothic"/>
                <a:cs typeface="Malgun Gothic"/>
              </a:rPr>
              <a:t>l</a:t>
            </a:r>
            <a:r>
              <a:rPr dirty="0" sz="2400" spc="-40">
                <a:latin typeface="Malgun Gothic"/>
                <a:cs typeface="Malgun Gothic"/>
              </a:rPr>
              <a:t>l</a:t>
            </a:r>
            <a:r>
              <a:rPr dirty="0" sz="2400" spc="-105">
                <a:latin typeface="Malgun Gothic"/>
                <a:cs typeface="Malgun Gothic"/>
              </a:rPr>
              <a:t>b</a:t>
            </a:r>
            <a:r>
              <a:rPr dirty="0" sz="2400" spc="25">
                <a:latin typeface="Malgun Gothic"/>
                <a:cs typeface="Malgun Gothic"/>
              </a:rPr>
              <a:t>a</a:t>
            </a:r>
            <a:r>
              <a:rPr dirty="0" sz="2400" spc="10">
                <a:latin typeface="Malgun Gothic"/>
                <a:cs typeface="Malgun Gothic"/>
              </a:rPr>
              <a:t>c</a:t>
            </a:r>
            <a:r>
              <a:rPr dirty="0" sz="2400" spc="85">
                <a:latin typeface="Malgun Gothic"/>
                <a:cs typeface="Malgun Gothic"/>
              </a:rPr>
              <a:t>ks</a:t>
            </a:r>
            <a:r>
              <a:rPr dirty="0" sz="2400" spc="-120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파라미터</a:t>
            </a:r>
            <a:r>
              <a:rPr dirty="0" sz="2400" spc="-310">
                <a:latin typeface="Malgun Gothic"/>
                <a:cs typeface="Malgun Gothic"/>
              </a:rPr>
              <a:t>를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통</a:t>
            </a:r>
            <a:r>
              <a:rPr dirty="0" sz="2400" spc="-310">
                <a:latin typeface="Malgun Gothic"/>
                <a:cs typeface="Malgun Gothic"/>
              </a:rPr>
              <a:t>해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학습</a:t>
            </a:r>
            <a:r>
              <a:rPr dirty="0" sz="2400" spc="-310">
                <a:latin typeface="Malgun Gothic"/>
                <a:cs typeface="Malgun Gothic"/>
              </a:rPr>
              <a:t>할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때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지정할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155"/>
              </a:spcBef>
              <a:buClr>
                <a:srgbClr val="000000"/>
              </a:buClr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u="heavy" sz="2400" spc="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5"/>
              </a:rPr>
              <a:t>https://keras.io/callbacks/</a:t>
            </a:r>
            <a:endParaRPr sz="2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115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콜백</a:t>
            </a:r>
            <a:r>
              <a:rPr dirty="0" sz="2400" spc="-310">
                <a:latin typeface="Malgun Gothic"/>
                <a:cs typeface="Malgun Gothic"/>
              </a:rPr>
              <a:t>의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종류</a:t>
            </a:r>
            <a:endParaRPr sz="24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15">
                <a:latin typeface="Malgun Gothic"/>
                <a:cs typeface="Malgun Gothic"/>
              </a:rPr>
              <a:t>Callback,</a:t>
            </a:r>
            <a:r>
              <a:rPr dirty="0" sz="2000" spc="-170">
                <a:latin typeface="Malgun Gothic"/>
                <a:cs typeface="Malgun Gothic"/>
              </a:rPr>
              <a:t> </a:t>
            </a:r>
            <a:r>
              <a:rPr dirty="0" sz="2000" spc="35">
                <a:latin typeface="Malgun Gothic"/>
                <a:cs typeface="Malgun Gothic"/>
              </a:rPr>
              <a:t>BaseLogger,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 spc="-10">
                <a:latin typeface="Malgun Gothic"/>
                <a:cs typeface="Malgun Gothic"/>
              </a:rPr>
              <a:t>TermiateOnNaN,</a:t>
            </a:r>
            <a:r>
              <a:rPr dirty="0" sz="2000" spc="-155">
                <a:latin typeface="Malgun Gothic"/>
                <a:cs typeface="Malgun Gothic"/>
              </a:rPr>
              <a:t> </a:t>
            </a:r>
            <a:r>
              <a:rPr dirty="0" sz="2000" spc="-20">
                <a:latin typeface="Malgun Gothic"/>
                <a:cs typeface="Malgun Gothic"/>
              </a:rPr>
              <a:t>ProgbarLogger,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5">
                <a:latin typeface="Malgun Gothic"/>
                <a:cs typeface="Malgun Gothic"/>
              </a:rPr>
              <a:t>History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5">
                <a:latin typeface="Malgun Gothic"/>
                <a:cs typeface="Malgun Gothic"/>
              </a:rPr>
              <a:t>ModelCheckPoint,</a:t>
            </a:r>
            <a:r>
              <a:rPr dirty="0" sz="2000" spc="-170">
                <a:latin typeface="Malgun Gothic"/>
                <a:cs typeface="Malgun Gothic"/>
              </a:rPr>
              <a:t> </a:t>
            </a:r>
            <a:r>
              <a:rPr dirty="0" sz="2000" spc="-20">
                <a:latin typeface="Malgun Gothic"/>
                <a:cs typeface="Malgun Gothic"/>
              </a:rPr>
              <a:t>EarlyStopping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10">
                <a:latin typeface="Malgun Gothic"/>
                <a:cs typeface="Malgun Gothic"/>
              </a:rPr>
              <a:t>RemoteMonitor,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LearningRateScheduler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15">
                <a:latin typeface="Malgun Gothic"/>
                <a:cs typeface="Malgun Gothic"/>
              </a:rPr>
              <a:t>TensorBoard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15">
                <a:latin typeface="Malgun Gothic"/>
                <a:cs typeface="Malgun Gothic"/>
              </a:rPr>
              <a:t>ReduceLROnPlateau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>
                <a:latin typeface="Malgun Gothic"/>
                <a:cs typeface="Malgun Gothic"/>
              </a:rPr>
              <a:t>CSVLogger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2000" spc="-10">
                <a:latin typeface="Malgun Gothic"/>
                <a:cs typeface="Malgun Gothic"/>
              </a:rPr>
              <a:t>LambdaCallback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2496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모니터링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803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/>
              <a:t>ModelCheckpoint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43203"/>
            <a:ext cx="9277985" cy="161099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6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54">
                <a:latin typeface="Malgun Gothic"/>
                <a:cs typeface="Malgun Gothic"/>
              </a:rPr>
              <a:t>학습을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할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때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모델을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자동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저장하는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콜백</a:t>
            </a:r>
            <a:endParaRPr sz="2000">
              <a:latin typeface="Malgun Gothic"/>
              <a:cs typeface="Malgun Gothic"/>
            </a:endParaRPr>
          </a:p>
          <a:p>
            <a:pPr marL="372110" marR="5080" indent="-360045">
              <a:lnSpc>
                <a:spcPct val="120000"/>
              </a:lnSpc>
              <a:spcBef>
                <a:spcPts val="48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15">
                <a:latin typeface="Malgun Gothic"/>
                <a:cs typeface="Malgun Gothic"/>
              </a:rPr>
              <a:t>ModelCheckPoint </a:t>
            </a:r>
            <a:r>
              <a:rPr dirty="0" sz="2000" spc="-254">
                <a:latin typeface="Malgun Gothic"/>
                <a:cs typeface="Malgun Gothic"/>
              </a:rPr>
              <a:t>콜백의 </a:t>
            </a:r>
            <a:r>
              <a:rPr dirty="0" sz="2000" spc="-105">
                <a:latin typeface="Malgun Gothic"/>
                <a:cs typeface="Malgun Gothic"/>
              </a:rPr>
              <a:t>monitor속성의 </a:t>
            </a:r>
            <a:r>
              <a:rPr dirty="0" sz="2000" spc="-254">
                <a:latin typeface="Malgun Gothic"/>
                <a:cs typeface="Malgun Gothic"/>
              </a:rPr>
              <a:t>값이 </a:t>
            </a:r>
            <a:r>
              <a:rPr dirty="0" sz="2000" spc="25">
                <a:latin typeface="Malgun Gothic"/>
                <a:cs typeface="Malgun Gothic"/>
              </a:rPr>
              <a:t>‘val_accuracy’ </a:t>
            </a:r>
            <a:r>
              <a:rPr dirty="0" sz="2000" spc="-254">
                <a:latin typeface="Malgun Gothic"/>
                <a:cs typeface="Malgun Gothic"/>
              </a:rPr>
              <a:t>또는 </a:t>
            </a:r>
            <a:r>
              <a:rPr dirty="0" sz="2000" spc="15">
                <a:latin typeface="Malgun Gothic"/>
                <a:cs typeface="Malgun Gothic"/>
              </a:rPr>
              <a:t>‘val_loss’일 </a:t>
            </a:r>
            <a:r>
              <a:rPr dirty="0" sz="2000" spc="-254">
                <a:latin typeface="Malgun Gothic"/>
                <a:cs typeface="Malgun Gothic"/>
              </a:rPr>
              <a:t>경우 </a:t>
            </a:r>
            <a:r>
              <a:rPr dirty="0" sz="2000" spc="-690">
                <a:latin typeface="Malgun Gothic"/>
                <a:cs typeface="Malgun Gothic"/>
              </a:rPr>
              <a:t> </a:t>
            </a:r>
            <a:r>
              <a:rPr dirty="0" sz="2000" spc="5">
                <a:latin typeface="Malgun Gothic"/>
                <a:cs typeface="Malgun Gothic"/>
              </a:rPr>
              <a:t>fit() </a:t>
            </a:r>
            <a:r>
              <a:rPr dirty="0" sz="2000" spc="-250">
                <a:latin typeface="Malgun Gothic"/>
                <a:cs typeface="Malgun Gothic"/>
              </a:rPr>
              <a:t>함수에 </a:t>
            </a:r>
            <a:r>
              <a:rPr dirty="0" sz="2000" spc="-15">
                <a:latin typeface="Malgun Gothic"/>
                <a:cs typeface="Malgun Gothic"/>
              </a:rPr>
              <a:t>validation_split </a:t>
            </a:r>
            <a:r>
              <a:rPr dirty="0" sz="2000" spc="-254">
                <a:latin typeface="Malgun Gothic"/>
                <a:cs typeface="Malgun Gothic"/>
              </a:rPr>
              <a:t>또는 </a:t>
            </a:r>
            <a:r>
              <a:rPr dirty="0" sz="2000" spc="-25">
                <a:latin typeface="Malgun Gothic"/>
                <a:cs typeface="Malgun Gothic"/>
              </a:rPr>
              <a:t>validation_data </a:t>
            </a:r>
            <a:r>
              <a:rPr dirty="0" sz="2000" spc="-254">
                <a:latin typeface="Malgun Gothic"/>
                <a:cs typeface="Malgun Gothic"/>
              </a:rPr>
              <a:t>매개변수를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통해 검증용</a:t>
            </a:r>
            <a:r>
              <a:rPr dirty="0" sz="2000" spc="-250">
                <a:latin typeface="Malgun Gothic"/>
                <a:cs typeface="Malgun Gothic"/>
              </a:rPr>
              <a:t> 데이터셋을 </a:t>
            </a:r>
            <a:r>
              <a:rPr dirty="0" sz="2000" spc="-69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지정해야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5027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자</a:t>
            </a:r>
            <a:r>
              <a:rPr dirty="0" sz="1000" spc="-135">
                <a:latin typeface="Malgun Gothic"/>
                <a:cs typeface="Malgun Gothic"/>
              </a:rPr>
              <a:t>동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</a:t>
            </a:r>
            <a:r>
              <a:rPr dirty="0" sz="1000" spc="-135">
                <a:latin typeface="Malgun Gothic"/>
                <a:cs typeface="Malgun Gothic"/>
              </a:rPr>
              <a:t>장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45">
                <a:latin typeface="Malgun Gothic"/>
                <a:cs typeface="Malgun Gothic"/>
              </a:rPr>
              <a:t>d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20">
                <a:latin typeface="Malgun Gothic"/>
                <a:cs typeface="Malgun Gothic"/>
              </a:rPr>
              <a:t>l</a:t>
            </a:r>
            <a:r>
              <a:rPr dirty="0" sz="1000" spc="10">
                <a:latin typeface="Malgun Gothic"/>
                <a:cs typeface="Malgun Gothic"/>
              </a:rPr>
              <a:t>Ch</a:t>
            </a:r>
            <a:r>
              <a:rPr dirty="0" sz="1000" spc="10">
                <a:latin typeface="Malgun Gothic"/>
                <a:cs typeface="Malgun Gothic"/>
              </a:rPr>
              <a:t>e</a:t>
            </a:r>
            <a:r>
              <a:rPr dirty="0" sz="1000" spc="20">
                <a:latin typeface="Malgun Gothic"/>
                <a:cs typeface="Malgun Gothic"/>
              </a:rPr>
              <a:t>ck</a:t>
            </a:r>
            <a:r>
              <a:rPr dirty="0" sz="1000" spc="25">
                <a:latin typeface="Malgun Gothic"/>
                <a:cs typeface="Malgun Gothic"/>
              </a:rPr>
              <a:t>P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-10">
                <a:latin typeface="Malgun Gothic"/>
                <a:cs typeface="Malgun Gothic"/>
              </a:rPr>
              <a:t>t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354" y="2781300"/>
            <a:ext cx="9491053" cy="24856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4965" y="1542997"/>
            <a:ext cx="9365615" cy="4352290"/>
            <a:chOff x="354965" y="1542997"/>
            <a:chExt cx="9365615" cy="4352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981" y="1542997"/>
              <a:ext cx="9228602" cy="43518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9570" y="2637282"/>
              <a:ext cx="9336405" cy="2733040"/>
            </a:xfrm>
            <a:custGeom>
              <a:avLst/>
              <a:gdLst/>
              <a:ahLst/>
              <a:cxnLst/>
              <a:rect l="l" t="t" r="r" b="b"/>
              <a:pathLst>
                <a:path w="9336405" h="2733040">
                  <a:moveTo>
                    <a:pt x="0" y="1511808"/>
                  </a:moveTo>
                  <a:lnTo>
                    <a:pt x="9336024" y="1511808"/>
                  </a:lnTo>
                  <a:lnTo>
                    <a:pt x="9336024" y="0"/>
                  </a:lnTo>
                  <a:lnTo>
                    <a:pt x="0" y="0"/>
                  </a:lnTo>
                  <a:lnTo>
                    <a:pt x="0" y="1511808"/>
                  </a:lnTo>
                  <a:close/>
                </a:path>
                <a:path w="9336405" h="2733040">
                  <a:moveTo>
                    <a:pt x="3430524" y="2732532"/>
                  </a:moveTo>
                  <a:lnTo>
                    <a:pt x="5015484" y="2732532"/>
                  </a:lnTo>
                  <a:lnTo>
                    <a:pt x="5015484" y="2446020"/>
                  </a:lnTo>
                  <a:lnTo>
                    <a:pt x="3430524" y="2446020"/>
                  </a:lnTo>
                  <a:lnTo>
                    <a:pt x="3430524" y="2732532"/>
                  </a:lnTo>
                  <a:close/>
                </a:path>
                <a:path w="9336405" h="2733040">
                  <a:moveTo>
                    <a:pt x="2063496" y="1145286"/>
                  </a:moveTo>
                  <a:lnTo>
                    <a:pt x="2072187" y="1102304"/>
                  </a:lnTo>
                  <a:lnTo>
                    <a:pt x="2095881" y="1067181"/>
                  </a:lnTo>
                  <a:lnTo>
                    <a:pt x="2131004" y="1043487"/>
                  </a:lnTo>
                  <a:lnTo>
                    <a:pt x="2173986" y="1034796"/>
                  </a:lnTo>
                  <a:lnTo>
                    <a:pt x="3450335" y="1034796"/>
                  </a:lnTo>
                  <a:lnTo>
                    <a:pt x="4044695" y="1034796"/>
                  </a:lnTo>
                  <a:lnTo>
                    <a:pt x="4330445" y="1034796"/>
                  </a:lnTo>
                  <a:lnTo>
                    <a:pt x="4373427" y="1043487"/>
                  </a:lnTo>
                  <a:lnTo>
                    <a:pt x="4408550" y="1067181"/>
                  </a:lnTo>
                  <a:lnTo>
                    <a:pt x="4432244" y="1102304"/>
                  </a:lnTo>
                  <a:lnTo>
                    <a:pt x="4440935" y="1145286"/>
                  </a:lnTo>
                  <a:lnTo>
                    <a:pt x="4440935" y="1421511"/>
                  </a:lnTo>
                  <a:lnTo>
                    <a:pt x="4440935" y="1587246"/>
                  </a:lnTo>
                  <a:lnTo>
                    <a:pt x="4432244" y="1630227"/>
                  </a:lnTo>
                  <a:lnTo>
                    <a:pt x="4408551" y="1665351"/>
                  </a:lnTo>
                  <a:lnTo>
                    <a:pt x="4373427" y="1689044"/>
                  </a:lnTo>
                  <a:lnTo>
                    <a:pt x="4330445" y="1697736"/>
                  </a:lnTo>
                  <a:lnTo>
                    <a:pt x="4044695" y="1697736"/>
                  </a:lnTo>
                  <a:lnTo>
                    <a:pt x="3861434" y="1697736"/>
                  </a:lnTo>
                  <a:lnTo>
                    <a:pt x="3450335" y="1697736"/>
                  </a:lnTo>
                  <a:lnTo>
                    <a:pt x="2173986" y="1697736"/>
                  </a:lnTo>
                  <a:lnTo>
                    <a:pt x="2131004" y="1689044"/>
                  </a:lnTo>
                  <a:lnTo>
                    <a:pt x="2095881" y="1665351"/>
                  </a:lnTo>
                  <a:lnTo>
                    <a:pt x="2072187" y="1630227"/>
                  </a:lnTo>
                  <a:lnTo>
                    <a:pt x="2063496" y="1587246"/>
                  </a:lnTo>
                  <a:lnTo>
                    <a:pt x="2063496" y="1421511"/>
                  </a:lnTo>
                  <a:lnTo>
                    <a:pt x="2063496" y="1145286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803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/>
              <a:t>ModelCheckpoint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2649982" y="3710685"/>
            <a:ext cx="19418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Malgun Gothic"/>
                <a:cs typeface="Malgun Gothic"/>
              </a:rPr>
              <a:t>val_accuracy가</a:t>
            </a:r>
            <a:r>
              <a:rPr dirty="0" sz="1600" spc="-13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증가할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경우에만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모델을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저장함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11879" y="3400805"/>
            <a:ext cx="2112645" cy="2616200"/>
            <a:chOff x="3611879" y="3400805"/>
            <a:chExt cx="2112645" cy="2616200"/>
          </a:xfrm>
        </p:grpSpPr>
        <p:sp>
          <p:nvSpPr>
            <p:cNvPr id="8" name="object 8"/>
            <p:cNvSpPr/>
            <p:nvPr/>
          </p:nvSpPr>
          <p:spPr>
            <a:xfrm>
              <a:off x="3611879" y="3400805"/>
              <a:ext cx="1198245" cy="272415"/>
            </a:xfrm>
            <a:custGeom>
              <a:avLst/>
              <a:gdLst/>
              <a:ahLst/>
              <a:cxnLst/>
              <a:rect l="l" t="t" r="r" b="b"/>
              <a:pathLst>
                <a:path w="1198245" h="272414">
                  <a:moveTo>
                    <a:pt x="1121791" y="28194"/>
                  </a:moveTo>
                  <a:lnTo>
                    <a:pt x="4445" y="28194"/>
                  </a:lnTo>
                  <a:lnTo>
                    <a:pt x="0" y="32639"/>
                  </a:lnTo>
                  <a:lnTo>
                    <a:pt x="0" y="272034"/>
                  </a:lnTo>
                  <a:lnTo>
                    <a:pt x="19812" y="272034"/>
                  </a:lnTo>
                  <a:lnTo>
                    <a:pt x="19812" y="48006"/>
                  </a:lnTo>
                  <a:lnTo>
                    <a:pt x="9906" y="48006"/>
                  </a:lnTo>
                  <a:lnTo>
                    <a:pt x="19812" y="38100"/>
                  </a:lnTo>
                  <a:lnTo>
                    <a:pt x="1121791" y="38100"/>
                  </a:lnTo>
                  <a:lnTo>
                    <a:pt x="1121791" y="28194"/>
                  </a:lnTo>
                  <a:close/>
                </a:path>
                <a:path w="1198245" h="272414">
                  <a:moveTo>
                    <a:pt x="1121791" y="0"/>
                  </a:moveTo>
                  <a:lnTo>
                    <a:pt x="1121791" y="76200"/>
                  </a:lnTo>
                  <a:lnTo>
                    <a:pt x="1178178" y="48006"/>
                  </a:lnTo>
                  <a:lnTo>
                    <a:pt x="1134491" y="48006"/>
                  </a:lnTo>
                  <a:lnTo>
                    <a:pt x="1134491" y="28194"/>
                  </a:lnTo>
                  <a:lnTo>
                    <a:pt x="1178179" y="28194"/>
                  </a:lnTo>
                  <a:lnTo>
                    <a:pt x="1121791" y="0"/>
                  </a:lnTo>
                  <a:close/>
                </a:path>
                <a:path w="1198245" h="272414">
                  <a:moveTo>
                    <a:pt x="19812" y="38100"/>
                  </a:moveTo>
                  <a:lnTo>
                    <a:pt x="9906" y="48006"/>
                  </a:lnTo>
                  <a:lnTo>
                    <a:pt x="19812" y="48006"/>
                  </a:lnTo>
                  <a:lnTo>
                    <a:pt x="19812" y="38100"/>
                  </a:lnTo>
                  <a:close/>
                </a:path>
                <a:path w="1198245" h="272414">
                  <a:moveTo>
                    <a:pt x="1121791" y="38100"/>
                  </a:moveTo>
                  <a:lnTo>
                    <a:pt x="19812" y="38100"/>
                  </a:lnTo>
                  <a:lnTo>
                    <a:pt x="19812" y="48006"/>
                  </a:lnTo>
                  <a:lnTo>
                    <a:pt x="1121791" y="48006"/>
                  </a:lnTo>
                  <a:lnTo>
                    <a:pt x="1121791" y="38100"/>
                  </a:lnTo>
                  <a:close/>
                </a:path>
                <a:path w="1198245" h="272414">
                  <a:moveTo>
                    <a:pt x="1178179" y="28194"/>
                  </a:moveTo>
                  <a:lnTo>
                    <a:pt x="1134491" y="28194"/>
                  </a:lnTo>
                  <a:lnTo>
                    <a:pt x="1134491" y="48006"/>
                  </a:lnTo>
                  <a:lnTo>
                    <a:pt x="1178178" y="48006"/>
                  </a:lnTo>
                  <a:lnTo>
                    <a:pt x="1197991" y="38100"/>
                  </a:lnTo>
                  <a:lnTo>
                    <a:pt x="1178179" y="2819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09821" y="5390514"/>
              <a:ext cx="1800225" cy="612140"/>
            </a:xfrm>
            <a:custGeom>
              <a:avLst/>
              <a:gdLst/>
              <a:ahLst/>
              <a:cxnLst/>
              <a:rect l="l" t="t" r="r" b="b"/>
              <a:pathLst>
                <a:path w="1800225" h="612139">
                  <a:moveTo>
                    <a:pt x="0" y="359029"/>
                  </a:moveTo>
                  <a:lnTo>
                    <a:pt x="3968" y="339354"/>
                  </a:lnTo>
                  <a:lnTo>
                    <a:pt x="14795" y="323288"/>
                  </a:lnTo>
                  <a:lnTo>
                    <a:pt x="30860" y="312455"/>
                  </a:lnTo>
                  <a:lnTo>
                    <a:pt x="50545" y="308483"/>
                  </a:lnTo>
                  <a:lnTo>
                    <a:pt x="299974" y="308483"/>
                  </a:lnTo>
                  <a:lnTo>
                    <a:pt x="346328" y="0"/>
                  </a:lnTo>
                  <a:lnTo>
                    <a:pt x="749935" y="308483"/>
                  </a:lnTo>
                  <a:lnTo>
                    <a:pt x="1749298" y="308483"/>
                  </a:lnTo>
                  <a:lnTo>
                    <a:pt x="1768983" y="312455"/>
                  </a:lnTo>
                  <a:lnTo>
                    <a:pt x="1785048" y="323288"/>
                  </a:lnTo>
                  <a:lnTo>
                    <a:pt x="1795875" y="339354"/>
                  </a:lnTo>
                  <a:lnTo>
                    <a:pt x="1799843" y="359029"/>
                  </a:lnTo>
                  <a:lnTo>
                    <a:pt x="1799843" y="434848"/>
                  </a:lnTo>
                  <a:lnTo>
                    <a:pt x="1799843" y="561213"/>
                  </a:lnTo>
                  <a:lnTo>
                    <a:pt x="1795875" y="580887"/>
                  </a:lnTo>
                  <a:lnTo>
                    <a:pt x="1785048" y="596953"/>
                  </a:lnTo>
                  <a:lnTo>
                    <a:pt x="1768983" y="607786"/>
                  </a:lnTo>
                  <a:lnTo>
                    <a:pt x="1749298" y="611759"/>
                  </a:lnTo>
                  <a:lnTo>
                    <a:pt x="749935" y="611759"/>
                  </a:lnTo>
                  <a:lnTo>
                    <a:pt x="299974" y="611759"/>
                  </a:lnTo>
                  <a:lnTo>
                    <a:pt x="50545" y="611759"/>
                  </a:lnTo>
                  <a:lnTo>
                    <a:pt x="30860" y="607786"/>
                  </a:lnTo>
                  <a:lnTo>
                    <a:pt x="14795" y="596953"/>
                  </a:lnTo>
                  <a:lnTo>
                    <a:pt x="3968" y="580887"/>
                  </a:lnTo>
                  <a:lnTo>
                    <a:pt x="0" y="561213"/>
                  </a:lnTo>
                  <a:lnTo>
                    <a:pt x="0" y="434848"/>
                  </a:lnTo>
                  <a:lnTo>
                    <a:pt x="0" y="359029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13250" y="5679440"/>
            <a:ext cx="7937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5">
                <a:latin typeface="Malgun Gothic"/>
                <a:cs typeface="Malgun Gothic"/>
              </a:rPr>
              <a:t>콜</a:t>
            </a:r>
            <a:r>
              <a:rPr dirty="0" sz="1600" spc="-210">
                <a:latin typeface="Malgun Gothic"/>
                <a:cs typeface="Malgun Gothic"/>
              </a:rPr>
              <a:t>백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5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634" y="647827"/>
            <a:ext cx="9451975" cy="765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자</a:t>
            </a:r>
            <a:r>
              <a:rPr dirty="0" sz="1000" spc="-135">
                <a:latin typeface="Malgun Gothic"/>
                <a:cs typeface="Malgun Gothic"/>
              </a:rPr>
              <a:t>동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저</a:t>
            </a:r>
            <a:r>
              <a:rPr dirty="0" sz="1000" spc="-135">
                <a:latin typeface="Malgun Gothic"/>
                <a:cs typeface="Malgun Gothic"/>
              </a:rPr>
              <a:t>장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55">
                <a:latin typeface="Malgun Gothic"/>
                <a:cs typeface="Malgun Gothic"/>
              </a:rPr>
              <a:t>M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45">
                <a:latin typeface="Malgun Gothic"/>
                <a:cs typeface="Malgun Gothic"/>
              </a:rPr>
              <a:t>d</a:t>
            </a:r>
            <a:r>
              <a:rPr dirty="0" sz="1000" spc="20">
                <a:latin typeface="Malgun Gothic"/>
                <a:cs typeface="Malgun Gothic"/>
              </a:rPr>
              <a:t>e</a:t>
            </a:r>
            <a:r>
              <a:rPr dirty="0" sz="1000" spc="-20">
                <a:latin typeface="Malgun Gothic"/>
                <a:cs typeface="Malgun Gothic"/>
              </a:rPr>
              <a:t>l</a:t>
            </a:r>
            <a:r>
              <a:rPr dirty="0" sz="1000" spc="10">
                <a:latin typeface="Malgun Gothic"/>
                <a:cs typeface="Malgun Gothic"/>
              </a:rPr>
              <a:t>Ch</a:t>
            </a:r>
            <a:r>
              <a:rPr dirty="0" sz="1000" spc="10">
                <a:latin typeface="Malgun Gothic"/>
                <a:cs typeface="Malgun Gothic"/>
              </a:rPr>
              <a:t>e</a:t>
            </a:r>
            <a:r>
              <a:rPr dirty="0" sz="1000" spc="20">
                <a:latin typeface="Malgun Gothic"/>
                <a:cs typeface="Malgun Gothic"/>
              </a:rPr>
              <a:t>ck</a:t>
            </a:r>
            <a:r>
              <a:rPr dirty="0" sz="1000" spc="25">
                <a:latin typeface="Malgun Gothic"/>
                <a:cs typeface="Malgun Gothic"/>
              </a:rPr>
              <a:t>P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-10">
                <a:latin typeface="Malgun Gothic"/>
                <a:cs typeface="Malgun Gothic"/>
              </a:rPr>
              <a:t>t</a:t>
            </a:r>
            <a:endParaRPr sz="1000">
              <a:latin typeface="Malgun Gothic"/>
              <a:cs typeface="Malgun Gothic"/>
            </a:endParaRPr>
          </a:p>
          <a:p>
            <a:pPr marL="4756150">
              <a:lnSpc>
                <a:spcPct val="100000"/>
              </a:lnSpc>
              <a:spcBef>
                <a:spcPts val="1185"/>
              </a:spcBef>
            </a:pPr>
            <a:r>
              <a:rPr dirty="0" sz="1400" spc="-185">
                <a:latin typeface="Malgun Gothic"/>
                <a:cs typeface="Malgun Gothic"/>
              </a:rPr>
              <a:t>사</a:t>
            </a:r>
            <a:r>
              <a:rPr dirty="0" sz="1400" spc="-180">
                <a:latin typeface="Malgun Gothic"/>
                <a:cs typeface="Malgun Gothic"/>
              </a:rPr>
              <a:t>용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가능</a:t>
            </a:r>
            <a:r>
              <a:rPr dirty="0" sz="1400" spc="-180">
                <a:latin typeface="Malgun Gothic"/>
                <a:cs typeface="Malgun Gothic"/>
              </a:rPr>
              <a:t>한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30">
                <a:latin typeface="Malgun Gothic"/>
                <a:cs typeface="Malgun Gothic"/>
              </a:rPr>
              <a:t>m</a:t>
            </a:r>
            <a:r>
              <a:rPr dirty="0" sz="1400" spc="-30">
                <a:latin typeface="Malgun Gothic"/>
                <a:cs typeface="Malgun Gothic"/>
              </a:rPr>
              <a:t>o</a:t>
            </a:r>
            <a:r>
              <a:rPr dirty="0" sz="1400" spc="-30">
                <a:latin typeface="Malgun Gothic"/>
                <a:cs typeface="Malgun Gothic"/>
              </a:rPr>
              <a:t>nitor</a:t>
            </a:r>
            <a:r>
              <a:rPr dirty="0" sz="1400" spc="-12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매개변</a:t>
            </a:r>
            <a:r>
              <a:rPr dirty="0" sz="1400" spc="-180">
                <a:latin typeface="Malgun Gothic"/>
                <a:cs typeface="Malgun Gothic"/>
              </a:rPr>
              <a:t>수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값</a:t>
            </a:r>
            <a:endParaRPr sz="1400">
              <a:latin typeface="Malgun Gothic"/>
              <a:cs typeface="Malgun Gothic"/>
            </a:endParaRPr>
          </a:p>
          <a:p>
            <a:pPr marL="4724400">
              <a:lnSpc>
                <a:spcPct val="100000"/>
              </a:lnSpc>
              <a:spcBef>
                <a:spcPts val="85"/>
              </a:spcBef>
            </a:pPr>
            <a:r>
              <a:rPr dirty="0" sz="1400">
                <a:solidFill>
                  <a:srgbClr val="232729"/>
                </a:solidFill>
                <a:latin typeface="Consolas"/>
                <a:cs typeface="Consolas"/>
              </a:rPr>
              <a:t>['loss',</a:t>
            </a:r>
            <a:r>
              <a:rPr dirty="0" sz="1400" spc="10">
                <a:solidFill>
                  <a:srgbClr val="232729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232729"/>
                </a:solidFill>
                <a:latin typeface="Consolas"/>
                <a:cs typeface="Consolas"/>
              </a:rPr>
              <a:t>'accuracy',</a:t>
            </a:r>
            <a:r>
              <a:rPr dirty="0" sz="1400" spc="15">
                <a:solidFill>
                  <a:srgbClr val="232729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232729"/>
                </a:solidFill>
                <a:latin typeface="Consolas"/>
                <a:cs typeface="Consolas"/>
              </a:rPr>
              <a:t>'val_loss',</a:t>
            </a:r>
            <a:r>
              <a:rPr dirty="0" sz="1400" spc="15">
                <a:solidFill>
                  <a:srgbClr val="232729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232729"/>
                </a:solidFill>
                <a:latin typeface="Consolas"/>
                <a:cs typeface="Consolas"/>
              </a:rPr>
              <a:t>'val_accuracy']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91100" y="952500"/>
            <a:ext cx="4780915" cy="551815"/>
            <a:chOff x="4991100" y="952500"/>
            <a:chExt cx="4780915" cy="551815"/>
          </a:xfrm>
        </p:grpSpPr>
        <p:sp>
          <p:nvSpPr>
            <p:cNvPr id="13" name="object 13"/>
            <p:cNvSpPr/>
            <p:nvPr/>
          </p:nvSpPr>
          <p:spPr>
            <a:xfrm>
              <a:off x="5005577" y="966977"/>
              <a:ext cx="4752340" cy="523240"/>
            </a:xfrm>
            <a:custGeom>
              <a:avLst/>
              <a:gdLst/>
              <a:ahLst/>
              <a:cxnLst/>
              <a:rect l="l" t="t" r="r" b="b"/>
              <a:pathLst>
                <a:path w="4752340" h="523240">
                  <a:moveTo>
                    <a:pt x="0" y="522732"/>
                  </a:moveTo>
                  <a:lnTo>
                    <a:pt x="4751832" y="522732"/>
                  </a:lnTo>
                  <a:lnTo>
                    <a:pt x="4751832" y="0"/>
                  </a:lnTo>
                  <a:lnTo>
                    <a:pt x="0" y="0"/>
                  </a:lnTo>
                  <a:lnTo>
                    <a:pt x="0" y="522732"/>
                  </a:lnTo>
                  <a:close/>
                </a:path>
              </a:pathLst>
            </a:custGeom>
            <a:ln w="28956">
              <a:solidFill>
                <a:srgbClr val="4F81B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66610" y="1459230"/>
              <a:ext cx="2304415" cy="0"/>
            </a:xfrm>
            <a:custGeom>
              <a:avLst/>
              <a:gdLst/>
              <a:ahLst/>
              <a:cxnLst/>
              <a:rect l="l" t="t" r="r" b="b"/>
              <a:pathLst>
                <a:path w="2304415" h="0">
                  <a:moveTo>
                    <a:pt x="0" y="0"/>
                  </a:moveTo>
                  <a:lnTo>
                    <a:pt x="2304288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6071615" y="128015"/>
            <a:ext cx="2947670" cy="646430"/>
          </a:xfrm>
          <a:custGeom>
            <a:avLst/>
            <a:gdLst/>
            <a:ahLst/>
            <a:cxnLst/>
            <a:rect l="l" t="t" r="r" b="b"/>
            <a:pathLst>
              <a:path w="2947670" h="646430">
                <a:moveTo>
                  <a:pt x="2947416" y="0"/>
                </a:moveTo>
                <a:lnTo>
                  <a:pt x="0" y="0"/>
                </a:lnTo>
                <a:lnTo>
                  <a:pt x="0" y="646176"/>
                </a:lnTo>
                <a:lnTo>
                  <a:pt x="2947416" y="646176"/>
                </a:lnTo>
                <a:lnTo>
                  <a:pt x="2947416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50990" y="132968"/>
            <a:ext cx="27724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algun Gothic"/>
                <a:cs typeface="Malgun Gothic"/>
              </a:rPr>
              <a:t>fi</a:t>
            </a:r>
            <a:r>
              <a:rPr dirty="0" sz="1200" spc="-5">
                <a:latin typeface="Malgun Gothic"/>
                <a:cs typeface="Malgun Gothic"/>
              </a:rPr>
              <a:t>t</a:t>
            </a:r>
            <a:r>
              <a:rPr dirty="0" sz="1200" spc="5">
                <a:latin typeface="Malgun Gothic"/>
                <a:cs typeface="Malgun Gothic"/>
              </a:rPr>
              <a:t>()</a:t>
            </a:r>
            <a:r>
              <a:rPr dirty="0" sz="1200" spc="-160">
                <a:latin typeface="Malgun Gothic"/>
                <a:cs typeface="Malgun Gothic"/>
              </a:rPr>
              <a:t>함수</a:t>
            </a:r>
            <a:r>
              <a:rPr dirty="0" sz="1200" spc="-155">
                <a:latin typeface="Malgun Gothic"/>
                <a:cs typeface="Malgun Gothic"/>
              </a:rPr>
              <a:t>에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v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20">
                <a:latin typeface="Malgun Gothic"/>
                <a:cs typeface="Malgun Gothic"/>
              </a:rPr>
              <a:t>l</a:t>
            </a:r>
            <a:r>
              <a:rPr dirty="0" sz="1200" spc="-25">
                <a:latin typeface="Malgun Gothic"/>
                <a:cs typeface="Malgun Gothic"/>
              </a:rPr>
              <a:t>i</a:t>
            </a:r>
            <a:r>
              <a:rPr dirty="0" sz="1200" spc="-10">
                <a:latin typeface="Malgun Gothic"/>
                <a:cs typeface="Malgun Gothic"/>
              </a:rPr>
              <a:t>dation_spl</a:t>
            </a:r>
            <a:r>
              <a:rPr dirty="0" sz="1200" spc="-10">
                <a:latin typeface="Malgun Gothic"/>
                <a:cs typeface="Malgun Gothic"/>
              </a:rPr>
              <a:t>i</a:t>
            </a:r>
            <a:r>
              <a:rPr dirty="0" sz="1200" spc="-5">
                <a:latin typeface="Malgun Gothic"/>
                <a:cs typeface="Malgun Gothic"/>
              </a:rPr>
              <a:t>t</a:t>
            </a:r>
            <a:r>
              <a:rPr dirty="0" sz="1200" spc="-10">
                <a:latin typeface="Malgun Gothic"/>
                <a:cs typeface="Malgun Gothic"/>
              </a:rPr>
              <a:t>=0</a:t>
            </a:r>
            <a:r>
              <a:rPr dirty="0" sz="1200" spc="-10">
                <a:latin typeface="Malgun Gothic"/>
                <a:cs typeface="Malgun Gothic"/>
              </a:rPr>
              <a:t>.</a:t>
            </a:r>
            <a:r>
              <a:rPr dirty="0" sz="1200" spc="10">
                <a:latin typeface="Malgun Gothic"/>
                <a:cs typeface="Malgun Gothic"/>
              </a:rPr>
              <a:t>2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매개변</a:t>
            </a:r>
            <a:r>
              <a:rPr dirty="0" sz="1200" spc="-155">
                <a:latin typeface="Malgun Gothic"/>
                <a:cs typeface="Malgun Gothic"/>
              </a:rPr>
              <a:t>수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 spc="-105">
                <a:latin typeface="Malgun Gothic"/>
                <a:cs typeface="Malgun Gothic"/>
              </a:rPr>
              <a:t>또  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v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20">
                <a:latin typeface="Malgun Gothic"/>
                <a:cs typeface="Malgun Gothic"/>
              </a:rPr>
              <a:t>l</a:t>
            </a:r>
            <a:r>
              <a:rPr dirty="0" sz="1200" spc="-25">
                <a:latin typeface="Malgun Gothic"/>
                <a:cs typeface="Malgun Gothic"/>
              </a:rPr>
              <a:t>i</a:t>
            </a:r>
            <a:r>
              <a:rPr dirty="0" sz="1200" spc="-20">
                <a:latin typeface="Malgun Gothic"/>
                <a:cs typeface="Malgun Gothic"/>
              </a:rPr>
              <a:t>dation_</a:t>
            </a:r>
            <a:r>
              <a:rPr dirty="0" sz="1200" spc="-30">
                <a:latin typeface="Malgun Gothic"/>
                <a:cs typeface="Malgun Gothic"/>
              </a:rPr>
              <a:t>d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10">
                <a:latin typeface="Malgun Gothic"/>
                <a:cs typeface="Malgun Gothic"/>
              </a:rPr>
              <a:t>t</a:t>
            </a:r>
            <a:r>
              <a:rPr dirty="0" sz="1200" spc="-10">
                <a:latin typeface="Malgun Gothic"/>
                <a:cs typeface="Malgun Gothic"/>
              </a:rPr>
              <a:t>a</a:t>
            </a:r>
            <a:r>
              <a:rPr dirty="0" sz="1200" spc="-65">
                <a:latin typeface="Malgun Gothic"/>
                <a:cs typeface="Malgun Gothic"/>
              </a:rPr>
              <a:t>=(</a:t>
            </a:r>
            <a:r>
              <a:rPr dirty="0" sz="1200" spc="10">
                <a:latin typeface="Malgun Gothic"/>
                <a:cs typeface="Malgun Gothic"/>
              </a:rPr>
              <a:t>t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 spc="75">
                <a:latin typeface="Malgun Gothic"/>
                <a:cs typeface="Malgun Gothic"/>
              </a:rPr>
              <a:t>s</a:t>
            </a:r>
            <a:r>
              <a:rPr dirty="0" sz="1200" spc="25">
                <a:latin typeface="Malgun Gothic"/>
                <a:cs typeface="Malgun Gothic"/>
              </a:rPr>
              <a:t>t_X</a:t>
            </a:r>
            <a:r>
              <a:rPr dirty="0" sz="1200" spc="95">
                <a:latin typeface="Malgun Gothic"/>
                <a:cs typeface="Malgun Gothic"/>
              </a:rPr>
              <a:t>,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t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 spc="75">
                <a:latin typeface="Malgun Gothic"/>
                <a:cs typeface="Malgun Gothic"/>
              </a:rPr>
              <a:t>s</a:t>
            </a:r>
            <a:r>
              <a:rPr dirty="0" sz="1200" spc="25">
                <a:latin typeface="Malgun Gothic"/>
                <a:cs typeface="Malgun Gothic"/>
              </a:rPr>
              <a:t>t_</a:t>
            </a:r>
            <a:r>
              <a:rPr dirty="0" sz="1200" spc="20">
                <a:latin typeface="Malgun Gothic"/>
                <a:cs typeface="Malgun Gothic"/>
              </a:rPr>
              <a:t>y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200" spc="-155">
                <a:latin typeface="Malgun Gothic"/>
                <a:cs typeface="Malgun Gothic"/>
              </a:rPr>
              <a:t>가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포함되</a:t>
            </a:r>
            <a:r>
              <a:rPr dirty="0" sz="1200" spc="-155">
                <a:latin typeface="Malgun Gothic"/>
                <a:cs typeface="Malgun Gothic"/>
              </a:rPr>
              <a:t>어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있어</a:t>
            </a:r>
            <a:r>
              <a:rPr dirty="0" sz="1200" spc="-155">
                <a:latin typeface="Malgun Gothic"/>
                <a:cs typeface="Malgun Gothic"/>
              </a:rPr>
              <a:t>야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함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19793" y="441959"/>
            <a:ext cx="254635" cy="458470"/>
          </a:xfrm>
          <a:custGeom>
            <a:avLst/>
            <a:gdLst/>
            <a:ahLst/>
            <a:cxnLst/>
            <a:rect l="l" t="t" r="r" b="b"/>
            <a:pathLst>
              <a:path w="254634" h="458469">
                <a:moveTo>
                  <a:pt x="206121" y="381762"/>
                </a:moveTo>
                <a:lnTo>
                  <a:pt x="177926" y="381762"/>
                </a:lnTo>
                <a:lnTo>
                  <a:pt x="216026" y="457962"/>
                </a:lnTo>
                <a:lnTo>
                  <a:pt x="247776" y="394462"/>
                </a:lnTo>
                <a:lnTo>
                  <a:pt x="206121" y="394462"/>
                </a:lnTo>
                <a:lnTo>
                  <a:pt x="206121" y="381762"/>
                </a:lnTo>
                <a:close/>
              </a:path>
              <a:path w="254634" h="458469">
                <a:moveTo>
                  <a:pt x="206121" y="9905"/>
                </a:moveTo>
                <a:lnTo>
                  <a:pt x="206121" y="394462"/>
                </a:lnTo>
                <a:lnTo>
                  <a:pt x="225932" y="394462"/>
                </a:lnTo>
                <a:lnTo>
                  <a:pt x="225932" y="19812"/>
                </a:lnTo>
                <a:lnTo>
                  <a:pt x="216026" y="19812"/>
                </a:lnTo>
                <a:lnTo>
                  <a:pt x="206121" y="9905"/>
                </a:lnTo>
                <a:close/>
              </a:path>
              <a:path w="254634" h="458469">
                <a:moveTo>
                  <a:pt x="254126" y="381762"/>
                </a:moveTo>
                <a:lnTo>
                  <a:pt x="225932" y="381762"/>
                </a:lnTo>
                <a:lnTo>
                  <a:pt x="225932" y="394462"/>
                </a:lnTo>
                <a:lnTo>
                  <a:pt x="247776" y="394462"/>
                </a:lnTo>
                <a:lnTo>
                  <a:pt x="254126" y="381762"/>
                </a:lnTo>
                <a:close/>
              </a:path>
              <a:path w="254634" h="458469">
                <a:moveTo>
                  <a:pt x="221487" y="0"/>
                </a:moveTo>
                <a:lnTo>
                  <a:pt x="0" y="0"/>
                </a:lnTo>
                <a:lnTo>
                  <a:pt x="0" y="19812"/>
                </a:lnTo>
                <a:lnTo>
                  <a:pt x="206121" y="19812"/>
                </a:lnTo>
                <a:lnTo>
                  <a:pt x="206121" y="9905"/>
                </a:lnTo>
                <a:lnTo>
                  <a:pt x="225932" y="9905"/>
                </a:lnTo>
                <a:lnTo>
                  <a:pt x="225932" y="4444"/>
                </a:lnTo>
                <a:lnTo>
                  <a:pt x="221487" y="0"/>
                </a:lnTo>
                <a:close/>
              </a:path>
              <a:path w="254634" h="458469">
                <a:moveTo>
                  <a:pt x="225932" y="9905"/>
                </a:moveTo>
                <a:lnTo>
                  <a:pt x="206121" y="9905"/>
                </a:lnTo>
                <a:lnTo>
                  <a:pt x="216026" y="19812"/>
                </a:lnTo>
                <a:lnTo>
                  <a:pt x="225932" y="19812"/>
                </a:lnTo>
                <a:lnTo>
                  <a:pt x="225932" y="99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49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49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532026"/>
            <a:ext cx="204470" cy="1162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2573248"/>
            <a:ext cx="1129665" cy="55505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1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인공신경망</a:t>
            </a:r>
            <a:r>
              <a:rPr dirty="0" sz="4000" b="1">
                <a:latin typeface="Malgun Gothic"/>
                <a:cs typeface="Malgun Gothic"/>
              </a:rPr>
              <a:t>과</a:t>
            </a:r>
            <a:r>
              <a:rPr dirty="0" sz="4000" spc="-245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딥러닝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1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1958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4"/>
              <a:t>EarlyStopping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996311"/>
            <a:ext cx="8985250" cy="9029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 marR="5080" indent="-360045">
              <a:lnSpc>
                <a:spcPct val="120000"/>
              </a:lnSpc>
              <a:spcBef>
                <a:spcPts val="95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0">
                <a:latin typeface="Malgun Gothic"/>
                <a:cs typeface="Malgun Gothic"/>
              </a:rPr>
              <a:t>조기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60">
                <a:latin typeface="Malgun Gothic"/>
                <a:cs typeface="Malgun Gothic"/>
              </a:rPr>
              <a:t>종료(EarlyStopping)</a:t>
            </a:r>
            <a:r>
              <a:rPr dirty="0" sz="2400" spc="-8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콜백은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학습을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하면서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모델의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성능이</a:t>
            </a:r>
            <a:r>
              <a:rPr dirty="0" sz="2400" spc="-140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더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이상 </a:t>
            </a:r>
            <a:r>
              <a:rPr dirty="0" sz="2400" spc="-830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개선되</a:t>
            </a:r>
            <a:r>
              <a:rPr dirty="0" sz="2400" spc="-310">
                <a:latin typeface="Malgun Gothic"/>
                <a:cs typeface="Malgun Gothic"/>
              </a:rPr>
              <a:t>지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않</a:t>
            </a:r>
            <a:r>
              <a:rPr dirty="0" sz="2400" spc="-310">
                <a:latin typeface="Malgun Gothic"/>
                <a:cs typeface="Malgun Gothic"/>
              </a:rPr>
              <a:t>는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경</a:t>
            </a:r>
            <a:r>
              <a:rPr dirty="0" sz="2400" spc="-310">
                <a:latin typeface="Malgun Gothic"/>
                <a:cs typeface="Malgun Gothic"/>
              </a:rPr>
              <a:t>우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학</a:t>
            </a:r>
            <a:r>
              <a:rPr dirty="0" sz="2400" spc="-310">
                <a:latin typeface="Malgun Gothic"/>
                <a:cs typeface="Malgun Gothic"/>
              </a:rPr>
              <a:t>습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프로그램</a:t>
            </a:r>
            <a:r>
              <a:rPr dirty="0" sz="2400" spc="-310">
                <a:latin typeface="Malgun Gothic"/>
                <a:cs typeface="Malgun Gothic"/>
              </a:rPr>
              <a:t>을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20">
                <a:latin typeface="Malgun Gothic"/>
                <a:cs typeface="Malgun Gothic"/>
              </a:rPr>
              <a:t>종료시킴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4551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조</a:t>
            </a:r>
            <a:r>
              <a:rPr dirty="0" sz="1000" spc="-135">
                <a:latin typeface="Malgun Gothic"/>
                <a:cs typeface="Malgun Gothic"/>
              </a:rPr>
              <a:t>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종</a:t>
            </a:r>
            <a:r>
              <a:rPr dirty="0" sz="1000" spc="-135">
                <a:latin typeface="Malgun Gothic"/>
                <a:cs typeface="Malgun Gothic"/>
              </a:rPr>
              <a:t>료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85">
                <a:latin typeface="Malgun Gothic"/>
                <a:cs typeface="Malgun Gothic"/>
              </a:rPr>
              <a:t>E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20">
                <a:latin typeface="Malgun Gothic"/>
                <a:cs typeface="Malgun Gothic"/>
              </a:rPr>
              <a:t>l</a:t>
            </a:r>
            <a:r>
              <a:rPr dirty="0" sz="1000" spc="30">
                <a:latin typeface="Malgun Gothic"/>
                <a:cs typeface="Malgun Gothic"/>
              </a:rPr>
              <a:t>yS</a:t>
            </a:r>
            <a:r>
              <a:rPr dirty="0" sz="1000" spc="-15">
                <a:latin typeface="Malgun Gothic"/>
                <a:cs typeface="Malgun Gothic"/>
              </a:rPr>
              <a:t>t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45">
                <a:latin typeface="Malgun Gothic"/>
                <a:cs typeface="Malgun Gothic"/>
              </a:rPr>
              <a:t>pp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-45">
                <a:latin typeface="Malgun Gothic"/>
                <a:cs typeface="Malgun Gothic"/>
              </a:rPr>
              <a:t>g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004" y="2636520"/>
            <a:ext cx="9067039" cy="23820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50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9" y="0"/>
            <a:ext cx="9370060" cy="5642610"/>
            <a:chOff x="333749" y="0"/>
            <a:chExt cx="9370060" cy="5642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749" y="1994535"/>
              <a:ext cx="9228976" cy="36480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65726" y="2708910"/>
              <a:ext cx="4680585" cy="1772920"/>
            </a:xfrm>
            <a:custGeom>
              <a:avLst/>
              <a:gdLst/>
              <a:ahLst/>
              <a:cxnLst/>
              <a:rect l="l" t="t" r="r" b="b"/>
              <a:pathLst>
                <a:path w="4680584" h="1772920">
                  <a:moveTo>
                    <a:pt x="0" y="1772412"/>
                  </a:moveTo>
                  <a:lnTo>
                    <a:pt x="1857755" y="1772412"/>
                  </a:lnTo>
                  <a:lnTo>
                    <a:pt x="1857755" y="1403604"/>
                  </a:lnTo>
                  <a:lnTo>
                    <a:pt x="0" y="1403604"/>
                  </a:lnTo>
                  <a:lnTo>
                    <a:pt x="0" y="1772412"/>
                  </a:lnTo>
                  <a:close/>
                </a:path>
                <a:path w="4680584" h="1772920">
                  <a:moveTo>
                    <a:pt x="2857500" y="94487"/>
                  </a:moveTo>
                  <a:lnTo>
                    <a:pt x="2864923" y="57703"/>
                  </a:lnTo>
                  <a:lnTo>
                    <a:pt x="2885170" y="27670"/>
                  </a:lnTo>
                  <a:lnTo>
                    <a:pt x="2915203" y="7423"/>
                  </a:lnTo>
                  <a:lnTo>
                    <a:pt x="2951988" y="0"/>
                  </a:lnTo>
                  <a:lnTo>
                    <a:pt x="3161283" y="0"/>
                  </a:lnTo>
                  <a:lnTo>
                    <a:pt x="3616959" y="0"/>
                  </a:lnTo>
                  <a:lnTo>
                    <a:pt x="4585716" y="0"/>
                  </a:lnTo>
                  <a:lnTo>
                    <a:pt x="4622500" y="7423"/>
                  </a:lnTo>
                  <a:lnTo>
                    <a:pt x="4652533" y="27670"/>
                  </a:lnTo>
                  <a:lnTo>
                    <a:pt x="4672780" y="57703"/>
                  </a:lnTo>
                  <a:lnTo>
                    <a:pt x="4680204" y="94487"/>
                  </a:lnTo>
                  <a:lnTo>
                    <a:pt x="4680204" y="236219"/>
                  </a:lnTo>
                  <a:lnTo>
                    <a:pt x="4680204" y="472439"/>
                  </a:lnTo>
                  <a:lnTo>
                    <a:pt x="4672780" y="509224"/>
                  </a:lnTo>
                  <a:lnTo>
                    <a:pt x="4652533" y="539257"/>
                  </a:lnTo>
                  <a:lnTo>
                    <a:pt x="4622500" y="559504"/>
                  </a:lnTo>
                  <a:lnTo>
                    <a:pt x="4585716" y="566927"/>
                  </a:lnTo>
                  <a:lnTo>
                    <a:pt x="3616959" y="566927"/>
                  </a:lnTo>
                  <a:lnTo>
                    <a:pt x="3161283" y="566927"/>
                  </a:lnTo>
                  <a:lnTo>
                    <a:pt x="2951988" y="566927"/>
                  </a:lnTo>
                  <a:lnTo>
                    <a:pt x="2915203" y="559504"/>
                  </a:lnTo>
                  <a:lnTo>
                    <a:pt x="2885170" y="539257"/>
                  </a:lnTo>
                  <a:lnTo>
                    <a:pt x="2864923" y="509224"/>
                  </a:lnTo>
                  <a:lnTo>
                    <a:pt x="2857500" y="472439"/>
                  </a:lnTo>
                  <a:lnTo>
                    <a:pt x="2857500" y="236219"/>
                  </a:lnTo>
                  <a:lnTo>
                    <a:pt x="1703832" y="92455"/>
                  </a:lnTo>
                  <a:lnTo>
                    <a:pt x="2857500" y="94487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6" y="0"/>
              <a:ext cx="4302252" cy="16139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1958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4"/>
              <a:t>EarlyStopping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300634" y="647827"/>
            <a:ext cx="4551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조</a:t>
            </a:r>
            <a:r>
              <a:rPr dirty="0" sz="1000" spc="-135">
                <a:latin typeface="Malgun Gothic"/>
                <a:cs typeface="Malgun Gothic"/>
              </a:rPr>
              <a:t>기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종</a:t>
            </a:r>
            <a:r>
              <a:rPr dirty="0" sz="1000" spc="-135">
                <a:latin typeface="Malgun Gothic"/>
                <a:cs typeface="Malgun Gothic"/>
              </a:rPr>
              <a:t>료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85">
                <a:latin typeface="Malgun Gothic"/>
                <a:cs typeface="Malgun Gothic"/>
              </a:rPr>
              <a:t>E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20">
                <a:latin typeface="Malgun Gothic"/>
                <a:cs typeface="Malgun Gothic"/>
              </a:rPr>
              <a:t>l</a:t>
            </a:r>
            <a:r>
              <a:rPr dirty="0" sz="1000" spc="30">
                <a:latin typeface="Malgun Gothic"/>
                <a:cs typeface="Malgun Gothic"/>
              </a:rPr>
              <a:t>yS</a:t>
            </a:r>
            <a:r>
              <a:rPr dirty="0" sz="1000" spc="-15">
                <a:latin typeface="Malgun Gothic"/>
                <a:cs typeface="Malgun Gothic"/>
              </a:rPr>
              <a:t>t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45">
                <a:latin typeface="Malgun Gothic"/>
                <a:cs typeface="Malgun Gothic"/>
              </a:rPr>
              <a:t>pp</a:t>
            </a:r>
            <a:r>
              <a:rPr dirty="0" sz="1000" spc="-20">
                <a:latin typeface="Malgun Gothic"/>
                <a:cs typeface="Malgun Gothic"/>
              </a:rPr>
              <a:t>i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-45">
                <a:latin typeface="Malgun Gothic"/>
                <a:cs typeface="Malgun Gothic"/>
              </a:rPr>
              <a:t>g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2230" y="2677414"/>
            <a:ext cx="1506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콜백</a:t>
            </a:r>
            <a:r>
              <a:rPr dirty="0" sz="1200" spc="-155">
                <a:latin typeface="Malgun Gothic"/>
                <a:cs typeface="Malgun Gothic"/>
              </a:rPr>
              <a:t>은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v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15">
                <a:latin typeface="Malgun Gothic"/>
                <a:cs typeface="Malgun Gothic"/>
              </a:rPr>
              <a:t>l_a</a:t>
            </a:r>
            <a:r>
              <a:rPr dirty="0" sz="1200">
                <a:latin typeface="Malgun Gothic"/>
                <a:cs typeface="Malgun Gothic"/>
              </a:rPr>
              <a:t>c</a:t>
            </a:r>
            <a:r>
              <a:rPr dirty="0" sz="1200" spc="40">
                <a:latin typeface="Malgun Gothic"/>
                <a:cs typeface="Malgun Gothic"/>
              </a:rPr>
              <a:t>c</a:t>
            </a:r>
            <a:r>
              <a:rPr dirty="0" sz="1200" spc="-25">
                <a:latin typeface="Malgun Gothic"/>
                <a:cs typeface="Malgun Gothic"/>
              </a:rPr>
              <a:t>u</a:t>
            </a:r>
            <a:r>
              <a:rPr dirty="0" sz="1200" spc="-35">
                <a:latin typeface="Malgun Gothic"/>
                <a:cs typeface="Malgun Gothic"/>
              </a:rPr>
              <a:t>r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40">
                <a:latin typeface="Malgun Gothic"/>
                <a:cs typeface="Malgun Gothic"/>
              </a:rPr>
              <a:t>c</a:t>
            </a:r>
            <a:r>
              <a:rPr dirty="0" sz="1200" spc="10">
                <a:latin typeface="Malgun Gothic"/>
                <a:cs typeface="Malgun Gothic"/>
              </a:rPr>
              <a:t>y  </a:t>
            </a:r>
            <a:r>
              <a:rPr dirty="0" sz="1200" spc="-155">
                <a:latin typeface="Malgun Gothic"/>
                <a:cs typeface="Malgun Gothic"/>
              </a:rPr>
              <a:t>가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3</a:t>
            </a:r>
            <a:r>
              <a:rPr dirty="0" sz="1200" spc="-155">
                <a:latin typeface="Malgun Gothic"/>
                <a:cs typeface="Malgun Gothic"/>
              </a:rPr>
              <a:t>번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증가하</a:t>
            </a:r>
            <a:r>
              <a:rPr dirty="0" sz="1200" spc="-155">
                <a:latin typeface="Malgun Gothic"/>
                <a:cs typeface="Malgun Gothic"/>
              </a:rPr>
              <a:t>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35">
                <a:latin typeface="Malgun Gothic"/>
                <a:cs typeface="Malgun Gothic"/>
              </a:rPr>
              <a:t>않으면  학습</a:t>
            </a:r>
            <a:r>
              <a:rPr dirty="0" sz="1200" spc="-155">
                <a:latin typeface="Malgun Gothic"/>
                <a:cs typeface="Malgun Gothic"/>
              </a:rPr>
              <a:t>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중단시킴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87340" y="772668"/>
            <a:ext cx="3804285" cy="4901565"/>
            <a:chOff x="5387340" y="772668"/>
            <a:chExt cx="3804285" cy="4901565"/>
          </a:xfrm>
        </p:grpSpPr>
        <p:sp>
          <p:nvSpPr>
            <p:cNvPr id="10" name="object 10"/>
            <p:cNvSpPr/>
            <p:nvPr/>
          </p:nvSpPr>
          <p:spPr>
            <a:xfrm>
              <a:off x="5401818" y="787146"/>
              <a:ext cx="2287905" cy="647700"/>
            </a:xfrm>
            <a:custGeom>
              <a:avLst/>
              <a:gdLst/>
              <a:ahLst/>
              <a:cxnLst/>
              <a:rect l="l" t="t" r="r" b="b"/>
              <a:pathLst>
                <a:path w="2287904" h="647700">
                  <a:moveTo>
                    <a:pt x="0" y="647700"/>
                  </a:moveTo>
                  <a:lnTo>
                    <a:pt x="2287524" y="647700"/>
                  </a:lnTo>
                  <a:lnTo>
                    <a:pt x="2287524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8955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89342" y="1072134"/>
              <a:ext cx="755650" cy="1636395"/>
            </a:xfrm>
            <a:custGeom>
              <a:avLst/>
              <a:gdLst/>
              <a:ahLst/>
              <a:cxnLst/>
              <a:rect l="l" t="t" r="r" b="b"/>
              <a:pathLst>
                <a:path w="755650" h="1636395">
                  <a:moveTo>
                    <a:pt x="735837" y="38100"/>
                  </a:moveTo>
                  <a:lnTo>
                    <a:pt x="735837" y="1636140"/>
                  </a:lnTo>
                  <a:lnTo>
                    <a:pt x="755650" y="1636140"/>
                  </a:lnTo>
                  <a:lnTo>
                    <a:pt x="755650" y="48005"/>
                  </a:lnTo>
                  <a:lnTo>
                    <a:pt x="745743" y="48005"/>
                  </a:lnTo>
                  <a:lnTo>
                    <a:pt x="735837" y="38100"/>
                  </a:lnTo>
                  <a:close/>
                </a:path>
                <a:path w="755650" h="163639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755650" h="1636395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755650" h="1636395">
                  <a:moveTo>
                    <a:pt x="751204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735837" y="48005"/>
                  </a:lnTo>
                  <a:lnTo>
                    <a:pt x="735837" y="38100"/>
                  </a:lnTo>
                  <a:lnTo>
                    <a:pt x="755650" y="38100"/>
                  </a:lnTo>
                  <a:lnTo>
                    <a:pt x="755650" y="32638"/>
                  </a:lnTo>
                  <a:lnTo>
                    <a:pt x="751204" y="28193"/>
                  </a:lnTo>
                  <a:close/>
                </a:path>
                <a:path w="755650" h="1636395">
                  <a:moveTo>
                    <a:pt x="755650" y="38100"/>
                  </a:moveTo>
                  <a:lnTo>
                    <a:pt x="735837" y="38100"/>
                  </a:lnTo>
                  <a:lnTo>
                    <a:pt x="745743" y="48005"/>
                  </a:lnTo>
                  <a:lnTo>
                    <a:pt x="755650" y="48005"/>
                  </a:lnTo>
                  <a:lnTo>
                    <a:pt x="755650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29122" y="4512690"/>
              <a:ext cx="3248025" cy="1146810"/>
            </a:xfrm>
            <a:custGeom>
              <a:avLst/>
              <a:gdLst/>
              <a:ahLst/>
              <a:cxnLst/>
              <a:rect l="l" t="t" r="r" b="b"/>
              <a:pathLst>
                <a:path w="3248025" h="1146810">
                  <a:moveTo>
                    <a:pt x="0" y="402462"/>
                  </a:moveTo>
                  <a:lnTo>
                    <a:pt x="7591" y="355430"/>
                  </a:lnTo>
                  <a:lnTo>
                    <a:pt x="28728" y="314572"/>
                  </a:lnTo>
                  <a:lnTo>
                    <a:pt x="60953" y="282347"/>
                  </a:lnTo>
                  <a:lnTo>
                    <a:pt x="101811" y="261210"/>
                  </a:lnTo>
                  <a:lnTo>
                    <a:pt x="148843" y="253618"/>
                  </a:lnTo>
                  <a:lnTo>
                    <a:pt x="541274" y="253618"/>
                  </a:lnTo>
                  <a:lnTo>
                    <a:pt x="172719" y="0"/>
                  </a:lnTo>
                  <a:lnTo>
                    <a:pt x="1353184" y="253618"/>
                  </a:lnTo>
                  <a:lnTo>
                    <a:pt x="3098800" y="253618"/>
                  </a:lnTo>
                  <a:lnTo>
                    <a:pt x="3145832" y="261210"/>
                  </a:lnTo>
                  <a:lnTo>
                    <a:pt x="3186690" y="282347"/>
                  </a:lnTo>
                  <a:lnTo>
                    <a:pt x="3218915" y="314572"/>
                  </a:lnTo>
                  <a:lnTo>
                    <a:pt x="3240052" y="355430"/>
                  </a:lnTo>
                  <a:lnTo>
                    <a:pt x="3247644" y="402462"/>
                  </a:lnTo>
                  <a:lnTo>
                    <a:pt x="3247644" y="625728"/>
                  </a:lnTo>
                  <a:lnTo>
                    <a:pt x="3247644" y="997838"/>
                  </a:lnTo>
                  <a:lnTo>
                    <a:pt x="3240052" y="1044886"/>
                  </a:lnTo>
                  <a:lnTo>
                    <a:pt x="3218915" y="1085745"/>
                  </a:lnTo>
                  <a:lnTo>
                    <a:pt x="3186690" y="1117965"/>
                  </a:lnTo>
                  <a:lnTo>
                    <a:pt x="3145832" y="1139095"/>
                  </a:lnTo>
                  <a:lnTo>
                    <a:pt x="3098800" y="1146682"/>
                  </a:lnTo>
                  <a:lnTo>
                    <a:pt x="1353184" y="1146682"/>
                  </a:lnTo>
                  <a:lnTo>
                    <a:pt x="541274" y="1146682"/>
                  </a:lnTo>
                  <a:lnTo>
                    <a:pt x="148843" y="1146682"/>
                  </a:lnTo>
                  <a:lnTo>
                    <a:pt x="101811" y="1139095"/>
                  </a:lnTo>
                  <a:lnTo>
                    <a:pt x="60953" y="1117965"/>
                  </a:lnTo>
                  <a:lnTo>
                    <a:pt x="28728" y="1085745"/>
                  </a:lnTo>
                  <a:lnTo>
                    <a:pt x="7591" y="1044886"/>
                  </a:lnTo>
                  <a:lnTo>
                    <a:pt x="0" y="997838"/>
                  </a:lnTo>
                  <a:lnTo>
                    <a:pt x="0" y="625728"/>
                  </a:lnTo>
                  <a:lnTo>
                    <a:pt x="0" y="402462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083934" y="4846701"/>
            <a:ext cx="293814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400" spc="-180">
                <a:latin typeface="Malgun Gothic"/>
                <a:cs typeface="Malgun Gothic"/>
              </a:rPr>
              <a:t>총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0">
                <a:latin typeface="Malgun Gothic"/>
                <a:cs typeface="Malgun Gothic"/>
              </a:rPr>
              <a:t>ep</a:t>
            </a:r>
            <a:r>
              <a:rPr dirty="0" sz="1400" spc="-15">
                <a:latin typeface="Malgun Gothic"/>
                <a:cs typeface="Malgun Gothic"/>
              </a:rPr>
              <a:t>o</a:t>
            </a:r>
            <a:r>
              <a:rPr dirty="0" sz="1400" spc="-20">
                <a:latin typeface="Malgun Gothic"/>
                <a:cs typeface="Malgun Gothic"/>
              </a:rPr>
              <a:t>c</a:t>
            </a:r>
            <a:r>
              <a:rPr dirty="0" sz="1400" spc="-20">
                <a:latin typeface="Malgun Gothic"/>
                <a:cs typeface="Malgun Gothic"/>
              </a:rPr>
              <a:t>h</a:t>
            </a:r>
            <a:r>
              <a:rPr dirty="0" sz="1400" spc="-180">
                <a:latin typeface="Malgun Gothic"/>
                <a:cs typeface="Malgun Gothic"/>
              </a:rPr>
              <a:t>은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1000</a:t>
            </a:r>
            <a:r>
              <a:rPr dirty="0" sz="1400" spc="-180">
                <a:latin typeface="Malgun Gothic"/>
                <a:cs typeface="Malgun Gothic"/>
              </a:rPr>
              <a:t>번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이지</a:t>
            </a:r>
            <a:r>
              <a:rPr dirty="0" sz="1400" spc="-180">
                <a:latin typeface="Malgun Gothic"/>
                <a:cs typeface="Malgun Gothic"/>
              </a:rPr>
              <a:t>만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123</a:t>
            </a:r>
            <a:r>
              <a:rPr dirty="0" sz="1400" spc="114">
                <a:latin typeface="Malgun Gothic"/>
                <a:cs typeface="Malgun Gothic"/>
              </a:rPr>
              <a:t>,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123</a:t>
            </a:r>
            <a:r>
              <a:rPr dirty="0" sz="1400" spc="160">
                <a:latin typeface="Malgun Gothic"/>
                <a:cs typeface="Malgun Gothic"/>
              </a:rPr>
              <a:t>,  </a:t>
            </a:r>
            <a:r>
              <a:rPr dirty="0" sz="1400" spc="20">
                <a:latin typeface="Malgun Gothic"/>
                <a:cs typeface="Malgun Gothic"/>
              </a:rPr>
              <a:t>125</a:t>
            </a:r>
            <a:r>
              <a:rPr dirty="0" sz="1400" spc="-180">
                <a:latin typeface="Malgun Gothic"/>
                <a:cs typeface="Malgun Gothic"/>
              </a:rPr>
              <a:t>번째</a:t>
            </a:r>
            <a:r>
              <a:rPr dirty="0" sz="1400" spc="-175">
                <a:latin typeface="Malgun Gothic"/>
                <a:cs typeface="Malgun Gothic"/>
              </a:rPr>
              <a:t>의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a</a:t>
            </a:r>
            <a:r>
              <a:rPr dirty="0" sz="1400" spc="-20">
                <a:latin typeface="Malgun Gothic"/>
                <a:cs typeface="Malgun Gothic"/>
              </a:rPr>
              <a:t>c</a:t>
            </a:r>
            <a:r>
              <a:rPr dirty="0" sz="1400" spc="5">
                <a:latin typeface="Malgun Gothic"/>
                <a:cs typeface="Malgun Gothic"/>
              </a:rPr>
              <a:t>cu</a:t>
            </a:r>
            <a:r>
              <a:rPr dirty="0" sz="1400" spc="-15">
                <a:latin typeface="Malgun Gothic"/>
                <a:cs typeface="Malgun Gothic"/>
              </a:rPr>
              <a:t>r</a:t>
            </a:r>
            <a:r>
              <a:rPr dirty="0" sz="1400" spc="15">
                <a:latin typeface="Malgun Gothic"/>
                <a:cs typeface="Malgun Gothic"/>
              </a:rPr>
              <a:t>a</a:t>
            </a:r>
            <a:r>
              <a:rPr dirty="0" sz="1400" spc="5">
                <a:latin typeface="Malgun Gothic"/>
                <a:cs typeface="Malgun Gothic"/>
              </a:rPr>
              <a:t>c</a:t>
            </a:r>
            <a:r>
              <a:rPr dirty="0" sz="1400" spc="10">
                <a:latin typeface="Malgun Gothic"/>
                <a:cs typeface="Malgun Gothic"/>
              </a:rPr>
              <a:t>y</a:t>
            </a:r>
            <a:r>
              <a:rPr dirty="0" sz="1400" spc="-175">
                <a:latin typeface="Malgun Gothic"/>
                <a:cs typeface="Malgun Gothic"/>
              </a:rPr>
              <a:t>가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75">
                <a:latin typeface="Malgun Gothic"/>
                <a:cs typeface="Malgun Gothic"/>
              </a:rPr>
              <a:t>더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이</a:t>
            </a:r>
            <a:r>
              <a:rPr dirty="0" sz="1400" spc="-175">
                <a:latin typeface="Malgun Gothic"/>
                <a:cs typeface="Malgun Gothic"/>
              </a:rPr>
              <a:t>상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40">
                <a:latin typeface="Malgun Gothic"/>
                <a:cs typeface="Malgun Gothic"/>
              </a:rPr>
              <a:t>증가하지  </a:t>
            </a:r>
            <a:r>
              <a:rPr dirty="0" sz="1400" spc="-185">
                <a:latin typeface="Malgun Gothic"/>
                <a:cs typeface="Malgun Gothic"/>
              </a:rPr>
              <a:t>않</a:t>
            </a:r>
            <a:r>
              <a:rPr dirty="0" sz="1400" spc="-180">
                <a:latin typeface="Malgun Gothic"/>
                <a:cs typeface="Malgun Gothic"/>
              </a:rPr>
              <a:t>아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학습</a:t>
            </a:r>
            <a:r>
              <a:rPr dirty="0" sz="1400" spc="-180">
                <a:latin typeface="Malgun Gothic"/>
                <a:cs typeface="Malgun Gothic"/>
              </a:rPr>
              <a:t>을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종료함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87340" y="1420367"/>
            <a:ext cx="4027804" cy="3802379"/>
            <a:chOff x="5387340" y="1420367"/>
            <a:chExt cx="4027804" cy="3802379"/>
          </a:xfrm>
        </p:grpSpPr>
        <p:sp>
          <p:nvSpPr>
            <p:cNvPr id="15" name="object 15"/>
            <p:cNvSpPr/>
            <p:nvPr/>
          </p:nvSpPr>
          <p:spPr>
            <a:xfrm>
              <a:off x="5401818" y="1434845"/>
              <a:ext cx="2292350" cy="192405"/>
            </a:xfrm>
            <a:custGeom>
              <a:avLst/>
              <a:gdLst/>
              <a:ahLst/>
              <a:cxnLst/>
              <a:rect l="l" t="t" r="r" b="b"/>
              <a:pathLst>
                <a:path w="2292350" h="192405">
                  <a:moveTo>
                    <a:pt x="0" y="192024"/>
                  </a:moveTo>
                  <a:lnTo>
                    <a:pt x="2292095" y="192024"/>
                  </a:lnTo>
                  <a:lnTo>
                    <a:pt x="2292095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28955">
              <a:solidFill>
                <a:srgbClr val="006FC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93914" y="1492757"/>
              <a:ext cx="1720850" cy="3729990"/>
            </a:xfrm>
            <a:custGeom>
              <a:avLst/>
              <a:gdLst/>
              <a:ahLst/>
              <a:cxnLst/>
              <a:rect l="l" t="t" r="r" b="b"/>
              <a:pathLst>
                <a:path w="1720850" h="3729990">
                  <a:moveTo>
                    <a:pt x="1700910" y="3709797"/>
                  </a:moveTo>
                  <a:lnTo>
                    <a:pt x="1482216" y="3709797"/>
                  </a:lnTo>
                  <a:lnTo>
                    <a:pt x="1482216" y="3729608"/>
                  </a:lnTo>
                  <a:lnTo>
                    <a:pt x="1716277" y="3729608"/>
                  </a:lnTo>
                  <a:lnTo>
                    <a:pt x="1720722" y="3725164"/>
                  </a:lnTo>
                  <a:lnTo>
                    <a:pt x="1720722" y="3719703"/>
                  </a:lnTo>
                  <a:lnTo>
                    <a:pt x="1700910" y="3719703"/>
                  </a:lnTo>
                  <a:lnTo>
                    <a:pt x="1700910" y="3709797"/>
                  </a:lnTo>
                  <a:close/>
                </a:path>
                <a:path w="1720850" h="3729990">
                  <a:moveTo>
                    <a:pt x="1700910" y="38100"/>
                  </a:moveTo>
                  <a:lnTo>
                    <a:pt x="1700910" y="3719703"/>
                  </a:lnTo>
                  <a:lnTo>
                    <a:pt x="1710816" y="3709797"/>
                  </a:lnTo>
                  <a:lnTo>
                    <a:pt x="1720722" y="3709796"/>
                  </a:lnTo>
                  <a:lnTo>
                    <a:pt x="1720722" y="48005"/>
                  </a:lnTo>
                  <a:lnTo>
                    <a:pt x="1710816" y="48005"/>
                  </a:lnTo>
                  <a:lnTo>
                    <a:pt x="1700910" y="38100"/>
                  </a:lnTo>
                  <a:close/>
                </a:path>
                <a:path w="1720850" h="3729990">
                  <a:moveTo>
                    <a:pt x="1720722" y="3709796"/>
                  </a:moveTo>
                  <a:lnTo>
                    <a:pt x="1710816" y="3709797"/>
                  </a:lnTo>
                  <a:lnTo>
                    <a:pt x="1700910" y="3719703"/>
                  </a:lnTo>
                  <a:lnTo>
                    <a:pt x="1720722" y="3719703"/>
                  </a:lnTo>
                  <a:lnTo>
                    <a:pt x="1720722" y="3709796"/>
                  </a:lnTo>
                  <a:close/>
                </a:path>
                <a:path w="1720850" h="372999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1720850" h="372999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1720850" h="3729990">
                  <a:moveTo>
                    <a:pt x="1716277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1700910" y="48005"/>
                  </a:lnTo>
                  <a:lnTo>
                    <a:pt x="1700910" y="38100"/>
                  </a:lnTo>
                  <a:lnTo>
                    <a:pt x="1720722" y="38100"/>
                  </a:lnTo>
                  <a:lnTo>
                    <a:pt x="1720722" y="32638"/>
                  </a:lnTo>
                  <a:lnTo>
                    <a:pt x="1716277" y="28193"/>
                  </a:lnTo>
                  <a:close/>
                </a:path>
                <a:path w="1720850" h="3729990">
                  <a:moveTo>
                    <a:pt x="1720722" y="38100"/>
                  </a:moveTo>
                  <a:lnTo>
                    <a:pt x="1700910" y="38100"/>
                  </a:lnTo>
                  <a:lnTo>
                    <a:pt x="1710816" y="48005"/>
                  </a:lnTo>
                  <a:lnTo>
                    <a:pt x="1720722" y="48005"/>
                  </a:lnTo>
                  <a:lnTo>
                    <a:pt x="1720722" y="3810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76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80"/>
              <a:t>T</a:t>
            </a:r>
            <a:r>
              <a:rPr dirty="0" sz="2800" spc="-114"/>
              <a:t>ensorboa</a:t>
            </a:r>
            <a:r>
              <a:rPr dirty="0" sz="2800" spc="-170"/>
              <a:t>r</a:t>
            </a:r>
            <a:r>
              <a:rPr dirty="0" sz="2800" spc="-185"/>
              <a:t>d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5910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학</a:t>
            </a:r>
            <a:r>
              <a:rPr dirty="0" sz="1000" spc="-135">
                <a:latin typeface="Malgun Gothic"/>
                <a:cs typeface="Malgun Gothic"/>
              </a:rPr>
              <a:t>습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시각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20">
                <a:latin typeface="Malgun Gothic"/>
                <a:cs typeface="Malgun Gothic"/>
              </a:rPr>
              <a:t>Te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5">
                <a:latin typeface="Malgun Gothic"/>
                <a:cs typeface="Malgun Gothic"/>
              </a:rPr>
              <a:t>so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d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50" y="3212592"/>
            <a:ext cx="9201905" cy="28194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8036" y="1315186"/>
            <a:ext cx="9025255" cy="768350"/>
            <a:chOff x="288036" y="1315186"/>
            <a:chExt cx="9025255" cy="7683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4" y="1431035"/>
              <a:ext cx="8602980" cy="4724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6" y="1315186"/>
              <a:ext cx="665962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4" y="1341119"/>
              <a:ext cx="563880" cy="66598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183" y="2417064"/>
            <a:ext cx="8602980" cy="4724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9838" y="1454912"/>
            <a:ext cx="8070850" cy="1317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학습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5" b="1">
                <a:latin typeface="Malgun Gothic"/>
                <a:cs typeface="Malgun Gothic"/>
              </a:rPr>
              <a:t>loss,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accuracy,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레이어별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함수의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출력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등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로그를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남겨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시각화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텐서보드의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로그가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저장될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디렉토리를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미리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생성해야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8036" y="2301214"/>
            <a:ext cx="666115" cy="768350"/>
            <a:chOff x="288036" y="2301214"/>
            <a:chExt cx="666115" cy="7683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6" y="2301214"/>
              <a:ext cx="665962" cy="7681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4" y="2327147"/>
              <a:ext cx="563880" cy="665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76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80"/>
              <a:t>T</a:t>
            </a:r>
            <a:r>
              <a:rPr dirty="0" sz="2800" spc="-114"/>
              <a:t>ensorboa</a:t>
            </a:r>
            <a:r>
              <a:rPr dirty="0" sz="2800" spc="-170"/>
              <a:t>r</a:t>
            </a:r>
            <a:r>
              <a:rPr dirty="0" sz="2800" spc="-185"/>
              <a:t>d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5910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학</a:t>
            </a:r>
            <a:r>
              <a:rPr dirty="0" sz="1000" spc="-135">
                <a:latin typeface="Malgun Gothic"/>
                <a:cs typeface="Malgun Gothic"/>
              </a:rPr>
              <a:t>습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시각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20">
                <a:latin typeface="Malgun Gothic"/>
                <a:cs typeface="Malgun Gothic"/>
              </a:rPr>
              <a:t>Te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5">
                <a:latin typeface="Malgun Gothic"/>
                <a:cs typeface="Malgun Gothic"/>
              </a:rPr>
              <a:t>so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d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04" y="2060448"/>
            <a:ext cx="9371839" cy="41254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183" y="1357883"/>
            <a:ext cx="8602980" cy="4724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9838" y="1382649"/>
            <a:ext cx="60140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임베딩과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히스토그램과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로그를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35" b="1">
                <a:latin typeface="Malgun Gothic"/>
                <a:cs typeface="Malgun Gothic"/>
              </a:rPr>
              <a:t>1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에포크마다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저장하는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예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8036" y="1243596"/>
            <a:ext cx="666115" cy="767080"/>
            <a:chOff x="288036" y="1243596"/>
            <a:chExt cx="666115" cy="7670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6" y="1243596"/>
              <a:ext cx="665962" cy="766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4" y="1269491"/>
              <a:ext cx="563880" cy="664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51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708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텐서보</a:t>
            </a:r>
            <a:r>
              <a:rPr dirty="0" sz="2800" spc="-365"/>
              <a:t>드</a:t>
            </a:r>
            <a:r>
              <a:rPr dirty="0" sz="2800" spc="-175"/>
              <a:t> </a:t>
            </a:r>
            <a:r>
              <a:rPr dirty="0" sz="2800" spc="-365"/>
              <a:t>서버</a:t>
            </a:r>
            <a:r>
              <a:rPr dirty="0" sz="2800" spc="-175"/>
              <a:t> </a:t>
            </a:r>
            <a:r>
              <a:rPr dirty="0" sz="2800" spc="-370"/>
              <a:t>실행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5910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콜백</a:t>
            </a:r>
            <a:r>
              <a:rPr dirty="0" sz="1000" spc="-135">
                <a:latin typeface="Malgun Gothic"/>
                <a:cs typeface="Malgun Gothic"/>
              </a:rPr>
              <a:t>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관</a:t>
            </a:r>
            <a:r>
              <a:rPr dirty="0" sz="1000" spc="-135">
                <a:latin typeface="Malgun Gothic"/>
                <a:cs typeface="Malgun Gothic"/>
              </a:rPr>
              <a:t>리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35">
                <a:latin typeface="Malgun Gothic"/>
                <a:cs typeface="Malgun Gothic"/>
              </a:rPr>
              <a:t>및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모니터</a:t>
            </a:r>
            <a:r>
              <a:rPr dirty="0" sz="1000" spc="-135">
                <a:latin typeface="Malgun Gothic"/>
                <a:cs typeface="Malgun Gothic"/>
              </a:rPr>
              <a:t>링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3.</a:t>
            </a: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학</a:t>
            </a:r>
            <a:r>
              <a:rPr dirty="0" sz="1000" spc="-135">
                <a:latin typeface="Malgun Gothic"/>
                <a:cs typeface="Malgun Gothic"/>
              </a:rPr>
              <a:t>습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시각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콜</a:t>
            </a:r>
            <a:r>
              <a:rPr dirty="0" sz="1000" spc="-135">
                <a:latin typeface="Malgun Gothic"/>
                <a:cs typeface="Malgun Gothic"/>
              </a:rPr>
              <a:t>백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55">
                <a:latin typeface="Malgun Gothic"/>
                <a:cs typeface="Malgun Gothic"/>
              </a:rPr>
              <a:t>-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20">
                <a:latin typeface="Malgun Gothic"/>
                <a:cs typeface="Malgun Gothic"/>
              </a:rPr>
              <a:t>Te</a:t>
            </a:r>
            <a:r>
              <a:rPr dirty="0" sz="1000" spc="-20">
                <a:latin typeface="Malgun Gothic"/>
                <a:cs typeface="Malgun Gothic"/>
              </a:rPr>
              <a:t>n</a:t>
            </a:r>
            <a:r>
              <a:rPr dirty="0" sz="1000" spc="5">
                <a:latin typeface="Malgun Gothic"/>
                <a:cs typeface="Malgun Gothic"/>
              </a:rPr>
              <a:t>so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b</a:t>
            </a:r>
            <a:r>
              <a:rPr dirty="0" sz="1000" spc="-55">
                <a:latin typeface="Malgun Gothic"/>
                <a:cs typeface="Malgun Gothic"/>
              </a:rPr>
              <a:t>o</a:t>
            </a:r>
            <a:r>
              <a:rPr dirty="0" sz="1000" spc="-20">
                <a:latin typeface="Malgun Gothic"/>
                <a:cs typeface="Malgun Gothic"/>
              </a:rPr>
              <a:t>a</a:t>
            </a:r>
            <a:r>
              <a:rPr dirty="0" sz="1000" spc="-20">
                <a:latin typeface="Malgun Gothic"/>
                <a:cs typeface="Malgun Gothic"/>
              </a:rPr>
              <a:t>r</a:t>
            </a:r>
            <a:r>
              <a:rPr dirty="0" sz="1000" spc="-45">
                <a:latin typeface="Malgun Gothic"/>
                <a:cs typeface="Malgun Gothic"/>
              </a:rPr>
              <a:t>d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20" y="1053083"/>
            <a:ext cx="9383263" cy="1790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532" y="3413759"/>
            <a:ext cx="3297936" cy="25267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1536" y="2928365"/>
            <a:ext cx="2300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Malgun Gothic"/>
                <a:cs typeface="Malgun Gothic"/>
              </a:rPr>
              <a:t>http://localhost:6006/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3396996"/>
            <a:ext cx="3209544" cy="25313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16607" y="5917488"/>
            <a:ext cx="885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latin typeface="Malgun Gothic"/>
                <a:cs typeface="Malgun Gothic"/>
              </a:rPr>
              <a:t>SCA</a:t>
            </a:r>
            <a:r>
              <a:rPr dirty="0" sz="1800" spc="90">
                <a:latin typeface="Malgun Gothic"/>
                <a:cs typeface="Malgun Gothic"/>
              </a:rPr>
              <a:t>L</a:t>
            </a:r>
            <a:r>
              <a:rPr dirty="0" sz="1800" spc="55">
                <a:latin typeface="Malgun Gothic"/>
                <a:cs typeface="Malgun Gothic"/>
              </a:rPr>
              <a:t>AS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51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51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6595" y="5917488"/>
            <a:ext cx="1479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Malgun Gothic"/>
                <a:cs typeface="Malgun Gothic"/>
              </a:rPr>
              <a:t>HISTOGRAMS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652" y="446023"/>
            <a:ext cx="481330" cy="53479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525"/>
              </a:lnSpc>
            </a:pPr>
            <a:r>
              <a:rPr dirty="0" sz="3200" spc="-2720" b="1">
                <a:latin typeface="Malgun Gothic"/>
                <a:cs typeface="Malgun Gothic"/>
              </a:rPr>
              <a:t>인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인</a:t>
            </a:r>
            <a:r>
              <a:rPr dirty="0" sz="3200" spc="-2720" b="1">
                <a:latin typeface="Malgun Gothic"/>
                <a:cs typeface="Malgun Gothic"/>
              </a:rPr>
              <a:t>공</a:t>
            </a:r>
            <a:r>
              <a:rPr dirty="0" sz="3200" spc="-75" b="1">
                <a:solidFill>
                  <a:srgbClr val="FFFFFF"/>
                </a:solidFill>
                <a:latin typeface="Malgun Gothic"/>
                <a:cs typeface="Malgun Gothic"/>
              </a:rPr>
              <a:t>공</a:t>
            </a:r>
            <a:r>
              <a:rPr dirty="0" sz="3200" spc="-2725" b="1">
                <a:latin typeface="Malgun Gothic"/>
                <a:cs typeface="Malgun Gothic"/>
              </a:rPr>
              <a:t>신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신</a:t>
            </a:r>
            <a:r>
              <a:rPr dirty="0" sz="3200" spc="-2725" b="1">
                <a:latin typeface="Malgun Gothic"/>
                <a:cs typeface="Malgun Gothic"/>
              </a:rPr>
              <a:t>경</a:t>
            </a:r>
            <a:r>
              <a:rPr dirty="0" sz="3200" spc="-70" b="1">
                <a:solidFill>
                  <a:srgbClr val="FFFFFF"/>
                </a:solidFill>
                <a:latin typeface="Malgun Gothic"/>
                <a:cs typeface="Malgun Gothic"/>
              </a:rPr>
              <a:t>경</a:t>
            </a:r>
            <a:r>
              <a:rPr dirty="0" sz="3200" spc="-2730" b="1">
                <a:latin typeface="Malgun Gothic"/>
                <a:cs typeface="Malgun Gothic"/>
              </a:rPr>
              <a:t>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망</a:t>
            </a:r>
            <a:r>
              <a:rPr dirty="0" sz="3200" spc="-28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딥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딥</a:t>
            </a:r>
            <a:r>
              <a:rPr dirty="0" sz="3200" spc="-2715" b="1">
                <a:latin typeface="Malgun Gothic"/>
                <a:cs typeface="Malgun Gothic"/>
              </a:rPr>
              <a:t>러</a:t>
            </a:r>
            <a:r>
              <a:rPr dirty="0" sz="3200" spc="-85" b="1">
                <a:solidFill>
                  <a:srgbClr val="FFFFFF"/>
                </a:solidFill>
                <a:latin typeface="Malgun Gothic"/>
                <a:cs typeface="Malgun Gothic"/>
              </a:rPr>
              <a:t>러</a:t>
            </a:r>
            <a:r>
              <a:rPr dirty="0" sz="3200" spc="-2730" b="1">
                <a:latin typeface="Malgun Gothic"/>
                <a:cs typeface="Malgun Gothic"/>
              </a:rPr>
              <a:t>닝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닝</a:t>
            </a:r>
            <a:r>
              <a:rPr dirty="0" sz="3200" spc="-29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알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알</a:t>
            </a:r>
            <a:r>
              <a:rPr dirty="0" sz="3200" spc="-2720" b="1">
                <a:latin typeface="Malgun Gothic"/>
                <a:cs typeface="Malgun Gothic"/>
              </a:rPr>
              <a:t>고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고</a:t>
            </a:r>
            <a:r>
              <a:rPr dirty="0" sz="3200" spc="-2715" b="1">
                <a:latin typeface="Malgun Gothic"/>
                <a:cs typeface="Malgun Gothic"/>
              </a:rPr>
              <a:t>리</a:t>
            </a:r>
            <a:r>
              <a:rPr dirty="0" sz="3200" spc="-105" b="1">
                <a:solidFill>
                  <a:srgbClr val="FFFFFF"/>
                </a:solidFill>
                <a:latin typeface="Malgun Gothic"/>
                <a:cs typeface="Malgun Gothic"/>
              </a:rPr>
              <a:t>리</a:t>
            </a:r>
            <a:r>
              <a:rPr dirty="0" sz="3200" spc="-2710" b="1">
                <a:latin typeface="Malgun Gothic"/>
                <a:cs typeface="Malgun Gothic"/>
              </a:rPr>
              <a:t>즘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즘</a:t>
            </a:r>
            <a:r>
              <a:rPr dirty="0" sz="3200" spc="-3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200" spc="-2720" b="1">
                <a:latin typeface="Malgun Gothic"/>
                <a:cs typeface="Malgun Gothic"/>
              </a:rPr>
              <a:t>구</a:t>
            </a:r>
            <a:r>
              <a:rPr dirty="0" sz="3200" spc="-80" b="1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dirty="0" sz="3200" spc="-2720" b="1">
                <a:latin typeface="Malgun Gothic"/>
                <a:cs typeface="Malgun Gothic"/>
              </a:rPr>
              <a:t>현</a:t>
            </a:r>
            <a:r>
              <a:rPr dirty="0" sz="3200" b="1">
                <a:solidFill>
                  <a:srgbClr val="FFFFFF"/>
                </a:solidFill>
                <a:latin typeface="Malgun Gothic"/>
                <a:cs typeface="Malgun Gothic"/>
              </a:rPr>
              <a:t>현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55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2826" y="1704847"/>
            <a:ext cx="65481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5" b="1">
                <a:latin typeface="Malgun Gothic"/>
                <a:cs typeface="Malgun Gothic"/>
              </a:rPr>
              <a:t>4</a:t>
            </a:r>
            <a:r>
              <a:rPr dirty="0" sz="3600" spc="-220" b="1">
                <a:latin typeface="Malgun Gothic"/>
                <a:cs typeface="Malgun Gothic"/>
              </a:rPr>
              <a:t>절</a:t>
            </a:r>
            <a:r>
              <a:rPr dirty="0" sz="3600" spc="145" b="1">
                <a:latin typeface="Malgun Gothic"/>
                <a:cs typeface="Malgun Gothic"/>
              </a:rPr>
              <a:t>.</a:t>
            </a:r>
            <a:r>
              <a:rPr dirty="0" sz="3600" spc="-245" b="1">
                <a:latin typeface="Malgun Gothic"/>
                <a:cs typeface="Malgun Gothic"/>
              </a:rPr>
              <a:t> </a:t>
            </a:r>
            <a:r>
              <a:rPr dirty="0" sz="3600" spc="-220" b="1">
                <a:latin typeface="Malgun Gothic"/>
                <a:cs typeface="Malgun Gothic"/>
              </a:rPr>
              <a:t>케라스를</a:t>
            </a:r>
            <a:r>
              <a:rPr dirty="0" sz="3600" spc="-245" b="1">
                <a:latin typeface="Malgun Gothic"/>
                <a:cs typeface="Malgun Gothic"/>
              </a:rPr>
              <a:t> </a:t>
            </a:r>
            <a:r>
              <a:rPr dirty="0" sz="3600" spc="-220" b="1">
                <a:latin typeface="Malgun Gothic"/>
                <a:cs typeface="Malgun Gothic"/>
              </a:rPr>
              <a:t>이용한</a:t>
            </a:r>
            <a:r>
              <a:rPr dirty="0" sz="3600" spc="-245" b="1">
                <a:latin typeface="Malgun Gothic"/>
                <a:cs typeface="Malgun Gothic"/>
              </a:rPr>
              <a:t> </a:t>
            </a:r>
            <a:r>
              <a:rPr dirty="0" sz="3600" spc="-220" b="1">
                <a:latin typeface="Malgun Gothic"/>
                <a:cs typeface="Malgun Gothic"/>
              </a:rPr>
              <a:t>와인</a:t>
            </a:r>
            <a:r>
              <a:rPr dirty="0" sz="3600" spc="-250" b="1">
                <a:latin typeface="Malgun Gothic"/>
                <a:cs typeface="Malgun Gothic"/>
              </a:rPr>
              <a:t> </a:t>
            </a:r>
            <a:r>
              <a:rPr dirty="0" sz="3600" spc="-220" b="1">
                <a:latin typeface="Malgun Gothic"/>
                <a:cs typeface="Malgun Gothic"/>
              </a:rPr>
              <a:t>데이터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2826" y="2253488"/>
            <a:ext cx="3429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20" b="1">
                <a:latin typeface="Malgun Gothic"/>
                <a:cs typeface="Malgun Gothic"/>
              </a:rPr>
              <a:t>분류용</a:t>
            </a:r>
            <a:r>
              <a:rPr dirty="0" sz="3600" spc="-245" b="1">
                <a:latin typeface="Malgun Gothic"/>
                <a:cs typeface="Malgun Gothic"/>
              </a:rPr>
              <a:t> </a:t>
            </a:r>
            <a:r>
              <a:rPr dirty="0" sz="3600" spc="-200" b="1">
                <a:latin typeface="Malgun Gothic"/>
                <a:cs typeface="Malgun Gothic"/>
              </a:rPr>
              <a:t>DN</a:t>
            </a:r>
            <a:r>
              <a:rPr dirty="0" sz="3600" spc="-200" b="1">
                <a:latin typeface="Malgun Gothic"/>
                <a:cs typeface="Malgun Gothic"/>
              </a:rPr>
              <a:t>N</a:t>
            </a:r>
            <a:r>
              <a:rPr dirty="0" sz="3600" spc="-260" b="1">
                <a:latin typeface="Malgun Gothic"/>
                <a:cs typeface="Malgun Gothic"/>
              </a:rPr>
              <a:t> </a:t>
            </a:r>
            <a:r>
              <a:rPr dirty="0" sz="3600" spc="-220" b="1">
                <a:latin typeface="Malgun Gothic"/>
                <a:cs typeface="Malgun Gothic"/>
              </a:rPr>
              <a:t>구현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8226" y="3002026"/>
            <a:ext cx="3639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5">
                <a:latin typeface="Malgun Gothic"/>
                <a:cs typeface="Malgun Gothic"/>
              </a:rPr>
              <a:t>2</a:t>
            </a:r>
            <a:r>
              <a:rPr dirty="0" sz="2000" spc="-120">
                <a:latin typeface="Malgun Gothic"/>
                <a:cs typeface="Malgun Gothic"/>
              </a:rPr>
              <a:t>장</a:t>
            </a:r>
            <a:r>
              <a:rPr dirty="0" sz="2000" spc="165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케라스를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이용한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딥러닝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120">
                <a:latin typeface="Malgun Gothic"/>
                <a:cs typeface="Malgun Gothic"/>
              </a:rPr>
              <a:t>구현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와</a:t>
            </a:r>
            <a:r>
              <a:rPr dirty="0" sz="2800" spc="-365"/>
              <a:t>인</a:t>
            </a:r>
            <a:r>
              <a:rPr dirty="0" sz="2800" spc="-175"/>
              <a:t> </a:t>
            </a:r>
            <a:r>
              <a:rPr dirty="0" sz="2800" spc="-370"/>
              <a:t>데이터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3634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데이터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3557" y="1742567"/>
          <a:ext cx="6747509" cy="409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0260"/>
                <a:gridCol w="1800225"/>
                <a:gridCol w="4104640"/>
              </a:tblGrid>
              <a:tr h="313182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110">
                          <a:latin typeface="Malgun Gothic"/>
                          <a:cs typeface="Malgun Gothic"/>
                        </a:rPr>
                        <a:t>No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365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20">
                          <a:latin typeface="Malgun Gothic"/>
                          <a:cs typeface="Malgun Gothic"/>
                        </a:rPr>
                        <a:t>변수명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 spc="-215">
                          <a:latin typeface="Malgun Gothic"/>
                          <a:cs typeface="Malgun Gothic"/>
                        </a:rPr>
                        <a:t>변수설명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1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20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y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결합산도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2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2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il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2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y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5">
                          <a:latin typeface="Malgun Gothic"/>
                          <a:cs typeface="Malgun Gothic"/>
                        </a:rPr>
                        <a:t>휘발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성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산도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3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 spc="-2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acid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구연산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2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4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 spc="-2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g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발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효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속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에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남아있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는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당분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5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45">
                          <a:latin typeface="Malgun Gothic"/>
                          <a:cs typeface="Malgun Gothic"/>
                        </a:rPr>
                        <a:t>chlorides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염화물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6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21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2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유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리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이산화황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7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 spc="-2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u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 spc="-20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총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이산화황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8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35">
                          <a:latin typeface="Malgun Gothic"/>
                          <a:cs typeface="Malgun Gothic"/>
                        </a:rPr>
                        <a:t>density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밀도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9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75">
                          <a:latin typeface="Malgun Gothic"/>
                          <a:cs typeface="Malgun Gothic"/>
                        </a:rPr>
                        <a:t>pH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산도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1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35">
                          <a:latin typeface="Malgun Gothic"/>
                          <a:cs typeface="Malgun Gothic"/>
                        </a:rPr>
                        <a:t>10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35">
                          <a:latin typeface="Malgun Gothic"/>
                          <a:cs typeface="Malgun Gothic"/>
                        </a:rPr>
                        <a:t>sulphates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황산염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290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182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35">
                          <a:latin typeface="Malgun Gothic"/>
                          <a:cs typeface="Malgun Gothic"/>
                        </a:rPr>
                        <a:t>11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70">
                          <a:latin typeface="Malgun Gothic"/>
                          <a:cs typeface="Malgun Gothic"/>
                        </a:rPr>
                        <a:t>alcohol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229">
                          <a:latin typeface="Malgun Gothic"/>
                          <a:cs typeface="Malgun Gothic"/>
                        </a:rPr>
                        <a:t>알코올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6350">
                      <a:solidFill>
                        <a:srgbClr val="BABABA"/>
                      </a:solidFill>
                      <a:prstDash val="solid"/>
                    </a:lnB>
                  </a:tcPr>
                </a:tc>
              </a:tr>
              <a:tr h="31324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35">
                          <a:latin typeface="Malgun Gothic"/>
                          <a:cs typeface="Malgun Gothic"/>
                        </a:rPr>
                        <a:t>12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285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60">
                          <a:latin typeface="Malgun Gothic"/>
                          <a:cs typeface="Malgun Gothic"/>
                        </a:rPr>
                        <a:t>quality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6350">
                      <a:solidFill>
                        <a:srgbClr val="BABABA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50">
                          <a:latin typeface="Malgun Gothic"/>
                          <a:cs typeface="Malgun Gothic"/>
                        </a:rPr>
                        <a:t>와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인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등급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0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~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10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사이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의</a:t>
                      </a:r>
                      <a:r>
                        <a:rPr dirty="0" sz="1400" spc="-2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점수</a:t>
                      </a:r>
                      <a:r>
                        <a:rPr dirty="0" sz="1400" spc="-55">
                          <a:latin typeface="Malgun Gothic"/>
                          <a:cs typeface="Malgun Gothic"/>
                        </a:rPr>
                        <a:t>)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dirty="0" sz="1400" spc="-1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실제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는</a:t>
                      </a:r>
                      <a:r>
                        <a:rPr dirty="0" sz="1400" spc="-1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~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8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등급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만</a:t>
                      </a:r>
                      <a:r>
                        <a:rPr dirty="0" sz="1400" spc="-2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0">
                          <a:latin typeface="Malgun Gothic"/>
                          <a:cs typeface="Malgun Gothic"/>
                        </a:rPr>
                        <a:t>있음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4925">
                    <a:lnL w="6350">
                      <a:solidFill>
                        <a:srgbClr val="BABABA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BABABA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1214627"/>
            <a:ext cx="8602980" cy="4724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9838" y="1238757"/>
            <a:ext cx="8155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레드와인의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물리화학적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성분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11</a:t>
            </a:r>
            <a:r>
              <a:rPr dirty="0" sz="2000" spc="-254" b="1">
                <a:latin typeface="Malgun Gothic"/>
                <a:cs typeface="Malgun Gothic"/>
              </a:rPr>
              <a:t>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변수와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와인의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등급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대한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변수를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가지고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8036" y="1098778"/>
            <a:ext cx="666115" cy="768350"/>
            <a:chOff x="288036" y="1098778"/>
            <a:chExt cx="666115" cy="7683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036" y="1098778"/>
              <a:ext cx="665962" cy="7681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44" y="1124711"/>
              <a:ext cx="563880" cy="6659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7321" y="5950102"/>
            <a:ext cx="87141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0">
                <a:latin typeface="Malgun Gothic"/>
                <a:cs typeface="Malgun Gothic"/>
              </a:rPr>
              <a:t>파일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180">
                <a:latin typeface="Malgun Gothic"/>
                <a:cs typeface="Malgun Gothic"/>
              </a:rPr>
              <a:t>다운로드</a:t>
            </a:r>
            <a:r>
              <a:rPr dirty="0" sz="1400" spc="-70">
                <a:latin typeface="Malgun Gothic"/>
                <a:cs typeface="Malgun Gothic"/>
              </a:rPr>
              <a:t> </a:t>
            </a:r>
            <a:r>
              <a:rPr dirty="0" sz="1400" spc="135">
                <a:latin typeface="Malgun Gothic"/>
                <a:cs typeface="Malgun Gothic"/>
              </a:rPr>
              <a:t>: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https://archive.ics.uci.edu/ml/machine-learning-databases/wine-quality/winequality-red.csv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054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와</a:t>
            </a:r>
            <a:r>
              <a:rPr dirty="0" sz="2800" spc="-365"/>
              <a:t>인</a:t>
            </a:r>
            <a:r>
              <a:rPr dirty="0" sz="2800" spc="-175"/>
              <a:t> </a:t>
            </a:r>
            <a:r>
              <a:rPr dirty="0" sz="2800" spc="-370"/>
              <a:t>데이</a:t>
            </a:r>
            <a:r>
              <a:rPr dirty="0" sz="2800" spc="-365"/>
              <a:t>터</a:t>
            </a:r>
            <a:r>
              <a:rPr dirty="0" sz="2800" spc="-170"/>
              <a:t> </a:t>
            </a:r>
            <a:r>
              <a:rPr dirty="0" sz="2800" spc="-370"/>
              <a:t>분류</a:t>
            </a:r>
            <a:r>
              <a:rPr dirty="0" sz="2800" spc="-365"/>
              <a:t>를</a:t>
            </a:r>
            <a:r>
              <a:rPr dirty="0" sz="2800" spc="-175"/>
              <a:t> </a:t>
            </a:r>
            <a:r>
              <a:rPr dirty="0" sz="2800" spc="-370"/>
              <a:t>위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케라</a:t>
            </a:r>
            <a:r>
              <a:rPr dirty="0" sz="2800" spc="-365"/>
              <a:t>스</a:t>
            </a:r>
            <a:r>
              <a:rPr dirty="0" sz="2800" spc="-175"/>
              <a:t> </a:t>
            </a:r>
            <a:r>
              <a:rPr dirty="0" sz="2800" spc="-185"/>
              <a:t>DNN</a:t>
            </a:r>
            <a:r>
              <a:rPr dirty="0" sz="2800" spc="-155"/>
              <a:t> </a:t>
            </a:r>
            <a:r>
              <a:rPr dirty="0" sz="2800" spc="-370"/>
              <a:t>모형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424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6529" y="2804922"/>
            <a:ext cx="2022475" cy="1272540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wrap="square" lIns="0" tIns="233045" rIns="0" bIns="0" rtlCol="0" vert="horz">
            <a:spAutoFit/>
          </a:bodyPr>
          <a:lstStyle/>
          <a:p>
            <a:pPr algn="just" marL="35560" marR="508000">
              <a:lnSpc>
                <a:spcPct val="100000"/>
              </a:lnSpc>
              <a:spcBef>
                <a:spcPts val="183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200</a:t>
            </a:r>
            <a:r>
              <a:rPr dirty="0" sz="1600" spc="-165" b="1">
                <a:latin typeface="Malgun Gothic"/>
                <a:cs typeface="Malgun Gothic"/>
              </a:rPr>
              <a:t>개  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r</a:t>
            </a:r>
            <a:r>
              <a:rPr dirty="0" sz="1600" spc="-40" b="1">
                <a:latin typeface="Malgun Gothic"/>
                <a:cs typeface="Malgun Gothic"/>
              </a:rPr>
              <a:t>elu  </a:t>
            </a:r>
            <a:r>
              <a:rPr dirty="0" sz="1600" spc="-215" b="1">
                <a:latin typeface="Malgun Gothic"/>
                <a:cs typeface="Malgun Gothic"/>
              </a:rPr>
              <a:t>드롭아</a:t>
            </a:r>
            <a:r>
              <a:rPr dirty="0" sz="1600" spc="-210" b="1">
                <a:latin typeface="Malgun Gothic"/>
                <a:cs typeface="Malgun Gothic"/>
              </a:rPr>
              <a:t>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0" b="1">
                <a:latin typeface="Malgun Gothic"/>
                <a:cs typeface="Malgun Gothic"/>
              </a:rPr>
              <a:t>40%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0555" y="1397888"/>
            <a:ext cx="20104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4" b="1">
                <a:latin typeface="Malgun Gothic"/>
                <a:cs typeface="Malgun Gothic"/>
              </a:rPr>
              <a:t>DNN</a:t>
            </a:r>
            <a:r>
              <a:rPr dirty="0" sz="3200" spc="-200" b="1">
                <a:latin typeface="Malgun Gothic"/>
                <a:cs typeface="Malgun Gothic"/>
              </a:rPr>
              <a:t> </a:t>
            </a:r>
            <a:r>
              <a:rPr dirty="0" sz="3200" spc="70" b="1">
                <a:latin typeface="Malgun Gothic"/>
                <a:cs typeface="Malgun Gothic"/>
              </a:rPr>
              <a:t>L</a:t>
            </a:r>
            <a:r>
              <a:rPr dirty="0" sz="3200" spc="-110" b="1">
                <a:latin typeface="Malgun Gothic"/>
                <a:cs typeface="Malgun Gothic"/>
              </a:rPr>
              <a:t>a</a:t>
            </a:r>
            <a:r>
              <a:rPr dirty="0" sz="3200" spc="-145" b="1">
                <a:latin typeface="Malgun Gothic"/>
                <a:cs typeface="Malgun Gothic"/>
              </a:rPr>
              <a:t>y</a:t>
            </a:r>
            <a:r>
              <a:rPr dirty="0" sz="3200" spc="-65" b="1">
                <a:latin typeface="Malgun Gothic"/>
                <a:cs typeface="Malgun Gothic"/>
              </a:rPr>
              <a:t>er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3405" y="2804922"/>
            <a:ext cx="2042160" cy="1272540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wrap="square" lIns="0" tIns="233045" rIns="0" bIns="0" rtlCol="0" vert="horz">
            <a:spAutoFit/>
          </a:bodyPr>
          <a:lstStyle/>
          <a:p>
            <a:pPr marL="35560" marR="471170">
              <a:lnSpc>
                <a:spcPct val="100000"/>
              </a:lnSpc>
              <a:spcBef>
                <a:spcPts val="183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50</a:t>
            </a:r>
            <a:r>
              <a:rPr dirty="0" sz="1600" spc="-165" b="1">
                <a:latin typeface="Malgun Gothic"/>
                <a:cs typeface="Malgun Gothic"/>
              </a:rPr>
              <a:t>개  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55" b="1">
                <a:latin typeface="Malgun Gothic"/>
                <a:cs typeface="Malgun Gothic"/>
              </a:rPr>
              <a:t>t</a:t>
            </a:r>
            <a:r>
              <a:rPr dirty="0" sz="1600" spc="-90" b="1">
                <a:latin typeface="Malgun Gothic"/>
                <a:cs typeface="Malgun Gothic"/>
              </a:rPr>
              <a:t>a</a:t>
            </a:r>
            <a:r>
              <a:rPr dirty="0" sz="1600" spc="-60" b="1">
                <a:latin typeface="Malgun Gothic"/>
                <a:cs typeface="Malgun Gothic"/>
              </a:rPr>
              <a:t>nh  </a:t>
            </a:r>
            <a:r>
              <a:rPr dirty="0" sz="1600" spc="-215" b="1">
                <a:latin typeface="Malgun Gothic"/>
                <a:cs typeface="Malgun Gothic"/>
              </a:rPr>
              <a:t>드롭아</a:t>
            </a:r>
            <a:r>
              <a:rPr dirty="0" sz="1600" spc="-210" b="1">
                <a:latin typeface="Malgun Gothic"/>
                <a:cs typeface="Malgun Gothic"/>
              </a:rPr>
              <a:t>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0" b="1">
                <a:latin typeface="Malgun Gothic"/>
                <a:cs typeface="Malgun Gothic"/>
              </a:rPr>
              <a:t>10%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3270" y="2378709"/>
            <a:ext cx="9505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2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9252" y="2378709"/>
            <a:ext cx="9505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3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38878" y="3407664"/>
            <a:ext cx="414655" cy="114300"/>
          </a:xfrm>
          <a:custGeom>
            <a:avLst/>
            <a:gdLst/>
            <a:ahLst/>
            <a:cxnLst/>
            <a:rect l="l" t="t" r="r" b="b"/>
            <a:pathLst>
              <a:path w="414654" h="114300">
                <a:moveTo>
                  <a:pt x="300100" y="0"/>
                </a:moveTo>
                <a:lnTo>
                  <a:pt x="300100" y="114300"/>
                </a:lnTo>
                <a:lnTo>
                  <a:pt x="376300" y="76200"/>
                </a:lnTo>
                <a:lnTo>
                  <a:pt x="319150" y="76200"/>
                </a:lnTo>
                <a:lnTo>
                  <a:pt x="319150" y="38100"/>
                </a:lnTo>
                <a:lnTo>
                  <a:pt x="376300" y="38100"/>
                </a:lnTo>
                <a:lnTo>
                  <a:pt x="300100" y="0"/>
                </a:lnTo>
                <a:close/>
              </a:path>
              <a:path w="414654" h="114300">
                <a:moveTo>
                  <a:pt x="300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0100" y="76200"/>
                </a:lnTo>
                <a:lnTo>
                  <a:pt x="300100" y="38100"/>
                </a:lnTo>
                <a:close/>
              </a:path>
              <a:path w="414654" h="114300">
                <a:moveTo>
                  <a:pt x="376300" y="38100"/>
                </a:moveTo>
                <a:lnTo>
                  <a:pt x="319150" y="38100"/>
                </a:lnTo>
                <a:lnTo>
                  <a:pt x="319150" y="76200"/>
                </a:lnTo>
                <a:lnTo>
                  <a:pt x="376300" y="76200"/>
                </a:lnTo>
                <a:lnTo>
                  <a:pt x="414400" y="57150"/>
                </a:lnTo>
                <a:lnTo>
                  <a:pt x="3763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558" y="4219194"/>
            <a:ext cx="9360535" cy="1294130"/>
          </a:xfrm>
          <a:custGeom>
            <a:avLst/>
            <a:gdLst/>
            <a:ahLst/>
            <a:cxnLst/>
            <a:rect l="l" t="t" r="r" b="b"/>
            <a:pathLst>
              <a:path w="9360535" h="1294129">
                <a:moveTo>
                  <a:pt x="0" y="60832"/>
                </a:moveTo>
                <a:lnTo>
                  <a:pt x="4783" y="37183"/>
                </a:lnTo>
                <a:lnTo>
                  <a:pt x="17829" y="17843"/>
                </a:lnTo>
                <a:lnTo>
                  <a:pt x="37177" y="4790"/>
                </a:lnTo>
                <a:lnTo>
                  <a:pt x="60871" y="0"/>
                </a:lnTo>
                <a:lnTo>
                  <a:pt x="9299575" y="0"/>
                </a:lnTo>
                <a:lnTo>
                  <a:pt x="9323224" y="4790"/>
                </a:lnTo>
                <a:lnTo>
                  <a:pt x="9342564" y="17843"/>
                </a:lnTo>
                <a:lnTo>
                  <a:pt x="9355617" y="37183"/>
                </a:lnTo>
                <a:lnTo>
                  <a:pt x="9360408" y="60832"/>
                </a:lnTo>
                <a:lnTo>
                  <a:pt x="9360408" y="1233042"/>
                </a:lnTo>
                <a:lnTo>
                  <a:pt x="9355617" y="1256692"/>
                </a:lnTo>
                <a:lnTo>
                  <a:pt x="9342564" y="1276032"/>
                </a:lnTo>
                <a:lnTo>
                  <a:pt x="9323224" y="1289085"/>
                </a:lnTo>
                <a:lnTo>
                  <a:pt x="9299575" y="1293875"/>
                </a:lnTo>
                <a:lnTo>
                  <a:pt x="60871" y="1293875"/>
                </a:lnTo>
                <a:lnTo>
                  <a:pt x="37177" y="1289085"/>
                </a:lnTo>
                <a:lnTo>
                  <a:pt x="17829" y="1276032"/>
                </a:lnTo>
                <a:lnTo>
                  <a:pt x="4783" y="1256692"/>
                </a:lnTo>
                <a:lnTo>
                  <a:pt x="0" y="1233042"/>
                </a:lnTo>
                <a:lnTo>
                  <a:pt x="0" y="60832"/>
                </a:lnTo>
                <a:close/>
              </a:path>
            </a:pathLst>
          </a:custGeom>
          <a:ln w="28956">
            <a:solidFill>
              <a:srgbClr val="6F2F9F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3740" y="4329429"/>
            <a:ext cx="294894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10" b="1">
                <a:latin typeface="Malgun Gothic"/>
                <a:cs typeface="Malgun Gothic"/>
              </a:rPr>
              <a:t>손실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크로스엔트로피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옵티마이저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65" b="1">
                <a:latin typeface="Malgun Gothic"/>
                <a:cs typeface="Malgun Gothic"/>
              </a:rPr>
              <a:t>ada</a:t>
            </a:r>
            <a:r>
              <a:rPr dirty="0" sz="1600" spc="-110" b="1">
                <a:latin typeface="Malgun Gothic"/>
                <a:cs typeface="Malgun Gothic"/>
              </a:rPr>
              <a:t>m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10" b="1">
                <a:latin typeface="Malgun Gothic"/>
                <a:cs typeface="Malgun Gothic"/>
              </a:rPr>
              <a:t>0.00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200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300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177" y="2804922"/>
            <a:ext cx="2021205" cy="1272540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wrap="square" lIns="0" tIns="233045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83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100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endParaRPr sz="1600">
              <a:latin typeface="Malgun Gothic"/>
              <a:cs typeface="Malgun Gothic"/>
            </a:endParaRPr>
          </a:p>
          <a:p>
            <a:pPr marL="3492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35" b="1">
                <a:latin typeface="Malgun Gothic"/>
                <a:cs typeface="Malgun Gothic"/>
              </a:rPr>
              <a:t>sig</a:t>
            </a:r>
            <a:r>
              <a:rPr dirty="0" sz="1600" spc="-70" b="1">
                <a:latin typeface="Malgun Gothic"/>
                <a:cs typeface="Malgun Gothic"/>
              </a:rPr>
              <a:t>m</a:t>
            </a:r>
            <a:r>
              <a:rPr dirty="0" sz="1600" spc="-100" b="1">
                <a:latin typeface="Malgun Gothic"/>
                <a:cs typeface="Malgun Gothic"/>
              </a:rPr>
              <a:t>oid</a:t>
            </a:r>
            <a:endParaRPr sz="1600">
              <a:latin typeface="Malgun Gothic"/>
              <a:cs typeface="Malgun Gothic"/>
            </a:endParaRPr>
          </a:p>
          <a:p>
            <a:pPr marL="34925">
              <a:lnSpc>
                <a:spcPct val="100000"/>
              </a:lnSpc>
            </a:pPr>
            <a:r>
              <a:rPr dirty="0" sz="1600" spc="-215" b="1">
                <a:latin typeface="Malgun Gothic"/>
                <a:cs typeface="Malgun Gothic"/>
              </a:rPr>
              <a:t>드롭아</a:t>
            </a:r>
            <a:r>
              <a:rPr dirty="0" sz="1600" spc="-210" b="1">
                <a:latin typeface="Malgun Gothic"/>
                <a:cs typeface="Malgun Gothic"/>
              </a:rPr>
              <a:t>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0" b="1">
                <a:latin typeface="Malgun Gothic"/>
                <a:cs typeface="Malgun Gothic"/>
              </a:rPr>
              <a:t>20%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746" y="2378709"/>
            <a:ext cx="9505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 b="1">
                <a:latin typeface="Malgun Gothic"/>
                <a:cs typeface="Malgun Gothic"/>
              </a:rPr>
              <a:t>Hi</a:t>
            </a:r>
            <a:r>
              <a:rPr dirty="0" sz="1800" spc="-120" b="1">
                <a:latin typeface="Malgun Gothic"/>
                <a:cs typeface="Malgun Gothic"/>
              </a:rPr>
              <a:t>d</a:t>
            </a:r>
            <a:r>
              <a:rPr dirty="0" sz="1800" spc="-130" b="1">
                <a:latin typeface="Malgun Gothic"/>
                <a:cs typeface="Malgun Gothic"/>
              </a:rPr>
              <a:t>d</a:t>
            </a:r>
            <a:r>
              <a:rPr dirty="0" sz="1800" spc="-35" b="1">
                <a:latin typeface="Malgun Gothic"/>
                <a:cs typeface="Malgun Gothic"/>
              </a:rPr>
              <a:t>en</a:t>
            </a:r>
            <a:r>
              <a:rPr dirty="0" sz="1800" spc="-114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1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02001" y="3407664"/>
            <a:ext cx="414655" cy="114300"/>
          </a:xfrm>
          <a:custGeom>
            <a:avLst/>
            <a:gdLst/>
            <a:ahLst/>
            <a:cxnLst/>
            <a:rect l="l" t="t" r="r" b="b"/>
            <a:pathLst>
              <a:path w="414655" h="114300">
                <a:moveTo>
                  <a:pt x="300100" y="0"/>
                </a:moveTo>
                <a:lnTo>
                  <a:pt x="300100" y="114300"/>
                </a:lnTo>
                <a:lnTo>
                  <a:pt x="376300" y="76200"/>
                </a:lnTo>
                <a:lnTo>
                  <a:pt x="319150" y="76200"/>
                </a:lnTo>
                <a:lnTo>
                  <a:pt x="319150" y="38100"/>
                </a:lnTo>
                <a:lnTo>
                  <a:pt x="376300" y="38100"/>
                </a:lnTo>
                <a:lnTo>
                  <a:pt x="300100" y="0"/>
                </a:lnTo>
                <a:close/>
              </a:path>
              <a:path w="414655" h="114300">
                <a:moveTo>
                  <a:pt x="300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0100" y="76200"/>
                </a:lnTo>
                <a:lnTo>
                  <a:pt x="300100" y="38100"/>
                </a:lnTo>
                <a:close/>
              </a:path>
              <a:path w="414655" h="114300">
                <a:moveTo>
                  <a:pt x="376300" y="38100"/>
                </a:moveTo>
                <a:lnTo>
                  <a:pt x="319150" y="38100"/>
                </a:lnTo>
                <a:lnTo>
                  <a:pt x="319150" y="76200"/>
                </a:lnTo>
                <a:lnTo>
                  <a:pt x="376300" y="76200"/>
                </a:lnTo>
                <a:lnTo>
                  <a:pt x="414400" y="57150"/>
                </a:lnTo>
                <a:lnTo>
                  <a:pt x="3763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5566" y="3407664"/>
            <a:ext cx="414655" cy="114300"/>
          </a:xfrm>
          <a:custGeom>
            <a:avLst/>
            <a:gdLst/>
            <a:ahLst/>
            <a:cxnLst/>
            <a:rect l="l" t="t" r="r" b="b"/>
            <a:pathLst>
              <a:path w="414654" h="114300">
                <a:moveTo>
                  <a:pt x="300100" y="0"/>
                </a:moveTo>
                <a:lnTo>
                  <a:pt x="300100" y="114300"/>
                </a:lnTo>
                <a:lnTo>
                  <a:pt x="376300" y="76200"/>
                </a:lnTo>
                <a:lnTo>
                  <a:pt x="319150" y="76200"/>
                </a:lnTo>
                <a:lnTo>
                  <a:pt x="319150" y="38100"/>
                </a:lnTo>
                <a:lnTo>
                  <a:pt x="376300" y="38100"/>
                </a:lnTo>
                <a:lnTo>
                  <a:pt x="300100" y="0"/>
                </a:lnTo>
                <a:close/>
              </a:path>
              <a:path w="414654" h="114300">
                <a:moveTo>
                  <a:pt x="300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0100" y="76200"/>
                </a:lnTo>
                <a:lnTo>
                  <a:pt x="300100" y="38100"/>
                </a:lnTo>
                <a:close/>
              </a:path>
              <a:path w="414654" h="114300">
                <a:moveTo>
                  <a:pt x="376300" y="38100"/>
                </a:moveTo>
                <a:lnTo>
                  <a:pt x="319150" y="38100"/>
                </a:lnTo>
                <a:lnTo>
                  <a:pt x="319150" y="76200"/>
                </a:lnTo>
                <a:lnTo>
                  <a:pt x="376300" y="76200"/>
                </a:lnTo>
                <a:lnTo>
                  <a:pt x="414400" y="57150"/>
                </a:lnTo>
                <a:lnTo>
                  <a:pt x="376300" y="381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14666" y="2804922"/>
            <a:ext cx="2019300" cy="1272540"/>
          </a:xfrm>
          <a:prstGeom prst="rect">
            <a:avLst/>
          </a:prstGeom>
          <a:ln w="28955">
            <a:solidFill>
              <a:srgbClr val="006FC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6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endParaRPr sz="1600">
              <a:latin typeface="Malgun Gothic"/>
              <a:cs typeface="Malgun Gothic"/>
            </a:endParaRPr>
          </a:p>
          <a:p>
            <a:pPr marL="36195">
              <a:lnSpc>
                <a:spcPct val="100000"/>
              </a:lnSpc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40" b="1">
                <a:latin typeface="Malgun Gothic"/>
                <a:cs typeface="Malgun Gothic"/>
              </a:rPr>
              <a:t>so</a:t>
            </a:r>
            <a:r>
              <a:rPr dirty="0" sz="1600" spc="-40" b="1">
                <a:latin typeface="Malgun Gothic"/>
                <a:cs typeface="Malgun Gothic"/>
              </a:rPr>
              <a:t>f</a:t>
            </a:r>
            <a:r>
              <a:rPr dirty="0" sz="1600" spc="-40" b="1">
                <a:latin typeface="Malgun Gothic"/>
                <a:cs typeface="Malgun Gothic"/>
              </a:rPr>
              <a:t>t</a:t>
            </a:r>
            <a:r>
              <a:rPr dirty="0" sz="1600" spc="-100" b="1">
                <a:latin typeface="Malgun Gothic"/>
                <a:cs typeface="Malgun Gothic"/>
              </a:rPr>
              <a:t>m</a:t>
            </a:r>
            <a:r>
              <a:rPr dirty="0" sz="1600" spc="-60" b="1">
                <a:latin typeface="Malgun Gothic"/>
                <a:cs typeface="Malgun Gothic"/>
              </a:rPr>
              <a:t>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3696" y="2378709"/>
            <a:ext cx="739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 b="1">
                <a:latin typeface="Malgun Gothic"/>
                <a:cs typeface="Malgun Gothic"/>
              </a:rPr>
              <a:t>Outp</a:t>
            </a:r>
            <a:r>
              <a:rPr dirty="0" sz="1800" spc="-90" b="1">
                <a:latin typeface="Malgun Gothic"/>
                <a:cs typeface="Malgun Gothic"/>
              </a:rPr>
              <a:t>u</a:t>
            </a:r>
            <a:r>
              <a:rPr dirty="0" sz="1800" spc="-80" b="1">
                <a:latin typeface="Malgun Gothic"/>
                <a:cs typeface="Malgun Gothic"/>
              </a:rPr>
              <a:t>t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708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레이어</a:t>
            </a:r>
            <a:r>
              <a:rPr dirty="0" sz="2800" spc="-365"/>
              <a:t>와</a:t>
            </a:r>
            <a:r>
              <a:rPr dirty="0" sz="2800" spc="-175"/>
              <a:t> </a:t>
            </a:r>
            <a:r>
              <a:rPr dirty="0" sz="2800" spc="-365"/>
              <a:t>훈련</a:t>
            </a:r>
            <a:r>
              <a:rPr dirty="0" sz="2800" spc="-175"/>
              <a:t> </a:t>
            </a:r>
            <a:r>
              <a:rPr dirty="0" sz="2800" spc="-370"/>
              <a:t>정의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4424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869" y="1269491"/>
            <a:ext cx="8828546" cy="4771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65570" y="3934205"/>
            <a:ext cx="3070860" cy="368935"/>
          </a:xfrm>
          <a:prstGeom prst="rect">
            <a:avLst/>
          </a:prstGeom>
          <a:solidFill>
            <a:srgbClr val="C0504D"/>
          </a:solidFill>
          <a:ln w="25907">
            <a:solidFill>
              <a:srgbClr val="8B383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"/>
              </a:spcBef>
            </a:pPr>
            <a:r>
              <a:rPr dirty="0" sz="1800" spc="1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r>
              <a:rPr dirty="0" sz="1800" spc="-235">
                <a:solidFill>
                  <a:srgbClr val="FFFFFF"/>
                </a:solidFill>
                <a:latin typeface="Malgun Gothic"/>
                <a:cs typeface="Malgun Gothic"/>
              </a:rPr>
              <a:t>등급부터</a:t>
            </a:r>
            <a:r>
              <a:rPr dirty="0" sz="1800" spc="-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800" spc="-235">
                <a:solidFill>
                  <a:srgbClr val="FFFFFF"/>
                </a:solidFill>
                <a:latin typeface="Malgun Gothic"/>
                <a:cs typeface="Malgun Gothic"/>
              </a:rPr>
              <a:t>존재하므로</a:t>
            </a:r>
            <a:r>
              <a:rPr dirty="0" sz="1800" spc="-9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r>
              <a:rPr dirty="0" sz="1800" spc="-235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dirty="0" sz="1800" spc="-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800" spc="-235">
                <a:solidFill>
                  <a:srgbClr val="FFFFFF"/>
                </a:solidFill>
                <a:latin typeface="Malgun Gothic"/>
                <a:cs typeface="Malgun Gothic"/>
              </a:rPr>
              <a:t>빼줌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708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레이어</a:t>
            </a:r>
            <a:r>
              <a:rPr dirty="0" sz="2800" spc="-365"/>
              <a:t>와</a:t>
            </a:r>
            <a:r>
              <a:rPr dirty="0" sz="2800" spc="-175"/>
              <a:t> </a:t>
            </a:r>
            <a:r>
              <a:rPr dirty="0" sz="2800" spc="-365"/>
              <a:t>훈련</a:t>
            </a:r>
            <a:r>
              <a:rPr dirty="0" sz="2800" spc="-175"/>
              <a:t> </a:t>
            </a:r>
            <a:r>
              <a:rPr dirty="0" sz="2800" spc="-370"/>
              <a:t>정의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4424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512" y="1269491"/>
            <a:ext cx="9286499" cy="460400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772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인공지능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역</a:t>
            </a:r>
            <a:r>
              <a:rPr dirty="0" sz="2800" spc="-365"/>
              <a:t>사</a:t>
            </a:r>
            <a:r>
              <a:rPr dirty="0" sz="2800" spc="-175"/>
              <a:t> </a:t>
            </a:r>
            <a:r>
              <a:rPr dirty="0" sz="2800" spc="-365"/>
              <a:t>및</a:t>
            </a:r>
            <a:r>
              <a:rPr dirty="0" sz="2800" spc="-175"/>
              <a:t> </a:t>
            </a:r>
            <a:r>
              <a:rPr dirty="0" sz="2800" spc="-370"/>
              <a:t>딥러닝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혁신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6244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의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역사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4984" y="2235707"/>
            <a:ext cx="8220709" cy="3906520"/>
            <a:chOff x="764984" y="2235707"/>
            <a:chExt cx="8220709" cy="3906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40" y="2235707"/>
              <a:ext cx="8208263" cy="1301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8002" y="3256025"/>
              <a:ext cx="2575560" cy="2872740"/>
            </a:xfrm>
            <a:custGeom>
              <a:avLst/>
              <a:gdLst/>
              <a:ahLst/>
              <a:cxnLst/>
              <a:rect l="l" t="t" r="r" b="b"/>
              <a:pathLst>
                <a:path w="2575560" h="2872740">
                  <a:moveTo>
                    <a:pt x="2354199" y="0"/>
                  </a:moveTo>
                  <a:lnTo>
                    <a:pt x="221348" y="0"/>
                  </a:lnTo>
                  <a:lnTo>
                    <a:pt x="176738" y="4495"/>
                  </a:lnTo>
                  <a:lnTo>
                    <a:pt x="135188" y="17389"/>
                  </a:lnTo>
                  <a:lnTo>
                    <a:pt x="97589" y="37792"/>
                  </a:lnTo>
                  <a:lnTo>
                    <a:pt x="64830" y="64817"/>
                  </a:lnTo>
                  <a:lnTo>
                    <a:pt x="37802" y="97575"/>
                  </a:lnTo>
                  <a:lnTo>
                    <a:pt x="17394" y="135177"/>
                  </a:lnTo>
                  <a:lnTo>
                    <a:pt x="4496" y="176735"/>
                  </a:lnTo>
                  <a:lnTo>
                    <a:pt x="0" y="221361"/>
                  </a:lnTo>
                  <a:lnTo>
                    <a:pt x="0" y="2651391"/>
                  </a:lnTo>
                  <a:lnTo>
                    <a:pt x="4496" y="2696001"/>
                  </a:lnTo>
                  <a:lnTo>
                    <a:pt x="17394" y="2737551"/>
                  </a:lnTo>
                  <a:lnTo>
                    <a:pt x="37802" y="2775150"/>
                  </a:lnTo>
                  <a:lnTo>
                    <a:pt x="64830" y="2807909"/>
                  </a:lnTo>
                  <a:lnTo>
                    <a:pt x="97589" y="2834937"/>
                  </a:lnTo>
                  <a:lnTo>
                    <a:pt x="135188" y="2855345"/>
                  </a:lnTo>
                  <a:lnTo>
                    <a:pt x="176738" y="2868243"/>
                  </a:lnTo>
                  <a:lnTo>
                    <a:pt x="221348" y="2872740"/>
                  </a:lnTo>
                  <a:lnTo>
                    <a:pt x="2354199" y="2872740"/>
                  </a:lnTo>
                  <a:lnTo>
                    <a:pt x="2398824" y="2868243"/>
                  </a:lnTo>
                  <a:lnTo>
                    <a:pt x="2440382" y="2855345"/>
                  </a:lnTo>
                  <a:lnTo>
                    <a:pt x="2477984" y="2834937"/>
                  </a:lnTo>
                  <a:lnTo>
                    <a:pt x="2510742" y="2807909"/>
                  </a:lnTo>
                  <a:lnTo>
                    <a:pt x="2537767" y="2775150"/>
                  </a:lnTo>
                  <a:lnTo>
                    <a:pt x="2558170" y="2737551"/>
                  </a:lnTo>
                  <a:lnTo>
                    <a:pt x="2571064" y="2696001"/>
                  </a:lnTo>
                  <a:lnTo>
                    <a:pt x="2575560" y="2651391"/>
                  </a:lnTo>
                  <a:lnTo>
                    <a:pt x="2575560" y="221361"/>
                  </a:lnTo>
                  <a:lnTo>
                    <a:pt x="2571064" y="176735"/>
                  </a:lnTo>
                  <a:lnTo>
                    <a:pt x="2558170" y="135177"/>
                  </a:lnTo>
                  <a:lnTo>
                    <a:pt x="2537767" y="97575"/>
                  </a:lnTo>
                  <a:lnTo>
                    <a:pt x="2510742" y="64817"/>
                  </a:lnTo>
                  <a:lnTo>
                    <a:pt x="2477984" y="37792"/>
                  </a:lnTo>
                  <a:lnTo>
                    <a:pt x="2440382" y="17389"/>
                  </a:lnTo>
                  <a:lnTo>
                    <a:pt x="2398824" y="4495"/>
                  </a:lnTo>
                  <a:lnTo>
                    <a:pt x="2354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8002" y="3256025"/>
              <a:ext cx="2575560" cy="2872740"/>
            </a:xfrm>
            <a:custGeom>
              <a:avLst/>
              <a:gdLst/>
              <a:ahLst/>
              <a:cxnLst/>
              <a:rect l="l" t="t" r="r" b="b"/>
              <a:pathLst>
                <a:path w="2575560" h="2872740">
                  <a:moveTo>
                    <a:pt x="0" y="221361"/>
                  </a:moveTo>
                  <a:lnTo>
                    <a:pt x="4496" y="176735"/>
                  </a:lnTo>
                  <a:lnTo>
                    <a:pt x="17394" y="135177"/>
                  </a:lnTo>
                  <a:lnTo>
                    <a:pt x="37802" y="97575"/>
                  </a:lnTo>
                  <a:lnTo>
                    <a:pt x="64830" y="64817"/>
                  </a:lnTo>
                  <a:lnTo>
                    <a:pt x="97589" y="37792"/>
                  </a:lnTo>
                  <a:lnTo>
                    <a:pt x="135188" y="17389"/>
                  </a:lnTo>
                  <a:lnTo>
                    <a:pt x="176738" y="4495"/>
                  </a:lnTo>
                  <a:lnTo>
                    <a:pt x="221348" y="0"/>
                  </a:lnTo>
                  <a:lnTo>
                    <a:pt x="2354199" y="0"/>
                  </a:lnTo>
                  <a:lnTo>
                    <a:pt x="2398824" y="4495"/>
                  </a:lnTo>
                  <a:lnTo>
                    <a:pt x="2440382" y="17389"/>
                  </a:lnTo>
                  <a:lnTo>
                    <a:pt x="2477984" y="37792"/>
                  </a:lnTo>
                  <a:lnTo>
                    <a:pt x="2510742" y="64817"/>
                  </a:lnTo>
                  <a:lnTo>
                    <a:pt x="2537767" y="97575"/>
                  </a:lnTo>
                  <a:lnTo>
                    <a:pt x="2558170" y="135177"/>
                  </a:lnTo>
                  <a:lnTo>
                    <a:pt x="2571064" y="176735"/>
                  </a:lnTo>
                  <a:lnTo>
                    <a:pt x="2575560" y="221361"/>
                  </a:lnTo>
                  <a:lnTo>
                    <a:pt x="2575560" y="2651391"/>
                  </a:lnTo>
                  <a:lnTo>
                    <a:pt x="2571064" y="2696001"/>
                  </a:lnTo>
                  <a:lnTo>
                    <a:pt x="2558170" y="2737551"/>
                  </a:lnTo>
                  <a:lnTo>
                    <a:pt x="2537767" y="2775150"/>
                  </a:lnTo>
                  <a:lnTo>
                    <a:pt x="2510742" y="2807909"/>
                  </a:lnTo>
                  <a:lnTo>
                    <a:pt x="2477984" y="2834937"/>
                  </a:lnTo>
                  <a:lnTo>
                    <a:pt x="2440382" y="2855345"/>
                  </a:lnTo>
                  <a:lnTo>
                    <a:pt x="2398824" y="2868243"/>
                  </a:lnTo>
                  <a:lnTo>
                    <a:pt x="2354199" y="2872740"/>
                  </a:lnTo>
                  <a:lnTo>
                    <a:pt x="221348" y="2872740"/>
                  </a:lnTo>
                  <a:lnTo>
                    <a:pt x="176738" y="2868243"/>
                  </a:lnTo>
                  <a:lnTo>
                    <a:pt x="135188" y="2855345"/>
                  </a:lnTo>
                  <a:lnTo>
                    <a:pt x="97589" y="2834937"/>
                  </a:lnTo>
                  <a:lnTo>
                    <a:pt x="64830" y="2807909"/>
                  </a:lnTo>
                  <a:lnTo>
                    <a:pt x="37802" y="2775150"/>
                  </a:lnTo>
                  <a:lnTo>
                    <a:pt x="17394" y="2737551"/>
                  </a:lnTo>
                  <a:lnTo>
                    <a:pt x="4496" y="2696001"/>
                  </a:lnTo>
                  <a:lnTo>
                    <a:pt x="0" y="2651391"/>
                  </a:lnTo>
                  <a:lnTo>
                    <a:pt x="0" y="221361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5266" y="3070098"/>
            <a:ext cx="2161540" cy="372110"/>
          </a:xfrm>
          <a:prstGeom prst="rect">
            <a:avLst/>
          </a:prstGeom>
          <a:solidFill>
            <a:srgbClr val="FFFFFF"/>
          </a:solidFill>
          <a:ln w="25908">
            <a:solidFill>
              <a:srgbClr val="4F81BC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328930">
              <a:lnSpc>
                <a:spcPct val="100000"/>
              </a:lnSpc>
              <a:spcBef>
                <a:spcPts val="360"/>
              </a:spcBef>
            </a:pPr>
            <a:r>
              <a:rPr dirty="0" sz="1400" spc="-185">
                <a:latin typeface="Malgun Gothic"/>
                <a:cs typeface="Malgun Gothic"/>
              </a:rPr>
              <a:t>혁신</a:t>
            </a:r>
            <a:r>
              <a:rPr dirty="0" sz="1400" spc="-180">
                <a:latin typeface="Malgun Gothic"/>
                <a:cs typeface="Malgun Gothic"/>
              </a:rPr>
              <a:t>적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알고리</a:t>
            </a:r>
            <a:r>
              <a:rPr dirty="0" sz="1400" spc="-180">
                <a:latin typeface="Malgun Gothic"/>
                <a:cs typeface="Malgun Gothic"/>
              </a:rPr>
              <a:t>즘</a:t>
            </a:r>
            <a:r>
              <a:rPr dirty="0" sz="1400" spc="-9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제안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9160" y="3243008"/>
            <a:ext cx="5354320" cy="2898775"/>
            <a:chOff x="899160" y="3243008"/>
            <a:chExt cx="5354320" cy="28987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" y="3627119"/>
              <a:ext cx="931164" cy="9220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62933" y="3256025"/>
              <a:ext cx="2577465" cy="2872740"/>
            </a:xfrm>
            <a:custGeom>
              <a:avLst/>
              <a:gdLst/>
              <a:ahLst/>
              <a:cxnLst/>
              <a:rect l="l" t="t" r="r" b="b"/>
              <a:pathLst>
                <a:path w="2577465" h="2872740">
                  <a:moveTo>
                    <a:pt x="2355595" y="0"/>
                  </a:moveTo>
                  <a:lnTo>
                    <a:pt x="221487" y="0"/>
                  </a:lnTo>
                  <a:lnTo>
                    <a:pt x="176857" y="4500"/>
                  </a:lnTo>
                  <a:lnTo>
                    <a:pt x="135284" y="17408"/>
                  </a:lnTo>
                  <a:lnTo>
                    <a:pt x="97662" y="37832"/>
                  </a:lnTo>
                  <a:lnTo>
                    <a:pt x="64881" y="64881"/>
                  </a:lnTo>
                  <a:lnTo>
                    <a:pt x="37832" y="97662"/>
                  </a:lnTo>
                  <a:lnTo>
                    <a:pt x="17408" y="135284"/>
                  </a:lnTo>
                  <a:lnTo>
                    <a:pt x="4500" y="176857"/>
                  </a:lnTo>
                  <a:lnTo>
                    <a:pt x="0" y="221487"/>
                  </a:lnTo>
                  <a:lnTo>
                    <a:pt x="0" y="2651264"/>
                  </a:lnTo>
                  <a:lnTo>
                    <a:pt x="4500" y="2695898"/>
                  </a:lnTo>
                  <a:lnTo>
                    <a:pt x="17408" y="2737471"/>
                  </a:lnTo>
                  <a:lnTo>
                    <a:pt x="37832" y="2775092"/>
                  </a:lnTo>
                  <a:lnTo>
                    <a:pt x="64881" y="2807869"/>
                  </a:lnTo>
                  <a:lnTo>
                    <a:pt x="97662" y="2834914"/>
                  </a:lnTo>
                  <a:lnTo>
                    <a:pt x="135284" y="2855334"/>
                  </a:lnTo>
                  <a:lnTo>
                    <a:pt x="176857" y="2868240"/>
                  </a:lnTo>
                  <a:lnTo>
                    <a:pt x="221487" y="2872740"/>
                  </a:lnTo>
                  <a:lnTo>
                    <a:pt x="2355595" y="2872740"/>
                  </a:lnTo>
                  <a:lnTo>
                    <a:pt x="2400226" y="2868240"/>
                  </a:lnTo>
                  <a:lnTo>
                    <a:pt x="2441799" y="2855334"/>
                  </a:lnTo>
                  <a:lnTo>
                    <a:pt x="2479421" y="2834914"/>
                  </a:lnTo>
                  <a:lnTo>
                    <a:pt x="2512202" y="2807869"/>
                  </a:lnTo>
                  <a:lnTo>
                    <a:pt x="2539251" y="2775092"/>
                  </a:lnTo>
                  <a:lnTo>
                    <a:pt x="2559675" y="2737471"/>
                  </a:lnTo>
                  <a:lnTo>
                    <a:pt x="2572583" y="2695898"/>
                  </a:lnTo>
                  <a:lnTo>
                    <a:pt x="2577083" y="2651264"/>
                  </a:lnTo>
                  <a:lnTo>
                    <a:pt x="2577083" y="221487"/>
                  </a:lnTo>
                  <a:lnTo>
                    <a:pt x="2572583" y="176857"/>
                  </a:lnTo>
                  <a:lnTo>
                    <a:pt x="2559675" y="135284"/>
                  </a:lnTo>
                  <a:lnTo>
                    <a:pt x="2539251" y="97662"/>
                  </a:lnTo>
                  <a:lnTo>
                    <a:pt x="2512202" y="64881"/>
                  </a:lnTo>
                  <a:lnTo>
                    <a:pt x="2479421" y="37832"/>
                  </a:lnTo>
                  <a:lnTo>
                    <a:pt x="2441799" y="17408"/>
                  </a:lnTo>
                  <a:lnTo>
                    <a:pt x="2400226" y="4500"/>
                  </a:lnTo>
                  <a:lnTo>
                    <a:pt x="2355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62933" y="3256025"/>
              <a:ext cx="2577465" cy="2872740"/>
            </a:xfrm>
            <a:custGeom>
              <a:avLst/>
              <a:gdLst/>
              <a:ahLst/>
              <a:cxnLst/>
              <a:rect l="l" t="t" r="r" b="b"/>
              <a:pathLst>
                <a:path w="2577465" h="2872740">
                  <a:moveTo>
                    <a:pt x="0" y="221487"/>
                  </a:moveTo>
                  <a:lnTo>
                    <a:pt x="4500" y="176857"/>
                  </a:lnTo>
                  <a:lnTo>
                    <a:pt x="17408" y="135284"/>
                  </a:lnTo>
                  <a:lnTo>
                    <a:pt x="37832" y="97662"/>
                  </a:lnTo>
                  <a:lnTo>
                    <a:pt x="64881" y="64881"/>
                  </a:lnTo>
                  <a:lnTo>
                    <a:pt x="97662" y="37832"/>
                  </a:lnTo>
                  <a:lnTo>
                    <a:pt x="135284" y="17408"/>
                  </a:lnTo>
                  <a:lnTo>
                    <a:pt x="176857" y="4500"/>
                  </a:lnTo>
                  <a:lnTo>
                    <a:pt x="221487" y="0"/>
                  </a:lnTo>
                  <a:lnTo>
                    <a:pt x="2355595" y="0"/>
                  </a:lnTo>
                  <a:lnTo>
                    <a:pt x="2400226" y="4500"/>
                  </a:lnTo>
                  <a:lnTo>
                    <a:pt x="2441799" y="17408"/>
                  </a:lnTo>
                  <a:lnTo>
                    <a:pt x="2479421" y="37832"/>
                  </a:lnTo>
                  <a:lnTo>
                    <a:pt x="2512202" y="64881"/>
                  </a:lnTo>
                  <a:lnTo>
                    <a:pt x="2539251" y="97662"/>
                  </a:lnTo>
                  <a:lnTo>
                    <a:pt x="2559675" y="135284"/>
                  </a:lnTo>
                  <a:lnTo>
                    <a:pt x="2572583" y="176857"/>
                  </a:lnTo>
                  <a:lnTo>
                    <a:pt x="2577083" y="221487"/>
                  </a:lnTo>
                  <a:lnTo>
                    <a:pt x="2577083" y="2651264"/>
                  </a:lnTo>
                  <a:lnTo>
                    <a:pt x="2572583" y="2695898"/>
                  </a:lnTo>
                  <a:lnTo>
                    <a:pt x="2559675" y="2737471"/>
                  </a:lnTo>
                  <a:lnTo>
                    <a:pt x="2539251" y="2775092"/>
                  </a:lnTo>
                  <a:lnTo>
                    <a:pt x="2512202" y="2807869"/>
                  </a:lnTo>
                  <a:lnTo>
                    <a:pt x="2479421" y="2834914"/>
                  </a:lnTo>
                  <a:lnTo>
                    <a:pt x="2441799" y="2855334"/>
                  </a:lnTo>
                  <a:lnTo>
                    <a:pt x="2400226" y="2868240"/>
                  </a:lnTo>
                  <a:lnTo>
                    <a:pt x="2355595" y="2872740"/>
                  </a:lnTo>
                  <a:lnTo>
                    <a:pt x="221487" y="2872740"/>
                  </a:lnTo>
                  <a:lnTo>
                    <a:pt x="176857" y="2868240"/>
                  </a:lnTo>
                  <a:lnTo>
                    <a:pt x="135284" y="2855334"/>
                  </a:lnTo>
                  <a:lnTo>
                    <a:pt x="97662" y="2834914"/>
                  </a:lnTo>
                  <a:lnTo>
                    <a:pt x="64881" y="2807869"/>
                  </a:lnTo>
                  <a:lnTo>
                    <a:pt x="37832" y="2775092"/>
                  </a:lnTo>
                  <a:lnTo>
                    <a:pt x="17408" y="2737471"/>
                  </a:lnTo>
                  <a:lnTo>
                    <a:pt x="4500" y="2695898"/>
                  </a:lnTo>
                  <a:lnTo>
                    <a:pt x="0" y="2651264"/>
                  </a:lnTo>
                  <a:lnTo>
                    <a:pt x="0" y="221487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939544" y="3655821"/>
            <a:ext cx="1206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algun Gothic"/>
                <a:cs typeface="Malgun Gothic"/>
              </a:rPr>
              <a:t>Geoffrey </a:t>
            </a:r>
            <a:r>
              <a:rPr dirty="0" sz="1200" spc="-25">
                <a:latin typeface="Malgun Gothic"/>
                <a:cs typeface="Malgun Gothic"/>
              </a:rPr>
              <a:t>Hinton </a:t>
            </a:r>
            <a:r>
              <a:rPr dirty="0" sz="1200" spc="-2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(Uni</a:t>
            </a:r>
            <a:r>
              <a:rPr dirty="0" sz="1200" spc="-10">
                <a:latin typeface="Malgun Gothic"/>
                <a:cs typeface="Malgun Gothic"/>
              </a:rPr>
              <a:t>v</a:t>
            </a:r>
            <a:r>
              <a:rPr dirty="0" sz="1200" spc="95">
                <a:latin typeface="Malgun Gothic"/>
                <a:cs typeface="Malgun Gothic"/>
              </a:rPr>
              <a:t>.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20">
                <a:latin typeface="Malgun Gothic"/>
                <a:cs typeface="Malgun Gothic"/>
              </a:rPr>
              <a:t>of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55">
                <a:latin typeface="Malgun Gothic"/>
                <a:cs typeface="Malgun Gothic"/>
              </a:rPr>
              <a:t>T</a:t>
            </a:r>
            <a:r>
              <a:rPr dirty="0" sz="1200" spc="-50">
                <a:latin typeface="Malgun Gothic"/>
                <a:cs typeface="Malgun Gothic"/>
              </a:rPr>
              <a:t>o</a:t>
            </a:r>
            <a:r>
              <a:rPr dirty="0" sz="1200" spc="-70">
                <a:latin typeface="Malgun Gothic"/>
                <a:cs typeface="Malgun Gothic"/>
              </a:rPr>
              <a:t>r</a:t>
            </a:r>
            <a:r>
              <a:rPr dirty="0" sz="1200" spc="-10">
                <a:latin typeface="Malgun Gothic"/>
                <a:cs typeface="Malgun Gothic"/>
              </a:rPr>
              <a:t>onto,  </a:t>
            </a:r>
            <a:r>
              <a:rPr dirty="0" sz="1200" spc="-25">
                <a:latin typeface="Malgun Gothic"/>
                <a:cs typeface="Malgun Gothic"/>
              </a:rPr>
              <a:t>Google)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370" y="4628514"/>
            <a:ext cx="2310765" cy="139763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57480" indent="-144780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200" spc="-160">
                <a:latin typeface="Malgun Gothic"/>
                <a:cs typeface="Malgun Gothic"/>
              </a:rPr>
              <a:t>혁신</a:t>
            </a:r>
            <a:r>
              <a:rPr dirty="0" sz="1200" spc="-155">
                <a:latin typeface="Malgun Gothic"/>
                <a:cs typeface="Malgun Gothic"/>
              </a:rPr>
              <a:t>적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딥러</a:t>
            </a:r>
            <a:r>
              <a:rPr dirty="0" sz="1200" spc="-155">
                <a:latin typeface="Malgun Gothic"/>
                <a:cs typeface="Malgun Gothic"/>
              </a:rPr>
              <a:t>닝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론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제안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5">
                <a:latin typeface="Malgun Gothic"/>
                <a:cs typeface="Malgun Gothic"/>
              </a:rPr>
              <a:t>2</a:t>
            </a:r>
            <a:r>
              <a:rPr dirty="0" sz="1200" spc="5">
                <a:latin typeface="Malgun Gothic"/>
                <a:cs typeface="Malgun Gothic"/>
              </a:rPr>
              <a:t>006</a:t>
            </a:r>
            <a:r>
              <a:rPr dirty="0" sz="1200" spc="-160">
                <a:latin typeface="Malgun Gothic"/>
                <a:cs typeface="Malgun Gothic"/>
              </a:rPr>
              <a:t>년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  <a:p>
            <a:pPr marL="157480" indent="-14478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200" spc="-160">
                <a:latin typeface="Malgun Gothic"/>
                <a:cs typeface="Malgun Gothic"/>
              </a:rPr>
              <a:t>실</a:t>
            </a:r>
            <a:r>
              <a:rPr dirty="0" sz="1200" spc="-155">
                <a:latin typeface="Malgun Gothic"/>
                <a:cs typeface="Malgun Gothic"/>
              </a:rPr>
              <a:t>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구현으로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혁신</a:t>
            </a:r>
            <a:r>
              <a:rPr dirty="0" sz="1200" spc="-155">
                <a:latin typeface="Malgun Gothic"/>
                <a:cs typeface="Malgun Gothic"/>
              </a:rPr>
              <a:t>적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성</a:t>
            </a:r>
            <a:r>
              <a:rPr dirty="0" sz="1200" spc="-155">
                <a:latin typeface="Malgun Gothic"/>
                <a:cs typeface="Malgun Gothic"/>
              </a:rPr>
              <a:t>능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증명</a:t>
            </a:r>
            <a:endParaRPr sz="1200">
              <a:latin typeface="Malgun Gothic"/>
              <a:cs typeface="Malgun Gothic"/>
            </a:endParaRPr>
          </a:p>
          <a:p>
            <a:pPr marL="157480" indent="-14478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57480" algn="l"/>
              </a:tabLst>
            </a:pPr>
            <a:r>
              <a:rPr dirty="0" sz="1200" spc="-160">
                <a:latin typeface="Malgun Gothic"/>
                <a:cs typeface="Malgun Gothic"/>
              </a:rPr>
              <a:t>이미</a:t>
            </a:r>
            <a:r>
              <a:rPr dirty="0" sz="1200" spc="-155">
                <a:latin typeface="Malgun Gothic"/>
                <a:cs typeface="Malgun Gothic"/>
              </a:rPr>
              <a:t>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인</a:t>
            </a:r>
            <a:r>
              <a:rPr dirty="0" sz="1200" spc="-155">
                <a:latin typeface="Malgun Gothic"/>
                <a:cs typeface="Malgun Gothic"/>
              </a:rPr>
              <a:t>식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대회</a:t>
            </a:r>
            <a:r>
              <a:rPr dirty="0" sz="1200" spc="-155">
                <a:latin typeface="Malgun Gothic"/>
                <a:cs typeface="Malgun Gothic"/>
              </a:rPr>
              <a:t>인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I</a:t>
            </a:r>
            <a:r>
              <a:rPr dirty="0" sz="1200" spc="-5">
                <a:latin typeface="Malgun Gothic"/>
                <a:cs typeface="Malgun Gothic"/>
              </a:rPr>
              <a:t>mag</a:t>
            </a:r>
            <a:r>
              <a:rPr dirty="0" sz="1200" spc="-15">
                <a:latin typeface="Malgun Gothic"/>
                <a:cs typeface="Malgun Gothic"/>
              </a:rPr>
              <a:t>e</a:t>
            </a:r>
            <a:r>
              <a:rPr dirty="0" sz="1200" spc="-10">
                <a:latin typeface="Malgun Gothic"/>
                <a:cs typeface="Malgun Gothic"/>
              </a:rPr>
              <a:t>Net</a:t>
            </a:r>
            <a:endParaRPr sz="1200">
              <a:latin typeface="Malgun Gothic"/>
              <a:cs typeface="Malgun Gothic"/>
            </a:endParaRPr>
          </a:p>
          <a:p>
            <a:pPr marL="156845" marR="5080">
              <a:lnSpc>
                <a:spcPct val="150000"/>
              </a:lnSpc>
            </a:pPr>
            <a:r>
              <a:rPr dirty="0" sz="1200" spc="30">
                <a:latin typeface="Malgun Gothic"/>
                <a:cs typeface="Malgun Gothic"/>
              </a:rPr>
              <a:t>C</a:t>
            </a:r>
            <a:r>
              <a:rPr dirty="0" sz="1200" spc="-20">
                <a:latin typeface="Malgun Gothic"/>
                <a:cs typeface="Malgun Gothic"/>
              </a:rPr>
              <a:t>hal</a:t>
            </a:r>
            <a:r>
              <a:rPr dirty="0" sz="1200" spc="-45">
                <a:latin typeface="Malgun Gothic"/>
                <a:cs typeface="Malgun Gothic"/>
              </a:rPr>
              <a:t>l</a:t>
            </a:r>
            <a:r>
              <a:rPr dirty="0" sz="1200" spc="5">
                <a:latin typeface="Malgun Gothic"/>
                <a:cs typeface="Malgun Gothic"/>
              </a:rPr>
              <a:t>e</a:t>
            </a:r>
            <a:r>
              <a:rPr dirty="0" sz="1200">
                <a:latin typeface="Malgun Gothic"/>
                <a:cs typeface="Malgun Gothic"/>
              </a:rPr>
              <a:t>n</a:t>
            </a:r>
            <a:r>
              <a:rPr dirty="0" sz="1200" spc="-10">
                <a:latin typeface="Malgun Gothic"/>
                <a:cs typeface="Malgun Gothic"/>
              </a:rPr>
              <a:t>g</a:t>
            </a:r>
            <a:r>
              <a:rPr dirty="0" sz="1200" spc="-15">
                <a:latin typeface="Malgun Gothic"/>
                <a:cs typeface="Malgun Gothic"/>
              </a:rPr>
              <a:t>e</a:t>
            </a:r>
            <a:r>
              <a:rPr dirty="0" sz="1200" spc="-160">
                <a:latin typeface="Malgun Gothic"/>
                <a:cs typeface="Malgun Gothic"/>
              </a:rPr>
              <a:t>에</a:t>
            </a:r>
            <a:r>
              <a:rPr dirty="0" sz="1200" spc="-155">
                <a:latin typeface="Malgun Gothic"/>
                <a:cs typeface="Malgun Gothic"/>
              </a:rPr>
              <a:t>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압도</a:t>
            </a:r>
            <a:r>
              <a:rPr dirty="0" sz="1200" spc="-155">
                <a:latin typeface="Malgun Gothic"/>
                <a:cs typeface="Malgun Gothic"/>
              </a:rPr>
              <a:t>적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성능으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90">
                <a:latin typeface="Malgun Gothic"/>
                <a:cs typeface="Malgun Gothic"/>
              </a:rPr>
              <a:t>우  </a:t>
            </a:r>
            <a:r>
              <a:rPr dirty="0" sz="1200" spc="-35">
                <a:latin typeface="Malgun Gothic"/>
                <a:cs typeface="Malgun Gothic"/>
              </a:rPr>
              <a:t>승(2012년)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1721" y="3070098"/>
            <a:ext cx="2159635" cy="372110"/>
          </a:xfrm>
          <a:prstGeom prst="rect">
            <a:avLst/>
          </a:prstGeom>
          <a:solidFill>
            <a:srgbClr val="FFFFFF"/>
          </a:solidFill>
          <a:ln w="25907">
            <a:solidFill>
              <a:srgbClr val="4F81BC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84505">
              <a:lnSpc>
                <a:spcPct val="100000"/>
              </a:lnSpc>
              <a:spcBef>
                <a:spcPts val="360"/>
              </a:spcBef>
            </a:pPr>
            <a:r>
              <a:rPr dirty="0" sz="1400" spc="-185">
                <a:latin typeface="Malgun Gothic"/>
                <a:cs typeface="Malgun Gothic"/>
              </a:rPr>
              <a:t>컴퓨</a:t>
            </a:r>
            <a:r>
              <a:rPr dirty="0" sz="1400" spc="-180">
                <a:latin typeface="Malgun Gothic"/>
                <a:cs typeface="Malgun Gothic"/>
              </a:rPr>
              <a:t>팅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파</a:t>
            </a:r>
            <a:r>
              <a:rPr dirty="0" sz="1400" spc="-180">
                <a:latin typeface="Malgun Gothic"/>
                <a:cs typeface="Malgun Gothic"/>
              </a:rPr>
              <a:t>워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발전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40944" y="3243008"/>
            <a:ext cx="2601595" cy="2898775"/>
            <a:chOff x="6540944" y="3243008"/>
            <a:chExt cx="2601595" cy="2898775"/>
          </a:xfrm>
        </p:grpSpPr>
        <p:sp>
          <p:nvSpPr>
            <p:cNvPr id="17" name="object 17"/>
            <p:cNvSpPr/>
            <p:nvPr/>
          </p:nvSpPr>
          <p:spPr>
            <a:xfrm>
              <a:off x="6553961" y="3256025"/>
              <a:ext cx="2575560" cy="2872740"/>
            </a:xfrm>
            <a:custGeom>
              <a:avLst/>
              <a:gdLst/>
              <a:ahLst/>
              <a:cxnLst/>
              <a:rect l="l" t="t" r="r" b="b"/>
              <a:pathLst>
                <a:path w="2575559" h="2872740">
                  <a:moveTo>
                    <a:pt x="2354199" y="0"/>
                  </a:moveTo>
                  <a:lnTo>
                    <a:pt x="221361" y="0"/>
                  </a:lnTo>
                  <a:lnTo>
                    <a:pt x="176735" y="4495"/>
                  </a:lnTo>
                  <a:lnTo>
                    <a:pt x="135177" y="17389"/>
                  </a:lnTo>
                  <a:lnTo>
                    <a:pt x="97575" y="37792"/>
                  </a:lnTo>
                  <a:lnTo>
                    <a:pt x="64817" y="64817"/>
                  </a:lnTo>
                  <a:lnTo>
                    <a:pt x="37792" y="97575"/>
                  </a:lnTo>
                  <a:lnTo>
                    <a:pt x="17389" y="135177"/>
                  </a:lnTo>
                  <a:lnTo>
                    <a:pt x="4495" y="176735"/>
                  </a:lnTo>
                  <a:lnTo>
                    <a:pt x="0" y="221361"/>
                  </a:lnTo>
                  <a:lnTo>
                    <a:pt x="0" y="2651391"/>
                  </a:lnTo>
                  <a:lnTo>
                    <a:pt x="4495" y="2696001"/>
                  </a:lnTo>
                  <a:lnTo>
                    <a:pt x="17389" y="2737551"/>
                  </a:lnTo>
                  <a:lnTo>
                    <a:pt x="37792" y="2775150"/>
                  </a:lnTo>
                  <a:lnTo>
                    <a:pt x="64817" y="2807909"/>
                  </a:lnTo>
                  <a:lnTo>
                    <a:pt x="97575" y="2834937"/>
                  </a:lnTo>
                  <a:lnTo>
                    <a:pt x="135177" y="2855345"/>
                  </a:lnTo>
                  <a:lnTo>
                    <a:pt x="176735" y="2868243"/>
                  </a:lnTo>
                  <a:lnTo>
                    <a:pt x="221361" y="2872740"/>
                  </a:lnTo>
                  <a:lnTo>
                    <a:pt x="2354199" y="2872740"/>
                  </a:lnTo>
                  <a:lnTo>
                    <a:pt x="2398824" y="2868243"/>
                  </a:lnTo>
                  <a:lnTo>
                    <a:pt x="2440382" y="2855345"/>
                  </a:lnTo>
                  <a:lnTo>
                    <a:pt x="2477984" y="2834937"/>
                  </a:lnTo>
                  <a:lnTo>
                    <a:pt x="2510742" y="2807909"/>
                  </a:lnTo>
                  <a:lnTo>
                    <a:pt x="2537767" y="2775150"/>
                  </a:lnTo>
                  <a:lnTo>
                    <a:pt x="2558170" y="2737551"/>
                  </a:lnTo>
                  <a:lnTo>
                    <a:pt x="2571064" y="2696001"/>
                  </a:lnTo>
                  <a:lnTo>
                    <a:pt x="2575560" y="2651391"/>
                  </a:lnTo>
                  <a:lnTo>
                    <a:pt x="2575560" y="221361"/>
                  </a:lnTo>
                  <a:lnTo>
                    <a:pt x="2571064" y="176735"/>
                  </a:lnTo>
                  <a:lnTo>
                    <a:pt x="2558170" y="135177"/>
                  </a:lnTo>
                  <a:lnTo>
                    <a:pt x="2537767" y="97575"/>
                  </a:lnTo>
                  <a:lnTo>
                    <a:pt x="2510742" y="64817"/>
                  </a:lnTo>
                  <a:lnTo>
                    <a:pt x="2477984" y="37792"/>
                  </a:lnTo>
                  <a:lnTo>
                    <a:pt x="2440382" y="17389"/>
                  </a:lnTo>
                  <a:lnTo>
                    <a:pt x="2398824" y="4495"/>
                  </a:lnTo>
                  <a:lnTo>
                    <a:pt x="2354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553961" y="3256025"/>
              <a:ext cx="2575560" cy="2872740"/>
            </a:xfrm>
            <a:custGeom>
              <a:avLst/>
              <a:gdLst/>
              <a:ahLst/>
              <a:cxnLst/>
              <a:rect l="l" t="t" r="r" b="b"/>
              <a:pathLst>
                <a:path w="2575559" h="2872740">
                  <a:moveTo>
                    <a:pt x="0" y="221361"/>
                  </a:moveTo>
                  <a:lnTo>
                    <a:pt x="4495" y="176735"/>
                  </a:lnTo>
                  <a:lnTo>
                    <a:pt x="17389" y="135177"/>
                  </a:lnTo>
                  <a:lnTo>
                    <a:pt x="37792" y="97575"/>
                  </a:lnTo>
                  <a:lnTo>
                    <a:pt x="64817" y="64817"/>
                  </a:lnTo>
                  <a:lnTo>
                    <a:pt x="97575" y="37792"/>
                  </a:lnTo>
                  <a:lnTo>
                    <a:pt x="135177" y="17389"/>
                  </a:lnTo>
                  <a:lnTo>
                    <a:pt x="176735" y="4495"/>
                  </a:lnTo>
                  <a:lnTo>
                    <a:pt x="221361" y="0"/>
                  </a:lnTo>
                  <a:lnTo>
                    <a:pt x="2354199" y="0"/>
                  </a:lnTo>
                  <a:lnTo>
                    <a:pt x="2398824" y="4495"/>
                  </a:lnTo>
                  <a:lnTo>
                    <a:pt x="2440382" y="17389"/>
                  </a:lnTo>
                  <a:lnTo>
                    <a:pt x="2477984" y="37792"/>
                  </a:lnTo>
                  <a:lnTo>
                    <a:pt x="2510742" y="64817"/>
                  </a:lnTo>
                  <a:lnTo>
                    <a:pt x="2537767" y="97575"/>
                  </a:lnTo>
                  <a:lnTo>
                    <a:pt x="2558170" y="135177"/>
                  </a:lnTo>
                  <a:lnTo>
                    <a:pt x="2571064" y="176735"/>
                  </a:lnTo>
                  <a:lnTo>
                    <a:pt x="2575560" y="221361"/>
                  </a:lnTo>
                  <a:lnTo>
                    <a:pt x="2575560" y="2651391"/>
                  </a:lnTo>
                  <a:lnTo>
                    <a:pt x="2571064" y="2696001"/>
                  </a:lnTo>
                  <a:lnTo>
                    <a:pt x="2558170" y="2737551"/>
                  </a:lnTo>
                  <a:lnTo>
                    <a:pt x="2537767" y="2775150"/>
                  </a:lnTo>
                  <a:lnTo>
                    <a:pt x="2510742" y="2807909"/>
                  </a:lnTo>
                  <a:lnTo>
                    <a:pt x="2477984" y="2834937"/>
                  </a:lnTo>
                  <a:lnTo>
                    <a:pt x="2440382" y="2855345"/>
                  </a:lnTo>
                  <a:lnTo>
                    <a:pt x="2398824" y="2868243"/>
                  </a:lnTo>
                  <a:lnTo>
                    <a:pt x="2354199" y="2872740"/>
                  </a:lnTo>
                  <a:lnTo>
                    <a:pt x="221361" y="2872740"/>
                  </a:lnTo>
                  <a:lnTo>
                    <a:pt x="176735" y="2868243"/>
                  </a:lnTo>
                  <a:lnTo>
                    <a:pt x="135177" y="2855345"/>
                  </a:lnTo>
                  <a:lnTo>
                    <a:pt x="97575" y="2834937"/>
                  </a:lnTo>
                  <a:lnTo>
                    <a:pt x="64817" y="2807909"/>
                  </a:lnTo>
                  <a:lnTo>
                    <a:pt x="37792" y="2775150"/>
                  </a:lnTo>
                  <a:lnTo>
                    <a:pt x="17389" y="2737551"/>
                  </a:lnTo>
                  <a:lnTo>
                    <a:pt x="4495" y="2696001"/>
                  </a:lnTo>
                  <a:lnTo>
                    <a:pt x="0" y="2651391"/>
                  </a:lnTo>
                  <a:lnTo>
                    <a:pt x="0" y="221361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61226" y="3070098"/>
            <a:ext cx="2161540" cy="372110"/>
          </a:xfrm>
          <a:prstGeom prst="rect">
            <a:avLst/>
          </a:prstGeom>
          <a:solidFill>
            <a:srgbClr val="FFFFFF"/>
          </a:solidFill>
          <a:ln w="25907">
            <a:solidFill>
              <a:srgbClr val="4F81BC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360"/>
              </a:spcBef>
            </a:pPr>
            <a:r>
              <a:rPr dirty="0" sz="1400" spc="-185">
                <a:latin typeface="Malgun Gothic"/>
                <a:cs typeface="Malgun Gothic"/>
              </a:rPr>
              <a:t>학습</a:t>
            </a:r>
            <a:r>
              <a:rPr dirty="0" sz="1400" spc="-180">
                <a:latin typeface="Malgun Gothic"/>
                <a:cs typeface="Malgun Gothic"/>
              </a:rPr>
              <a:t>용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데이터셋</a:t>
            </a:r>
            <a:r>
              <a:rPr dirty="0" sz="1400" spc="-180">
                <a:latin typeface="Malgun Gothic"/>
                <a:cs typeface="Malgun Gothic"/>
              </a:rPr>
              <a:t>의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185">
                <a:latin typeface="Malgun Gothic"/>
                <a:cs typeface="Malgun Gothic"/>
              </a:rPr>
              <a:t>증가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80232" y="45354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3350" y="0"/>
                </a:moveTo>
                <a:lnTo>
                  <a:pt x="91196" y="6797"/>
                </a:lnTo>
                <a:lnTo>
                  <a:pt x="54589" y="25725"/>
                </a:lnTo>
                <a:lnTo>
                  <a:pt x="25725" y="54589"/>
                </a:lnTo>
                <a:lnTo>
                  <a:pt x="6797" y="91196"/>
                </a:lnTo>
                <a:lnTo>
                  <a:pt x="0" y="133350"/>
                </a:lnTo>
                <a:lnTo>
                  <a:pt x="6797" y="175503"/>
                </a:lnTo>
                <a:lnTo>
                  <a:pt x="25725" y="212110"/>
                </a:lnTo>
                <a:lnTo>
                  <a:pt x="54589" y="240974"/>
                </a:lnTo>
                <a:lnTo>
                  <a:pt x="91196" y="259902"/>
                </a:lnTo>
                <a:lnTo>
                  <a:pt x="133350" y="266700"/>
                </a:lnTo>
                <a:lnTo>
                  <a:pt x="175503" y="259902"/>
                </a:lnTo>
                <a:lnTo>
                  <a:pt x="212110" y="240974"/>
                </a:lnTo>
                <a:lnTo>
                  <a:pt x="240974" y="212110"/>
                </a:lnTo>
                <a:lnTo>
                  <a:pt x="259902" y="175503"/>
                </a:lnTo>
                <a:lnTo>
                  <a:pt x="266700" y="133350"/>
                </a:lnTo>
                <a:lnTo>
                  <a:pt x="259902" y="91196"/>
                </a:lnTo>
                <a:lnTo>
                  <a:pt x="240974" y="54589"/>
                </a:lnTo>
                <a:lnTo>
                  <a:pt x="212110" y="25725"/>
                </a:lnTo>
                <a:lnTo>
                  <a:pt x="175503" y="6797"/>
                </a:lnTo>
                <a:lnTo>
                  <a:pt x="1333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433317" y="4474591"/>
            <a:ext cx="16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solidFill>
                  <a:srgbClr val="FFFFFF"/>
                </a:solidFill>
                <a:latin typeface="Malgun Gothic"/>
                <a:cs typeface="Malgun Gothic"/>
              </a:rPr>
              <a:t>+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66688" y="4550664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133350" y="0"/>
                </a:moveTo>
                <a:lnTo>
                  <a:pt x="91196" y="6754"/>
                </a:lnTo>
                <a:lnTo>
                  <a:pt x="54589" y="25566"/>
                </a:lnTo>
                <a:lnTo>
                  <a:pt x="25725" y="54260"/>
                </a:lnTo>
                <a:lnTo>
                  <a:pt x="6797" y="90659"/>
                </a:lnTo>
                <a:lnTo>
                  <a:pt x="0" y="132587"/>
                </a:lnTo>
                <a:lnTo>
                  <a:pt x="6797" y="174516"/>
                </a:lnTo>
                <a:lnTo>
                  <a:pt x="25725" y="210915"/>
                </a:lnTo>
                <a:lnTo>
                  <a:pt x="54589" y="239609"/>
                </a:lnTo>
                <a:lnTo>
                  <a:pt x="91196" y="258421"/>
                </a:lnTo>
                <a:lnTo>
                  <a:pt x="133350" y="265175"/>
                </a:lnTo>
                <a:lnTo>
                  <a:pt x="175503" y="258421"/>
                </a:lnTo>
                <a:lnTo>
                  <a:pt x="212110" y="239609"/>
                </a:lnTo>
                <a:lnTo>
                  <a:pt x="240974" y="210915"/>
                </a:lnTo>
                <a:lnTo>
                  <a:pt x="259902" y="174516"/>
                </a:lnTo>
                <a:lnTo>
                  <a:pt x="266700" y="132587"/>
                </a:lnTo>
                <a:lnTo>
                  <a:pt x="259902" y="90659"/>
                </a:lnTo>
                <a:lnTo>
                  <a:pt x="240974" y="54260"/>
                </a:lnTo>
                <a:lnTo>
                  <a:pt x="212110" y="25566"/>
                </a:lnTo>
                <a:lnTo>
                  <a:pt x="175503" y="6754"/>
                </a:lnTo>
                <a:lnTo>
                  <a:pt x="1333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319265" y="4477892"/>
            <a:ext cx="16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solidFill>
                  <a:srgbClr val="FFFFFF"/>
                </a:solidFill>
                <a:latin typeface="Malgun Gothic"/>
                <a:cs typeface="Malgun Gothic"/>
              </a:rPr>
              <a:t>+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7731" y="1181112"/>
            <a:ext cx="8021320" cy="582295"/>
            <a:chOff x="967731" y="1181112"/>
            <a:chExt cx="8021320" cy="58229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731" y="1188565"/>
              <a:ext cx="8020829" cy="5077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6787" y="1181112"/>
              <a:ext cx="3442716" cy="58215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84503" y="1196339"/>
            <a:ext cx="7937500" cy="433070"/>
          </a:xfrm>
          <a:prstGeom prst="rect">
            <a:avLst/>
          </a:prstGeom>
          <a:solidFill>
            <a:srgbClr val="C5D9F0"/>
          </a:solidFill>
        </p:spPr>
        <p:txBody>
          <a:bodyPr wrap="square" lIns="0" tIns="381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00"/>
              </a:spcBef>
            </a:pPr>
            <a:r>
              <a:rPr dirty="0" sz="1800" spc="-235">
                <a:latin typeface="Malgun Gothic"/>
                <a:cs typeface="Malgun Gothic"/>
              </a:rPr>
              <a:t>인공지능의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역사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및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딥러닝의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혁신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38477" y="1875282"/>
            <a:ext cx="1645920" cy="447040"/>
          </a:xfrm>
          <a:custGeom>
            <a:avLst/>
            <a:gdLst/>
            <a:ahLst/>
            <a:cxnLst/>
            <a:rect l="l" t="t" r="r" b="b"/>
            <a:pathLst>
              <a:path w="1645920" h="447039">
                <a:moveTo>
                  <a:pt x="0" y="0"/>
                </a:moveTo>
                <a:lnTo>
                  <a:pt x="1490598" y="0"/>
                </a:lnTo>
                <a:lnTo>
                  <a:pt x="1645920" y="223265"/>
                </a:lnTo>
                <a:lnTo>
                  <a:pt x="1490598" y="446531"/>
                </a:lnTo>
                <a:lnTo>
                  <a:pt x="0" y="44653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74367" y="1966036"/>
            <a:ext cx="12954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latin typeface="Malgun Gothic"/>
                <a:cs typeface="Malgun Gothic"/>
              </a:rPr>
              <a:t>~1</a:t>
            </a:r>
            <a:r>
              <a:rPr dirty="0" sz="1200" spc="-65">
                <a:latin typeface="Malgun Gothic"/>
                <a:cs typeface="Malgun Gothic"/>
              </a:rPr>
              <a:t>9</a:t>
            </a:r>
            <a:r>
              <a:rPr dirty="0" sz="1200" spc="10">
                <a:latin typeface="Malgun Gothic"/>
                <a:cs typeface="Malgun Gothic"/>
              </a:rPr>
              <a:t>90</a:t>
            </a:r>
            <a:r>
              <a:rPr dirty="0" sz="1200" spc="-155">
                <a:latin typeface="Malgun Gothic"/>
                <a:cs typeface="Malgun Gothic"/>
              </a:rPr>
              <a:t>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론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정립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24022" y="1873757"/>
            <a:ext cx="1645920" cy="447040"/>
          </a:xfrm>
          <a:custGeom>
            <a:avLst/>
            <a:gdLst/>
            <a:ahLst/>
            <a:cxnLst/>
            <a:rect l="l" t="t" r="r" b="b"/>
            <a:pathLst>
              <a:path w="1645920" h="447039">
                <a:moveTo>
                  <a:pt x="0" y="0"/>
                </a:moveTo>
                <a:lnTo>
                  <a:pt x="1490599" y="0"/>
                </a:lnTo>
                <a:lnTo>
                  <a:pt x="1645919" y="223265"/>
                </a:lnTo>
                <a:lnTo>
                  <a:pt x="1490599" y="446531"/>
                </a:lnTo>
                <a:lnTo>
                  <a:pt x="0" y="44653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359911" y="1965197"/>
            <a:ext cx="1295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latin typeface="Malgun Gothic"/>
                <a:cs typeface="Malgun Gothic"/>
              </a:rPr>
              <a:t>~2</a:t>
            </a:r>
            <a:r>
              <a:rPr dirty="0" sz="1200" spc="-60">
                <a:latin typeface="Malgun Gothic"/>
                <a:cs typeface="Malgun Gothic"/>
              </a:rPr>
              <a:t>0</a:t>
            </a:r>
            <a:r>
              <a:rPr dirty="0" sz="1200" spc="5">
                <a:latin typeface="Malgun Gothic"/>
                <a:cs typeface="Malgun Gothic"/>
              </a:rPr>
              <a:t>00</a:t>
            </a:r>
            <a:r>
              <a:rPr dirty="0" sz="1200" spc="-155">
                <a:latin typeface="Malgun Gothic"/>
                <a:cs typeface="Malgun Gothic"/>
              </a:rPr>
              <a:t>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</a:t>
            </a:r>
            <a:r>
              <a:rPr dirty="0" sz="1200" spc="-155">
                <a:latin typeface="Malgun Gothic"/>
                <a:cs typeface="Malgun Gothic"/>
              </a:rPr>
              <a:t>현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시도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04994" y="1875282"/>
            <a:ext cx="1645920" cy="447040"/>
          </a:xfrm>
          <a:custGeom>
            <a:avLst/>
            <a:gdLst/>
            <a:ahLst/>
            <a:cxnLst/>
            <a:rect l="l" t="t" r="r" b="b"/>
            <a:pathLst>
              <a:path w="1645920" h="447039">
                <a:moveTo>
                  <a:pt x="0" y="0"/>
                </a:moveTo>
                <a:lnTo>
                  <a:pt x="1490598" y="0"/>
                </a:lnTo>
                <a:lnTo>
                  <a:pt x="1645920" y="223265"/>
                </a:lnTo>
                <a:lnTo>
                  <a:pt x="1490598" y="446531"/>
                </a:lnTo>
                <a:lnTo>
                  <a:pt x="0" y="44653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041772" y="1966036"/>
            <a:ext cx="12954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latin typeface="Malgun Gothic"/>
                <a:cs typeface="Malgun Gothic"/>
              </a:rPr>
              <a:t>~2</a:t>
            </a:r>
            <a:r>
              <a:rPr dirty="0" sz="1200" spc="-65">
                <a:latin typeface="Malgun Gothic"/>
                <a:cs typeface="Malgun Gothic"/>
              </a:rPr>
              <a:t>0</a:t>
            </a:r>
            <a:r>
              <a:rPr dirty="0" sz="1200" spc="10">
                <a:latin typeface="Malgun Gothic"/>
                <a:cs typeface="Malgun Gothic"/>
              </a:rPr>
              <a:t>1</a:t>
            </a:r>
            <a:r>
              <a:rPr dirty="0" sz="1200" spc="5">
                <a:latin typeface="Malgun Gothic"/>
                <a:cs typeface="Malgun Gothic"/>
              </a:rPr>
              <a:t>0</a:t>
            </a:r>
            <a:r>
              <a:rPr dirty="0" sz="1200" spc="-155">
                <a:latin typeface="Malgun Gothic"/>
                <a:cs typeface="Malgun Gothic"/>
              </a:rPr>
              <a:t>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본</a:t>
            </a:r>
            <a:r>
              <a:rPr dirty="0" sz="1200" spc="-155">
                <a:latin typeface="Malgun Gothic"/>
                <a:cs typeface="Malgun Gothic"/>
              </a:rPr>
              <a:t>격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시도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59232" y="1862264"/>
            <a:ext cx="1913255" cy="473075"/>
            <a:chOff x="6559232" y="1862264"/>
            <a:chExt cx="1913255" cy="473075"/>
          </a:xfrm>
        </p:grpSpPr>
        <p:sp>
          <p:nvSpPr>
            <p:cNvPr id="35" name="object 35"/>
            <p:cNvSpPr/>
            <p:nvPr/>
          </p:nvSpPr>
          <p:spPr>
            <a:xfrm>
              <a:off x="6572249" y="1875281"/>
              <a:ext cx="1887220" cy="447040"/>
            </a:xfrm>
            <a:custGeom>
              <a:avLst/>
              <a:gdLst/>
              <a:ahLst/>
              <a:cxnLst/>
              <a:rect l="l" t="t" r="r" b="b"/>
              <a:pathLst>
                <a:path w="1887220" h="447039">
                  <a:moveTo>
                    <a:pt x="1731391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1731391" y="446531"/>
                  </a:lnTo>
                  <a:lnTo>
                    <a:pt x="1886711" y="223265"/>
                  </a:lnTo>
                  <a:lnTo>
                    <a:pt x="1731391" y="0"/>
                  </a:lnTo>
                  <a:close/>
                </a:path>
              </a:pathLst>
            </a:custGeom>
            <a:solidFill>
              <a:srgbClr val="4945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572249" y="1875281"/>
              <a:ext cx="1887220" cy="447040"/>
            </a:xfrm>
            <a:custGeom>
              <a:avLst/>
              <a:gdLst/>
              <a:ahLst/>
              <a:cxnLst/>
              <a:rect l="l" t="t" r="r" b="b"/>
              <a:pathLst>
                <a:path w="1887220" h="447039">
                  <a:moveTo>
                    <a:pt x="0" y="0"/>
                  </a:moveTo>
                  <a:lnTo>
                    <a:pt x="1731391" y="0"/>
                  </a:lnTo>
                  <a:lnTo>
                    <a:pt x="1886711" y="223265"/>
                  </a:lnTo>
                  <a:lnTo>
                    <a:pt x="1731391" y="446531"/>
                  </a:lnTo>
                  <a:lnTo>
                    <a:pt x="0" y="44653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703314" y="1874901"/>
            <a:ext cx="15468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FFFFFF"/>
                </a:solidFill>
                <a:latin typeface="Malgun Gothic"/>
                <a:cs typeface="Malgun Gothic"/>
              </a:rPr>
              <a:t>2010</a:t>
            </a:r>
            <a:r>
              <a:rPr dirty="0" sz="1200" spc="-160">
                <a:solidFill>
                  <a:srgbClr val="FFFFFF"/>
                </a:solidFill>
                <a:latin typeface="Malgun Gothic"/>
                <a:cs typeface="Malgun Gothic"/>
              </a:rPr>
              <a:t>년</a:t>
            </a:r>
            <a:r>
              <a:rPr dirty="0" sz="1200" spc="-210">
                <a:solidFill>
                  <a:srgbClr val="FFFFFF"/>
                </a:solidFill>
                <a:latin typeface="Malgun Gothic"/>
                <a:cs typeface="Malgun Gothic"/>
              </a:rPr>
              <a:t>~</a:t>
            </a:r>
            <a:r>
              <a:rPr dirty="0" sz="1200" spc="-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 spc="114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dirty="0" sz="1200" spc="-8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 spc="-150">
                <a:solidFill>
                  <a:srgbClr val="FFFFFF"/>
                </a:solidFill>
                <a:latin typeface="Malgun Gothic"/>
                <a:cs typeface="Malgun Gothic"/>
              </a:rPr>
              <a:t>혁신</a:t>
            </a:r>
            <a:r>
              <a:rPr dirty="0" sz="1200" spc="-155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1200" spc="-8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 spc="-95">
                <a:solidFill>
                  <a:srgbClr val="FFFFFF"/>
                </a:solidFill>
                <a:latin typeface="Malgun Gothic"/>
                <a:cs typeface="Malgun Gothic"/>
              </a:rPr>
              <a:t>시작  </a:t>
            </a:r>
            <a:r>
              <a:rPr dirty="0" sz="1200" spc="15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dirty="0" sz="1200" spc="-150">
                <a:solidFill>
                  <a:srgbClr val="FFFFFF"/>
                </a:solidFill>
                <a:latin typeface="Malgun Gothic"/>
                <a:cs typeface="Malgun Gothic"/>
              </a:rPr>
              <a:t>딥러</a:t>
            </a:r>
            <a:r>
              <a:rPr dirty="0" sz="1200" spc="-155">
                <a:solidFill>
                  <a:srgbClr val="FFFFFF"/>
                </a:solidFill>
                <a:latin typeface="Malgun Gothic"/>
                <a:cs typeface="Malgun Gothic"/>
              </a:rPr>
              <a:t>닝</a:t>
            </a:r>
            <a:r>
              <a:rPr dirty="0" sz="1200" spc="-9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 spc="-150">
                <a:solidFill>
                  <a:srgbClr val="FFFFFF"/>
                </a:solidFill>
                <a:latin typeface="Malgun Gothic"/>
                <a:cs typeface="Malgun Gothic"/>
              </a:rPr>
              <a:t>기반</a:t>
            </a:r>
            <a:r>
              <a:rPr dirty="0" sz="1200" spc="-155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1200" spc="-8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 spc="-150">
                <a:solidFill>
                  <a:srgbClr val="FFFFFF"/>
                </a:solidFill>
                <a:latin typeface="Malgun Gothic"/>
                <a:cs typeface="Malgun Gothic"/>
              </a:rPr>
              <a:t>인공지</a:t>
            </a:r>
            <a:r>
              <a:rPr dirty="0" sz="1200" spc="-145">
                <a:solidFill>
                  <a:srgbClr val="FFFFFF"/>
                </a:solidFill>
                <a:latin typeface="Malgun Gothic"/>
                <a:cs typeface="Malgun Gothic"/>
              </a:rPr>
              <a:t>능</a:t>
            </a:r>
            <a:r>
              <a:rPr dirty="0" sz="1200" spc="5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9528" y="2432126"/>
            <a:ext cx="23514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2407" sz="1800" spc="-240">
                <a:latin typeface="Malgun Gothic"/>
                <a:cs typeface="Malgun Gothic"/>
              </a:rPr>
              <a:t>시대</a:t>
            </a:r>
            <a:r>
              <a:rPr dirty="0" baseline="-32407" sz="1800" spc="-232">
                <a:latin typeface="Malgun Gothic"/>
                <a:cs typeface="Malgun Gothic"/>
              </a:rPr>
              <a:t>별</a:t>
            </a:r>
            <a:r>
              <a:rPr dirty="0" baseline="-32407" sz="1800" spc="-82">
                <a:latin typeface="Malgun Gothic"/>
                <a:cs typeface="Malgun Gothic"/>
              </a:rPr>
              <a:t> </a:t>
            </a:r>
            <a:r>
              <a:rPr dirty="0" baseline="-32407" sz="1800" spc="-240">
                <a:latin typeface="Malgun Gothic"/>
                <a:cs typeface="Malgun Gothic"/>
              </a:rPr>
              <a:t>한</a:t>
            </a:r>
            <a:r>
              <a:rPr dirty="0" baseline="-32407" sz="1800" spc="-232">
                <a:latin typeface="Malgun Gothic"/>
                <a:cs typeface="Malgun Gothic"/>
              </a:rPr>
              <a:t>계</a:t>
            </a:r>
            <a:r>
              <a:rPr dirty="0" baseline="-32407" sz="1800" spc="-97">
                <a:latin typeface="Malgun Gothic"/>
                <a:cs typeface="Malgun Gothic"/>
              </a:rPr>
              <a:t> </a:t>
            </a:r>
            <a:r>
              <a:rPr dirty="0" baseline="-32407" sz="1800" spc="172">
                <a:latin typeface="Malgun Gothic"/>
                <a:cs typeface="Malgun Gothic"/>
              </a:rPr>
              <a:t>:</a:t>
            </a:r>
            <a:r>
              <a:rPr dirty="0" baseline="-32407" sz="1800" spc="-44">
                <a:latin typeface="Malgun Gothic"/>
                <a:cs typeface="Malgun Gothic"/>
              </a:rPr>
              <a:t> </a:t>
            </a:r>
            <a:r>
              <a:rPr dirty="0" u="sng" sz="1200" spc="-16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컴퓨팅</a:t>
            </a:r>
            <a:r>
              <a:rPr dirty="0" u="sng" sz="1200" spc="-15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의</a:t>
            </a:r>
            <a:r>
              <a:rPr dirty="0" u="sng" sz="1200" spc="-5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200" spc="-16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한계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제안된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29333" y="2615565"/>
            <a:ext cx="1179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latin typeface="Malgun Gothic"/>
                <a:cs typeface="Malgun Gothic"/>
              </a:rPr>
              <a:t>이</a:t>
            </a:r>
            <a:r>
              <a:rPr dirty="0" sz="1200" spc="-155">
                <a:latin typeface="Malgun Gothic"/>
                <a:cs typeface="Malgun Gothic"/>
              </a:rPr>
              <a:t>론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구현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어려움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10560" y="2432126"/>
            <a:ext cx="13138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16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데이터</a:t>
            </a:r>
            <a:r>
              <a:rPr dirty="0" u="sng" sz="1200" spc="-15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의</a:t>
            </a:r>
            <a:r>
              <a:rPr dirty="0" u="sng" sz="1200" spc="-5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200" spc="-16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한계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현실</a:t>
            </a:r>
            <a:endParaRPr sz="1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60">
                <a:latin typeface="Malgun Gothic"/>
                <a:cs typeface="Malgun Gothic"/>
              </a:rPr>
              <a:t>문</a:t>
            </a:r>
            <a:r>
              <a:rPr dirty="0" sz="1200" spc="-155">
                <a:latin typeface="Malgun Gothic"/>
                <a:cs typeface="Malgun Gothic"/>
              </a:rPr>
              <a:t>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해결하</a:t>
            </a:r>
            <a:r>
              <a:rPr dirty="0" sz="1200" spc="-155">
                <a:latin typeface="Malgun Gothic"/>
                <a:cs typeface="Malgun Gothic"/>
              </a:rPr>
              <a:t>지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못함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92166" y="2430526"/>
            <a:ext cx="1578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200" spc="-155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알고리즘의</a:t>
            </a:r>
            <a:r>
              <a:rPr dirty="0" u="sng" sz="1200" spc="-5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1200" spc="-16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한계</a:t>
            </a:r>
            <a:r>
              <a:rPr dirty="0" sz="1200" spc="-155">
                <a:latin typeface="Malgun Gothic"/>
                <a:cs typeface="Malgun Gothic"/>
              </a:rPr>
              <a:t>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20">
                <a:latin typeface="Malgun Gothic"/>
                <a:cs typeface="Malgun Gothic"/>
              </a:rPr>
              <a:t>완성도  </a:t>
            </a:r>
            <a:r>
              <a:rPr dirty="0" sz="1200" spc="-155">
                <a:latin typeface="Malgun Gothic"/>
                <a:cs typeface="Malgun Gothic"/>
              </a:rPr>
              <a:t>부족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34988" y="5673953"/>
            <a:ext cx="2266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1200" spc="5">
                <a:latin typeface="Malgun Gothic"/>
                <a:cs typeface="Malgun Gothic"/>
              </a:rPr>
              <a:t>2020</a:t>
            </a:r>
            <a:r>
              <a:rPr dirty="0" sz="1200" spc="-155">
                <a:latin typeface="Malgun Gothic"/>
                <a:cs typeface="Malgun Gothic"/>
              </a:rPr>
              <a:t>년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데이터</a:t>
            </a:r>
            <a:r>
              <a:rPr dirty="0" sz="1200" spc="114">
                <a:latin typeface="Malgun Gothic"/>
                <a:cs typeface="Malgun Gothic"/>
              </a:rPr>
              <a:t>: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40</a:t>
            </a:r>
            <a:r>
              <a:rPr dirty="0" sz="1200" spc="-35">
                <a:latin typeface="Malgun Gothic"/>
                <a:cs typeface="Malgun Gothic"/>
              </a:rPr>
              <a:t>Z</a:t>
            </a:r>
            <a:r>
              <a:rPr dirty="0" sz="1200" spc="95">
                <a:latin typeface="Malgun Gothic"/>
                <a:cs typeface="Malgun Gothic"/>
              </a:rPr>
              <a:t>B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(</a:t>
            </a:r>
            <a:r>
              <a:rPr dirty="0" sz="1200" spc="5">
                <a:latin typeface="Malgun Gothic"/>
                <a:cs typeface="Malgun Gothic"/>
              </a:rPr>
              <a:t>4</a:t>
            </a:r>
            <a:r>
              <a:rPr dirty="0" sz="1200" spc="5">
                <a:latin typeface="Malgun Gothic"/>
                <a:cs typeface="Malgun Gothic"/>
              </a:rPr>
              <a:t>0</a:t>
            </a:r>
            <a:r>
              <a:rPr dirty="0" sz="1200" spc="-155">
                <a:latin typeface="Malgun Gothic"/>
                <a:cs typeface="Malgun Gothic"/>
              </a:rPr>
              <a:t>조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55">
                <a:latin typeface="Malgun Gothic"/>
                <a:cs typeface="Malgun Gothic"/>
              </a:rPr>
              <a:t>G</a:t>
            </a:r>
            <a:r>
              <a:rPr dirty="0" sz="1200" spc="35">
                <a:latin typeface="Malgun Gothic"/>
                <a:cs typeface="Malgun Gothic"/>
              </a:rPr>
              <a:t>B</a:t>
            </a:r>
            <a:r>
              <a:rPr dirty="0" sz="1200" spc="5">
                <a:latin typeface="Malgun Gothic"/>
                <a:cs typeface="Malgun Gothic"/>
              </a:rPr>
              <a:t>)</a:t>
            </a:r>
            <a:endParaRPr sz="120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-160">
                <a:latin typeface="Malgun Gothic"/>
                <a:cs typeface="Malgun Gothic"/>
              </a:rPr>
              <a:t>정부차원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AI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25">
                <a:latin typeface="Malgun Gothic"/>
                <a:cs typeface="Malgun Gothic"/>
              </a:rPr>
              <a:t>Hub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구축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41801" y="5683097"/>
            <a:ext cx="19646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1200" spc="30">
                <a:latin typeface="Malgun Gothic"/>
                <a:cs typeface="Malgun Gothic"/>
              </a:rPr>
              <a:t>C</a:t>
            </a:r>
            <a:r>
              <a:rPr dirty="0" sz="1200" spc="30">
                <a:latin typeface="Malgun Gothic"/>
                <a:cs typeface="Malgun Gothic"/>
              </a:rPr>
              <a:t>PU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고성능</a:t>
            </a:r>
            <a:r>
              <a:rPr dirty="0" sz="1200" spc="-155">
                <a:latin typeface="Malgun Gothic"/>
                <a:cs typeface="Malgun Gothic"/>
              </a:rPr>
              <a:t>화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및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저가격화</a:t>
            </a:r>
            <a:endParaRPr sz="1200">
              <a:latin typeface="Malgun Gothic"/>
              <a:cs typeface="Malgun Gothic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25">
                <a:latin typeface="Malgun Gothic"/>
                <a:cs typeface="Malgun Gothic"/>
              </a:rPr>
              <a:t>GPU</a:t>
            </a:r>
            <a:r>
              <a:rPr dirty="0" sz="1200" spc="-155">
                <a:latin typeface="Malgun Gothic"/>
                <a:cs typeface="Malgun Gothic"/>
              </a:rPr>
              <a:t>를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이용</a:t>
            </a:r>
            <a:r>
              <a:rPr dirty="0" sz="1200" spc="-155">
                <a:latin typeface="Malgun Gothic"/>
                <a:cs typeface="Malgun Gothic"/>
              </a:rPr>
              <a:t>한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AI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연산</a:t>
            </a:r>
            <a:endParaRPr sz="1200">
              <a:latin typeface="Malgun Gothic"/>
              <a:cs typeface="Malgun Gothic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909059" y="3547871"/>
            <a:ext cx="5219700" cy="2120265"/>
            <a:chOff x="3909059" y="3547871"/>
            <a:chExt cx="5219700" cy="2120265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8627" y="3547871"/>
              <a:ext cx="2580131" cy="21198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9059" y="3653027"/>
              <a:ext cx="2063495" cy="198729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42823" y="6501155"/>
            <a:ext cx="871855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9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dirty="0" baseline="3968" sz="2100" spc="-135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35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502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모</a:t>
            </a:r>
            <a:r>
              <a:rPr dirty="0" sz="2800" spc="-365"/>
              <a:t>델</a:t>
            </a:r>
            <a:r>
              <a:rPr dirty="0" sz="2800" spc="-175"/>
              <a:t> </a:t>
            </a:r>
            <a:r>
              <a:rPr dirty="0" sz="2800" spc="-370"/>
              <a:t>학</a:t>
            </a:r>
            <a:r>
              <a:rPr dirty="0" sz="2800" spc="-365"/>
              <a:t>습</a:t>
            </a:r>
            <a:r>
              <a:rPr dirty="0" sz="2800" spc="-175"/>
              <a:t> </a:t>
            </a:r>
            <a:r>
              <a:rPr dirty="0" sz="2800" spc="-365"/>
              <a:t>및</a:t>
            </a:r>
            <a:r>
              <a:rPr dirty="0" sz="2800" spc="-170"/>
              <a:t> </a:t>
            </a:r>
            <a:r>
              <a:rPr dirty="0" sz="2800" spc="-370"/>
              <a:t>평가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4424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700" y="1286255"/>
            <a:ext cx="9372600" cy="24307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700" y="4293108"/>
            <a:ext cx="9372600" cy="14096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8370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테스</a:t>
            </a:r>
            <a:r>
              <a:rPr dirty="0" sz="2800" spc="-365"/>
              <a:t>트</a:t>
            </a:r>
            <a:r>
              <a:rPr dirty="0" sz="2800" spc="-175"/>
              <a:t> </a:t>
            </a:r>
            <a:r>
              <a:rPr dirty="0" sz="2800" spc="-370"/>
              <a:t>데이터</a:t>
            </a:r>
            <a:r>
              <a:rPr dirty="0" sz="2800" spc="-365"/>
              <a:t>를</a:t>
            </a:r>
            <a:r>
              <a:rPr dirty="0" sz="2800" spc="-170"/>
              <a:t> </a:t>
            </a:r>
            <a:r>
              <a:rPr dirty="0" sz="2800" spc="-370"/>
              <a:t>이용</a:t>
            </a:r>
            <a:r>
              <a:rPr dirty="0" sz="2800" spc="-365"/>
              <a:t>한</a:t>
            </a:r>
            <a:r>
              <a:rPr dirty="0" sz="2800" spc="-170"/>
              <a:t> </a:t>
            </a:r>
            <a:r>
              <a:rPr dirty="0" sz="2800" spc="-370"/>
              <a:t>예</a:t>
            </a:r>
            <a:r>
              <a:rPr dirty="0" sz="2800" spc="-365"/>
              <a:t>측</a:t>
            </a:r>
            <a:r>
              <a:rPr dirty="0" sz="2800" spc="-175"/>
              <a:t> </a:t>
            </a:r>
            <a:r>
              <a:rPr dirty="0" sz="2800" spc="-365"/>
              <a:t>및</a:t>
            </a:r>
            <a:r>
              <a:rPr dirty="0" sz="2800" spc="-175"/>
              <a:t> </a:t>
            </a:r>
            <a:r>
              <a:rPr dirty="0" sz="2800" spc="-370"/>
              <a:t>교차분류</a:t>
            </a:r>
            <a:r>
              <a:rPr dirty="0" sz="2800" spc="-365"/>
              <a:t>표</a:t>
            </a:r>
            <a:r>
              <a:rPr dirty="0" sz="2800" spc="-160"/>
              <a:t> </a:t>
            </a:r>
            <a:r>
              <a:rPr dirty="0" sz="2800" spc="-370"/>
              <a:t>작성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44246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4832" y="1085088"/>
            <a:ext cx="9389745" cy="5149850"/>
            <a:chOff x="324832" y="1085088"/>
            <a:chExt cx="9389745" cy="514985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832" y="1085088"/>
              <a:ext cx="8924323" cy="33223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603" y="4509516"/>
              <a:ext cx="8890788" cy="17251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776" y="2636520"/>
              <a:ext cx="1972055" cy="24109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8204" y="2631948"/>
              <a:ext cx="1981200" cy="2420620"/>
            </a:xfrm>
            <a:custGeom>
              <a:avLst/>
              <a:gdLst/>
              <a:ahLst/>
              <a:cxnLst/>
              <a:rect l="l" t="t" r="r" b="b"/>
              <a:pathLst>
                <a:path w="1981200" h="2420620">
                  <a:moveTo>
                    <a:pt x="0" y="2420112"/>
                  </a:moveTo>
                  <a:lnTo>
                    <a:pt x="1981200" y="2420112"/>
                  </a:lnTo>
                  <a:lnTo>
                    <a:pt x="1981200" y="0"/>
                  </a:lnTo>
                  <a:lnTo>
                    <a:pt x="0" y="0"/>
                  </a:lnTo>
                  <a:lnTo>
                    <a:pt x="0" y="2420112"/>
                  </a:lnTo>
                  <a:close/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22059" y="3831082"/>
              <a:ext cx="911860" cy="328295"/>
            </a:xfrm>
            <a:custGeom>
              <a:avLst/>
              <a:gdLst/>
              <a:ahLst/>
              <a:cxnLst/>
              <a:rect l="l" t="t" r="r" b="b"/>
              <a:pathLst>
                <a:path w="911859" h="328295">
                  <a:moveTo>
                    <a:pt x="835917" y="26686"/>
                  </a:moveTo>
                  <a:lnTo>
                    <a:pt x="0" y="309499"/>
                  </a:lnTo>
                  <a:lnTo>
                    <a:pt x="6350" y="328295"/>
                  </a:lnTo>
                  <a:lnTo>
                    <a:pt x="842271" y="45481"/>
                  </a:lnTo>
                  <a:lnTo>
                    <a:pt x="835917" y="26686"/>
                  </a:lnTo>
                  <a:close/>
                </a:path>
                <a:path w="911859" h="328295">
                  <a:moveTo>
                    <a:pt x="900498" y="22606"/>
                  </a:moveTo>
                  <a:lnTo>
                    <a:pt x="847979" y="22606"/>
                  </a:lnTo>
                  <a:lnTo>
                    <a:pt x="854329" y="41402"/>
                  </a:lnTo>
                  <a:lnTo>
                    <a:pt x="842271" y="45481"/>
                  </a:lnTo>
                  <a:lnTo>
                    <a:pt x="851281" y="72136"/>
                  </a:lnTo>
                  <a:lnTo>
                    <a:pt x="900498" y="22606"/>
                  </a:lnTo>
                  <a:close/>
                </a:path>
                <a:path w="911859" h="328295">
                  <a:moveTo>
                    <a:pt x="847979" y="22606"/>
                  </a:moveTo>
                  <a:lnTo>
                    <a:pt x="835917" y="26686"/>
                  </a:lnTo>
                  <a:lnTo>
                    <a:pt x="842271" y="45481"/>
                  </a:lnTo>
                  <a:lnTo>
                    <a:pt x="854329" y="41402"/>
                  </a:lnTo>
                  <a:lnTo>
                    <a:pt x="847979" y="22606"/>
                  </a:lnTo>
                  <a:close/>
                </a:path>
                <a:path w="911859" h="328295">
                  <a:moveTo>
                    <a:pt x="826897" y="0"/>
                  </a:moveTo>
                  <a:lnTo>
                    <a:pt x="835917" y="26686"/>
                  </a:lnTo>
                  <a:lnTo>
                    <a:pt x="847979" y="22606"/>
                  </a:lnTo>
                  <a:lnTo>
                    <a:pt x="900498" y="22606"/>
                  </a:lnTo>
                  <a:lnTo>
                    <a:pt x="911351" y="11684"/>
                  </a:lnTo>
                  <a:lnTo>
                    <a:pt x="82689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0043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85"/>
              <a:t>l</a:t>
            </a:r>
            <a:r>
              <a:rPr dirty="0" sz="2800" spc="-45"/>
              <a:t>o</a:t>
            </a:r>
            <a:r>
              <a:rPr dirty="0" sz="2800" spc="-45"/>
              <a:t>s</a:t>
            </a:r>
            <a:r>
              <a:rPr dirty="0" sz="2800" spc="110"/>
              <a:t>s,</a:t>
            </a:r>
            <a:r>
              <a:rPr dirty="0" sz="2800" spc="-175"/>
              <a:t> </a:t>
            </a:r>
            <a:r>
              <a:rPr dirty="0" sz="2800" spc="-30"/>
              <a:t>a</a:t>
            </a:r>
            <a:r>
              <a:rPr dirty="0" sz="2800" spc="-85"/>
              <a:t>c</a:t>
            </a:r>
            <a:r>
              <a:rPr dirty="0" sz="2800" spc="-85"/>
              <a:t>cu</a:t>
            </a:r>
            <a:r>
              <a:rPr dirty="0" sz="2800" spc="-95"/>
              <a:t>r</a:t>
            </a:r>
            <a:r>
              <a:rPr dirty="0" sz="2800" spc="-50"/>
              <a:t>acy</a:t>
            </a:r>
            <a:r>
              <a:rPr dirty="0" sz="2800" spc="-185"/>
              <a:t> </a:t>
            </a:r>
            <a:r>
              <a:rPr dirty="0" sz="2800" spc="-370"/>
              <a:t>로</a:t>
            </a:r>
            <a:r>
              <a:rPr dirty="0" sz="2800" spc="-365"/>
              <a:t>그</a:t>
            </a:r>
            <a:r>
              <a:rPr dirty="0" sz="2800" spc="-175"/>
              <a:t> </a:t>
            </a:r>
            <a:r>
              <a:rPr dirty="0" sz="2800" spc="-365"/>
              <a:t>시각화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38925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케라스</a:t>
            </a:r>
            <a:r>
              <a:rPr dirty="0" sz="1000" spc="-135">
                <a:latin typeface="Malgun Gothic"/>
                <a:cs typeface="Malgun Gothic"/>
              </a:rPr>
              <a:t>를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이용</a:t>
            </a:r>
            <a:r>
              <a:rPr dirty="0" sz="1000" spc="-135">
                <a:latin typeface="Malgun Gothic"/>
                <a:cs typeface="Malgun Gothic"/>
              </a:rPr>
              <a:t>한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와</a:t>
            </a:r>
            <a:r>
              <a:rPr dirty="0" sz="1000" spc="-135">
                <a:latin typeface="Malgun Gothic"/>
                <a:cs typeface="Malgun Gothic"/>
              </a:rPr>
              <a:t>인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데이</a:t>
            </a:r>
            <a:r>
              <a:rPr dirty="0" sz="1000" spc="-135">
                <a:latin typeface="Malgun Gothic"/>
                <a:cs typeface="Malgun Gothic"/>
              </a:rPr>
              <a:t>터</a:t>
            </a:r>
            <a:r>
              <a:rPr dirty="0" sz="1000" spc="-3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분류</a:t>
            </a:r>
            <a:r>
              <a:rPr dirty="0" sz="1000" spc="-135">
                <a:latin typeface="Malgun Gothic"/>
                <a:cs typeface="Malgun Gothic"/>
              </a:rPr>
              <a:t>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40">
                <a:latin typeface="Malgun Gothic"/>
                <a:cs typeface="Malgun Gothic"/>
              </a:rPr>
              <a:t>DNN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구</a:t>
            </a:r>
            <a:r>
              <a:rPr dirty="0" sz="1000" spc="-135">
                <a:latin typeface="Malgun Gothic"/>
                <a:cs typeface="Malgun Gothic"/>
              </a:rPr>
              <a:t>현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4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학</a:t>
            </a:r>
            <a:r>
              <a:rPr dirty="0" sz="1000" spc="-135">
                <a:latin typeface="Malgun Gothic"/>
                <a:cs typeface="Malgun Gothic"/>
              </a:rPr>
              <a:t>습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</a:t>
            </a:r>
            <a:r>
              <a:rPr dirty="0" sz="1000" spc="-135">
                <a:latin typeface="Malgun Gothic"/>
                <a:cs typeface="Malgun Gothic"/>
              </a:rPr>
              <a:t>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시각화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0797" y="1124711"/>
            <a:ext cx="9445625" cy="5113020"/>
            <a:chOff x="280797" y="1124711"/>
            <a:chExt cx="9445625" cy="511302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797" y="1124711"/>
              <a:ext cx="9353930" cy="4428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0631" y="4402835"/>
              <a:ext cx="3145535" cy="183489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56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56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sp>
          <p:nvSpPr>
            <p:cNvPr id="3" name="object 3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0996" y="234066"/>
            <a:ext cx="9346565" cy="5749925"/>
            <a:chOff x="280996" y="234066"/>
            <a:chExt cx="9346565" cy="5749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6" y="234066"/>
              <a:ext cx="9346066" cy="5749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411" y="3157728"/>
              <a:ext cx="4836795" cy="0"/>
            </a:xfrm>
            <a:custGeom>
              <a:avLst/>
              <a:gdLst/>
              <a:ahLst/>
              <a:cxnLst/>
              <a:rect l="l" t="t" r="r" b="b"/>
              <a:pathLst>
                <a:path w="4836795" h="0">
                  <a:moveTo>
                    <a:pt x="0" y="0"/>
                  </a:moveTo>
                  <a:lnTo>
                    <a:pt x="4836541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67661" y="2458973"/>
            <a:ext cx="61715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3</a:t>
            </a:r>
            <a:r>
              <a:rPr dirty="0" spc="-250"/>
              <a:t>장</a:t>
            </a:r>
            <a:r>
              <a:rPr dirty="0" spc="160"/>
              <a:t>.</a:t>
            </a:r>
            <a:r>
              <a:rPr dirty="0" spc="-280"/>
              <a:t> </a:t>
            </a:r>
            <a:r>
              <a:rPr dirty="0" spc="-250"/>
              <a:t>인공신경</a:t>
            </a:r>
            <a:r>
              <a:rPr dirty="0" spc="-245"/>
              <a:t>망</a:t>
            </a:r>
            <a:r>
              <a:rPr dirty="0" spc="-245"/>
              <a:t> </a:t>
            </a:r>
            <a:r>
              <a:rPr dirty="0" spc="-245"/>
              <a:t>모형</a:t>
            </a:r>
            <a:r>
              <a:rPr dirty="0" spc="-270"/>
              <a:t> </a:t>
            </a:r>
            <a:r>
              <a:rPr dirty="0" spc="-250"/>
              <a:t>최적화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63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9257" y="3283966"/>
            <a:ext cx="35236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80">
                <a:latin typeface="Malgun Gothic"/>
                <a:cs typeface="Malgun Gothic"/>
              </a:rPr>
              <a:t>케라스</a:t>
            </a:r>
            <a:r>
              <a:rPr dirty="0" sz="1300" spc="-85">
                <a:latin typeface="Malgun Gothic"/>
                <a:cs typeface="Malgun Gothic"/>
              </a:rPr>
              <a:t>를</a:t>
            </a:r>
            <a:r>
              <a:rPr dirty="0" sz="1300" spc="-8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이용</a:t>
            </a:r>
            <a:r>
              <a:rPr dirty="0" sz="1300" spc="-85">
                <a:latin typeface="Malgun Gothic"/>
                <a:cs typeface="Malgun Gothic"/>
              </a:rPr>
              <a:t>한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인공신경</a:t>
            </a:r>
            <a:r>
              <a:rPr dirty="0" sz="1300" spc="-85">
                <a:latin typeface="Malgun Gothic"/>
                <a:cs typeface="Malgun Gothic"/>
              </a:rPr>
              <a:t>망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딥러</a:t>
            </a:r>
            <a:r>
              <a:rPr dirty="0" sz="1300" spc="-85">
                <a:latin typeface="Malgun Gothic"/>
                <a:cs typeface="Malgun Gothic"/>
              </a:rPr>
              <a:t>닝</a:t>
            </a:r>
            <a:r>
              <a:rPr dirty="0" sz="1300" spc="-95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알고리</a:t>
            </a:r>
            <a:r>
              <a:rPr dirty="0" sz="1300" spc="-85">
                <a:latin typeface="Malgun Gothic"/>
                <a:cs typeface="Malgun Gothic"/>
              </a:rPr>
              <a:t>즘</a:t>
            </a:r>
            <a:r>
              <a:rPr dirty="0" sz="1300" spc="-80">
                <a:latin typeface="Malgun Gothic"/>
                <a:cs typeface="Malgun Gothic"/>
              </a:rPr>
              <a:t> </a:t>
            </a:r>
            <a:r>
              <a:rPr dirty="0" sz="1300" spc="-80">
                <a:latin typeface="Malgun Gothic"/>
                <a:cs typeface="Malgun Gothic"/>
              </a:rPr>
              <a:t>구현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4630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장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847343"/>
            <a:ext cx="9511665" cy="5404485"/>
            <a:chOff x="64007" y="847343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89175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3586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20345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5407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847343"/>
              <a:ext cx="1602613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4"/>
                  </a:lnTo>
                  <a:lnTo>
                    <a:pt x="958743" y="844149"/>
                  </a:lnTo>
                  <a:lnTo>
                    <a:pt x="984769" y="805175"/>
                  </a:lnTo>
                  <a:lnTo>
                    <a:pt x="1007002" y="764508"/>
                  </a:lnTo>
                  <a:lnTo>
                    <a:pt x="1025436" y="722412"/>
                  </a:lnTo>
                  <a:lnTo>
                    <a:pt x="1040062" y="679152"/>
                  </a:lnTo>
                  <a:lnTo>
                    <a:pt x="1050875" y="634993"/>
                  </a:lnTo>
                  <a:lnTo>
                    <a:pt x="1057866" y="590199"/>
                  </a:lnTo>
                  <a:lnTo>
                    <a:pt x="1061027" y="545036"/>
                  </a:lnTo>
                  <a:lnTo>
                    <a:pt x="1060352" y="499768"/>
                  </a:lnTo>
                  <a:lnTo>
                    <a:pt x="1055834" y="454660"/>
                  </a:lnTo>
                  <a:lnTo>
                    <a:pt x="1047463" y="409978"/>
                  </a:lnTo>
                  <a:lnTo>
                    <a:pt x="1035234" y="365985"/>
                  </a:lnTo>
                  <a:lnTo>
                    <a:pt x="1019139" y="322947"/>
                  </a:lnTo>
                  <a:lnTo>
                    <a:pt x="999169" y="281129"/>
                  </a:lnTo>
                  <a:lnTo>
                    <a:pt x="975319" y="240795"/>
                  </a:lnTo>
                  <a:lnTo>
                    <a:pt x="947580" y="202210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10"/>
                  </a:lnTo>
                  <a:lnTo>
                    <a:pt x="975319" y="240795"/>
                  </a:lnTo>
                  <a:lnTo>
                    <a:pt x="999169" y="281129"/>
                  </a:lnTo>
                  <a:lnTo>
                    <a:pt x="1019139" y="322947"/>
                  </a:lnTo>
                  <a:lnTo>
                    <a:pt x="1035234" y="365985"/>
                  </a:lnTo>
                  <a:lnTo>
                    <a:pt x="1047463" y="409978"/>
                  </a:lnTo>
                  <a:lnTo>
                    <a:pt x="1055834" y="454660"/>
                  </a:lnTo>
                  <a:lnTo>
                    <a:pt x="1060352" y="499768"/>
                  </a:lnTo>
                  <a:lnTo>
                    <a:pt x="1061027" y="545036"/>
                  </a:lnTo>
                  <a:lnTo>
                    <a:pt x="1057866" y="590199"/>
                  </a:lnTo>
                  <a:lnTo>
                    <a:pt x="1050875" y="634993"/>
                  </a:lnTo>
                  <a:lnTo>
                    <a:pt x="1040062" y="679152"/>
                  </a:lnTo>
                  <a:lnTo>
                    <a:pt x="1025436" y="722412"/>
                  </a:lnTo>
                  <a:lnTo>
                    <a:pt x="1007002" y="764508"/>
                  </a:lnTo>
                  <a:lnTo>
                    <a:pt x="984769" y="805175"/>
                  </a:lnTo>
                  <a:lnTo>
                    <a:pt x="958743" y="844149"/>
                  </a:lnTo>
                  <a:lnTo>
                    <a:pt x="928933" y="881164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81099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83385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452371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2217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3754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latin typeface="Malgun Gothic"/>
                <a:cs typeface="Malgun Gothic"/>
              </a:rPr>
              <a:t>레이어의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입력층의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변수의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동일해야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출력층의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수  는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레이블의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수이</a:t>
            </a:r>
            <a:r>
              <a:rPr dirty="0" sz="1600" spc="-215" b="1">
                <a:latin typeface="Malgun Gothic"/>
                <a:cs typeface="Malgun Gothic"/>
              </a:rPr>
              <a:t>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r>
              <a:rPr dirty="0" sz="1600" spc="60" b="1">
                <a:latin typeface="Malgun Gothic"/>
                <a:cs typeface="Malgun Gothic"/>
              </a:rPr>
              <a:t>.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연구자가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계층에서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층의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과적합을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일부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0</a:t>
            </a:r>
            <a:r>
              <a:rPr dirty="0" sz="1600" spc="-210" b="1">
                <a:latin typeface="Malgun Gothic"/>
                <a:cs typeface="Malgun Gothic"/>
              </a:rPr>
              <a:t>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오차의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경사가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묻히는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195" b="1"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110" b="1"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latin typeface="Malgun Gothic"/>
                <a:cs typeface="Malgun Gothic"/>
              </a:rPr>
              <a:t> </a:t>
            </a:r>
            <a:r>
              <a:rPr dirty="0" sz="1600" spc="-75" b="1"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 </a:t>
            </a:r>
            <a:r>
              <a:rPr dirty="0" sz="1600" spc="-54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출력값을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정규화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할지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latin typeface="Malgun Gothic"/>
                <a:cs typeface="Malgun Gothic"/>
              </a:rPr>
              <a:t>손실함수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예측한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실제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차이를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계산하는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5" b="1">
                <a:latin typeface="Malgun Gothic"/>
                <a:cs typeface="Malgun Gothic"/>
              </a:rPr>
              <a:t>옵티마이저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손실함수를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최소화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하도록</a:t>
            </a:r>
            <a:r>
              <a:rPr dirty="0" sz="1600" spc="-9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60" b="1">
                <a:latin typeface="Malgun Gothic"/>
                <a:cs typeface="Malgun Gothic"/>
              </a:rPr>
              <a:t>(epoch)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입력되어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업데이트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9105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64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86916"/>
            <a:ext cx="204470" cy="205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65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5004053"/>
            <a:ext cx="1129665" cy="3119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spc="5" b="1">
                <a:latin typeface="Malgun Gothic"/>
                <a:cs typeface="Malgun Gothic"/>
              </a:rPr>
              <a:t>1절.</a:t>
            </a:r>
            <a:r>
              <a:rPr dirty="0" sz="4000" spc="-325" b="1">
                <a:latin typeface="Malgun Gothic"/>
                <a:cs typeface="Malgun Gothic"/>
              </a:rPr>
              <a:t> </a:t>
            </a:r>
            <a:r>
              <a:rPr dirty="0" sz="4000" spc="-250" b="1">
                <a:latin typeface="Malgun Gothic"/>
                <a:cs typeface="Malgun Gothic"/>
              </a:rPr>
              <a:t>과적합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3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r>
              <a:rPr dirty="0" sz="2000" spc="-19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모형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최적화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4630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장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847343"/>
            <a:ext cx="9511665" cy="5404485"/>
            <a:chOff x="64007" y="847343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89175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3586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20345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5407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847343"/>
              <a:ext cx="1602613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4"/>
                  </a:lnTo>
                  <a:lnTo>
                    <a:pt x="958743" y="844149"/>
                  </a:lnTo>
                  <a:lnTo>
                    <a:pt x="984769" y="805175"/>
                  </a:lnTo>
                  <a:lnTo>
                    <a:pt x="1007002" y="764508"/>
                  </a:lnTo>
                  <a:lnTo>
                    <a:pt x="1025436" y="722412"/>
                  </a:lnTo>
                  <a:lnTo>
                    <a:pt x="1040062" y="679152"/>
                  </a:lnTo>
                  <a:lnTo>
                    <a:pt x="1050875" y="634993"/>
                  </a:lnTo>
                  <a:lnTo>
                    <a:pt x="1057866" y="590199"/>
                  </a:lnTo>
                  <a:lnTo>
                    <a:pt x="1061027" y="545036"/>
                  </a:lnTo>
                  <a:lnTo>
                    <a:pt x="1060352" y="499768"/>
                  </a:lnTo>
                  <a:lnTo>
                    <a:pt x="1055834" y="454660"/>
                  </a:lnTo>
                  <a:lnTo>
                    <a:pt x="1047463" y="409978"/>
                  </a:lnTo>
                  <a:lnTo>
                    <a:pt x="1035234" y="365985"/>
                  </a:lnTo>
                  <a:lnTo>
                    <a:pt x="1019139" y="322947"/>
                  </a:lnTo>
                  <a:lnTo>
                    <a:pt x="999169" y="281129"/>
                  </a:lnTo>
                  <a:lnTo>
                    <a:pt x="975319" y="240795"/>
                  </a:lnTo>
                  <a:lnTo>
                    <a:pt x="947580" y="202210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10"/>
                  </a:lnTo>
                  <a:lnTo>
                    <a:pt x="975319" y="240795"/>
                  </a:lnTo>
                  <a:lnTo>
                    <a:pt x="999169" y="281129"/>
                  </a:lnTo>
                  <a:lnTo>
                    <a:pt x="1019139" y="322947"/>
                  </a:lnTo>
                  <a:lnTo>
                    <a:pt x="1035234" y="365985"/>
                  </a:lnTo>
                  <a:lnTo>
                    <a:pt x="1047463" y="409978"/>
                  </a:lnTo>
                  <a:lnTo>
                    <a:pt x="1055834" y="454660"/>
                  </a:lnTo>
                  <a:lnTo>
                    <a:pt x="1060352" y="499768"/>
                  </a:lnTo>
                  <a:lnTo>
                    <a:pt x="1061027" y="545036"/>
                  </a:lnTo>
                  <a:lnTo>
                    <a:pt x="1057866" y="590199"/>
                  </a:lnTo>
                  <a:lnTo>
                    <a:pt x="1050875" y="634993"/>
                  </a:lnTo>
                  <a:lnTo>
                    <a:pt x="1040062" y="679152"/>
                  </a:lnTo>
                  <a:lnTo>
                    <a:pt x="1025436" y="722412"/>
                  </a:lnTo>
                  <a:lnTo>
                    <a:pt x="1007002" y="764508"/>
                  </a:lnTo>
                  <a:lnTo>
                    <a:pt x="984769" y="805175"/>
                  </a:lnTo>
                  <a:lnTo>
                    <a:pt x="958743" y="844149"/>
                  </a:lnTo>
                  <a:lnTo>
                    <a:pt x="928933" y="881164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81099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83385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452371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2217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3754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latin typeface="Malgun Gothic"/>
                <a:cs typeface="Malgun Gothic"/>
              </a:rPr>
              <a:t>레이어의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입력층의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변수의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동일해야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출력층의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수  는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레이블의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수이</a:t>
            </a:r>
            <a:r>
              <a:rPr dirty="0" sz="1600" spc="-215" b="1">
                <a:latin typeface="Malgun Gothic"/>
                <a:cs typeface="Malgun Gothic"/>
              </a:rPr>
              <a:t>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r>
              <a:rPr dirty="0" sz="1600" spc="60" b="1">
                <a:latin typeface="Malgun Gothic"/>
                <a:cs typeface="Malgun Gothic"/>
              </a:rPr>
              <a:t>.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연구자가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계층에서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활성화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각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층의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초기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값을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드롭아웃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비율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과적합을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줄이기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위해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일부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뉴런의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출력을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30" b="1">
                <a:solidFill>
                  <a:srgbClr val="FF0000"/>
                </a:solidFill>
                <a:latin typeface="Malgun Gothic"/>
                <a:cs typeface="Malgun Gothic"/>
              </a:rPr>
              <a:t>0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으로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하기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위한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오차의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경사가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묻히는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195" b="1"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latin typeface="Malgun Gothic"/>
                <a:cs typeface="Malgun Gothic"/>
              </a:rPr>
              <a:t> </a:t>
            </a:r>
            <a:r>
              <a:rPr dirty="0" sz="1600" spc="-110" b="1"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latin typeface="Malgun Gothic"/>
                <a:cs typeface="Malgun Gothic"/>
              </a:rPr>
              <a:t> </a:t>
            </a:r>
            <a:r>
              <a:rPr dirty="0" sz="1600" spc="-75" b="1"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 </a:t>
            </a:r>
            <a:r>
              <a:rPr dirty="0" sz="1600" spc="-54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출력값을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정규화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할지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latin typeface="Malgun Gothic"/>
                <a:cs typeface="Malgun Gothic"/>
              </a:rPr>
              <a:t>손실함수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예측한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실제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차이를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계산하는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5" b="1">
                <a:latin typeface="Malgun Gothic"/>
                <a:cs typeface="Malgun Gothic"/>
              </a:rPr>
              <a:t>옵티마이저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손실함수를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최소화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하도록</a:t>
            </a:r>
            <a:r>
              <a:rPr dirty="0" sz="1600" spc="-9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60" b="1">
                <a:latin typeface="Malgun Gothic"/>
                <a:cs typeface="Malgun Gothic"/>
              </a:rPr>
              <a:t>(epoch)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입력되어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업데이트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9105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908" y="85724"/>
            <a:ext cx="131127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 b="1">
                <a:latin typeface="Malgun Gothic"/>
                <a:cs typeface="Malgun Gothic"/>
              </a:rPr>
              <a:t>과적합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35">
                <a:latin typeface="Malgun Gothic"/>
                <a:cs typeface="Malgun Gothic"/>
              </a:rPr>
              <a:t>절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과적합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107" y="1408150"/>
            <a:ext cx="9643110" cy="768350"/>
            <a:chOff x="102107" y="1408150"/>
            <a:chExt cx="9643110" cy="76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523999"/>
              <a:ext cx="9289034" cy="437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408150"/>
              <a:ext cx="611098" cy="7681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434083"/>
              <a:ext cx="509016" cy="6659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2107" y="2415514"/>
            <a:ext cx="9643110" cy="768350"/>
            <a:chOff x="102107" y="2415514"/>
            <a:chExt cx="9643110" cy="7683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76" y="2531363"/>
              <a:ext cx="9289034" cy="4373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2415514"/>
              <a:ext cx="611098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2441447"/>
              <a:ext cx="509016" cy="6659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676" y="3520440"/>
            <a:ext cx="9289034" cy="6461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4111" y="1528318"/>
            <a:ext cx="8928735" cy="2584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과적합은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130" b="1">
                <a:latin typeface="Malgun Gothic"/>
                <a:cs typeface="Malgun Gothic"/>
              </a:rPr>
              <a:t>과대적합(Overfitting)과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135" b="1">
                <a:latin typeface="Malgun Gothic"/>
                <a:cs typeface="Malgun Gothic"/>
              </a:rPr>
              <a:t>과소적합(Underfitting)으로 </a:t>
            </a:r>
            <a:r>
              <a:rPr dirty="0" sz="2000" spc="-254" b="1">
                <a:latin typeface="Malgun Gothic"/>
                <a:cs typeface="Malgun Gothic"/>
              </a:rPr>
              <a:t>나눠짐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우리가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보통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말하는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과적합은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130" b="1">
                <a:latin typeface="Malgun Gothic"/>
                <a:cs typeface="Malgun Gothic"/>
              </a:rPr>
              <a:t>과대적합(Overfitting)을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의미함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941830" algn="l"/>
              </a:tabLst>
            </a:pPr>
            <a:r>
              <a:rPr dirty="0" sz="2000" spc="-254" b="1">
                <a:latin typeface="Malgun Gothic"/>
                <a:cs typeface="Malgun Gothic"/>
              </a:rPr>
              <a:t>과대적합의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판단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b="1">
                <a:latin typeface="Malgun Gothic"/>
                <a:cs typeface="Malgun Gothic"/>
              </a:rPr>
              <a:t>	</a:t>
            </a:r>
            <a:r>
              <a:rPr dirty="0" sz="2000" spc="-254" b="1">
                <a:latin typeface="Malgun Gothic"/>
                <a:cs typeface="Malgun Gothic"/>
              </a:rPr>
              <a:t>훈련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데이터셋의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오차</a:t>
            </a:r>
            <a:r>
              <a:rPr dirty="0" sz="2000" spc="-95" b="1">
                <a:latin typeface="Malgun Gothic"/>
                <a:cs typeface="Malgun Gothic"/>
              </a:rPr>
              <a:t>(</a:t>
            </a:r>
            <a:r>
              <a:rPr dirty="0" sz="2000" spc="-250" b="1">
                <a:latin typeface="Malgun Gothic"/>
                <a:cs typeface="Malgun Gothic"/>
              </a:rPr>
              <a:t>또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정확도</a:t>
            </a:r>
            <a:r>
              <a:rPr dirty="0" sz="2000" spc="-9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검증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데이터셋의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</a:t>
            </a:r>
            <a:r>
              <a:rPr dirty="0" sz="2000" spc="-250" b="1">
                <a:latin typeface="Malgun Gothic"/>
                <a:cs typeface="Malgun Gothic"/>
              </a:rPr>
              <a:t>차</a:t>
            </a:r>
            <a:r>
              <a:rPr dirty="0" sz="2000" spc="-95" b="1">
                <a:latin typeface="Malgun Gothic"/>
                <a:cs typeface="Malgun Gothic"/>
              </a:rPr>
              <a:t>(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정확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도</a:t>
            </a:r>
            <a:r>
              <a:rPr dirty="0" sz="2000" spc="-9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차이를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보고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판단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2107" y="3361931"/>
            <a:ext cx="611505" cy="1090295"/>
            <a:chOff x="102107" y="3361931"/>
            <a:chExt cx="611505" cy="109029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07" y="3361931"/>
              <a:ext cx="611098" cy="1089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3387851"/>
              <a:ext cx="509016" cy="9875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66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조</a:t>
            </a:r>
            <a:r>
              <a:rPr dirty="0" sz="2800" spc="-365"/>
              <a:t>기</a:t>
            </a:r>
            <a:r>
              <a:rPr dirty="0" sz="2800" spc="-175"/>
              <a:t> </a:t>
            </a:r>
            <a:r>
              <a:rPr dirty="0" sz="2800" spc="-370"/>
              <a:t>종료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4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35">
                <a:latin typeface="Malgun Gothic"/>
                <a:cs typeface="Malgun Gothic"/>
              </a:rPr>
              <a:t>절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방지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272552"/>
            <a:ext cx="9643110" cy="1122045"/>
            <a:chOff x="102107" y="1272552"/>
            <a:chExt cx="9643110" cy="1122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435607"/>
              <a:ext cx="9289034" cy="6659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272552"/>
              <a:ext cx="611098" cy="1121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298447"/>
              <a:ext cx="509016" cy="101955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16622" y="3608832"/>
            <a:ext cx="2644140" cy="1924685"/>
            <a:chOff x="1016622" y="3608832"/>
            <a:chExt cx="2644140" cy="1924685"/>
          </a:xfrm>
        </p:grpSpPr>
        <p:sp>
          <p:nvSpPr>
            <p:cNvPr id="9" name="object 9"/>
            <p:cNvSpPr/>
            <p:nvPr/>
          </p:nvSpPr>
          <p:spPr>
            <a:xfrm>
              <a:off x="1016622" y="3608831"/>
              <a:ext cx="2644140" cy="1924685"/>
            </a:xfrm>
            <a:custGeom>
              <a:avLst/>
              <a:gdLst/>
              <a:ahLst/>
              <a:cxnLst/>
              <a:rect l="l" t="t" r="r" b="b"/>
              <a:pathLst>
                <a:path w="2644140" h="1924685">
                  <a:moveTo>
                    <a:pt x="2644025" y="1872996"/>
                  </a:moveTo>
                  <a:lnTo>
                    <a:pt x="2633129" y="1866646"/>
                  </a:lnTo>
                  <a:lnTo>
                    <a:pt x="2555379" y="1821307"/>
                  </a:lnTo>
                  <a:lnTo>
                    <a:pt x="2551442" y="1822323"/>
                  </a:lnTo>
                  <a:lnTo>
                    <a:pt x="2549791" y="1825371"/>
                  </a:lnTo>
                  <a:lnTo>
                    <a:pt x="2548013" y="1828419"/>
                  </a:lnTo>
                  <a:lnTo>
                    <a:pt x="2549029" y="1832229"/>
                  </a:lnTo>
                  <a:lnTo>
                    <a:pt x="2608008" y="1866646"/>
                  </a:lnTo>
                  <a:lnTo>
                    <a:pt x="58051" y="1866646"/>
                  </a:lnTo>
                  <a:lnTo>
                    <a:pt x="58051" y="36055"/>
                  </a:lnTo>
                  <a:lnTo>
                    <a:pt x="92430" y="94996"/>
                  </a:lnTo>
                  <a:lnTo>
                    <a:pt x="96316" y="96012"/>
                  </a:lnTo>
                  <a:lnTo>
                    <a:pt x="102387" y="92456"/>
                  </a:lnTo>
                  <a:lnTo>
                    <a:pt x="103403" y="88646"/>
                  </a:lnTo>
                  <a:lnTo>
                    <a:pt x="59029" y="12573"/>
                  </a:lnTo>
                  <a:lnTo>
                    <a:pt x="51701" y="0"/>
                  </a:lnTo>
                  <a:lnTo>
                    <a:pt x="0" y="88646"/>
                  </a:lnTo>
                  <a:lnTo>
                    <a:pt x="1028" y="92456"/>
                  </a:lnTo>
                  <a:lnTo>
                    <a:pt x="7086" y="96012"/>
                  </a:lnTo>
                  <a:lnTo>
                    <a:pt x="10972" y="94996"/>
                  </a:lnTo>
                  <a:lnTo>
                    <a:pt x="45351" y="36055"/>
                  </a:lnTo>
                  <a:lnTo>
                    <a:pt x="45351" y="1872234"/>
                  </a:lnTo>
                  <a:lnTo>
                    <a:pt x="51701" y="1872234"/>
                  </a:lnTo>
                  <a:lnTo>
                    <a:pt x="51701" y="1879346"/>
                  </a:lnTo>
                  <a:lnTo>
                    <a:pt x="2608008" y="1879346"/>
                  </a:lnTo>
                  <a:lnTo>
                    <a:pt x="2549029" y="1913763"/>
                  </a:lnTo>
                  <a:lnTo>
                    <a:pt x="2548013" y="1917573"/>
                  </a:lnTo>
                  <a:lnTo>
                    <a:pt x="2549791" y="1920621"/>
                  </a:lnTo>
                  <a:lnTo>
                    <a:pt x="2551442" y="1923669"/>
                  </a:lnTo>
                  <a:lnTo>
                    <a:pt x="2555379" y="1924685"/>
                  </a:lnTo>
                  <a:lnTo>
                    <a:pt x="2633129" y="1879346"/>
                  </a:lnTo>
                  <a:lnTo>
                    <a:pt x="2644025" y="1872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67384" y="3704844"/>
              <a:ext cx="2357755" cy="1664335"/>
            </a:xfrm>
            <a:custGeom>
              <a:avLst/>
              <a:gdLst/>
              <a:ahLst/>
              <a:cxnLst/>
              <a:rect l="l" t="t" r="r" b="b"/>
              <a:pathLst>
                <a:path w="2357754" h="1664335">
                  <a:moveTo>
                    <a:pt x="0" y="120395"/>
                  </a:moveTo>
                  <a:lnTo>
                    <a:pt x="4040" y="168823"/>
                  </a:lnTo>
                  <a:lnTo>
                    <a:pt x="8297" y="217275"/>
                  </a:lnTo>
                  <a:lnTo>
                    <a:pt x="12990" y="265769"/>
                  </a:lnTo>
                  <a:lnTo>
                    <a:pt x="18335" y="314322"/>
                  </a:lnTo>
                  <a:lnTo>
                    <a:pt x="24550" y="362952"/>
                  </a:lnTo>
                  <a:lnTo>
                    <a:pt x="31853" y="411678"/>
                  </a:lnTo>
                  <a:lnTo>
                    <a:pt x="40461" y="460516"/>
                  </a:lnTo>
                  <a:lnTo>
                    <a:pt x="50591" y="509485"/>
                  </a:lnTo>
                  <a:lnTo>
                    <a:pt x="62461" y="558602"/>
                  </a:lnTo>
                  <a:lnTo>
                    <a:pt x="76288" y="607885"/>
                  </a:lnTo>
                  <a:lnTo>
                    <a:pt x="92290" y="657351"/>
                  </a:lnTo>
                  <a:lnTo>
                    <a:pt x="108874" y="703700"/>
                  </a:lnTo>
                  <a:lnTo>
                    <a:pt x="127106" y="751514"/>
                  </a:lnTo>
                  <a:lnTo>
                    <a:pt x="146883" y="800342"/>
                  </a:lnTo>
                  <a:lnTo>
                    <a:pt x="168103" y="849733"/>
                  </a:lnTo>
                  <a:lnTo>
                    <a:pt x="190665" y="899237"/>
                  </a:lnTo>
                  <a:lnTo>
                    <a:pt x="214466" y="948404"/>
                  </a:lnTo>
                  <a:lnTo>
                    <a:pt x="239404" y="996782"/>
                  </a:lnTo>
                  <a:lnTo>
                    <a:pt x="265376" y="1043921"/>
                  </a:lnTo>
                  <a:lnTo>
                    <a:pt x="292281" y="1089370"/>
                  </a:lnTo>
                  <a:lnTo>
                    <a:pt x="320017" y="1132678"/>
                  </a:lnTo>
                  <a:lnTo>
                    <a:pt x="348481" y="1173396"/>
                  </a:lnTo>
                  <a:lnTo>
                    <a:pt x="377571" y="1211071"/>
                  </a:lnTo>
                  <a:lnTo>
                    <a:pt x="414200" y="1252941"/>
                  </a:lnTo>
                  <a:lnTo>
                    <a:pt x="453286" y="1292133"/>
                  </a:lnTo>
                  <a:lnTo>
                    <a:pt x="494350" y="1328749"/>
                  </a:lnTo>
                  <a:lnTo>
                    <a:pt x="536914" y="1362892"/>
                  </a:lnTo>
                  <a:lnTo>
                    <a:pt x="580501" y="1394666"/>
                  </a:lnTo>
                  <a:lnTo>
                    <a:pt x="624632" y="1424172"/>
                  </a:lnTo>
                  <a:lnTo>
                    <a:pt x="668831" y="1451515"/>
                  </a:lnTo>
                  <a:lnTo>
                    <a:pt x="712619" y="1476796"/>
                  </a:lnTo>
                  <a:lnTo>
                    <a:pt x="755518" y="1500119"/>
                  </a:lnTo>
                  <a:lnTo>
                    <a:pt x="797052" y="1521586"/>
                  </a:lnTo>
                  <a:lnTo>
                    <a:pt x="846000" y="1544645"/>
                  </a:lnTo>
                  <a:lnTo>
                    <a:pt x="892099" y="1563040"/>
                  </a:lnTo>
                  <a:lnTo>
                    <a:pt x="936823" y="1577607"/>
                  </a:lnTo>
                  <a:lnTo>
                    <a:pt x="981646" y="1589182"/>
                  </a:lnTo>
                  <a:lnTo>
                    <a:pt x="1028040" y="1598603"/>
                  </a:lnTo>
                  <a:lnTo>
                    <a:pt x="1077479" y="1606704"/>
                  </a:lnTo>
                  <a:lnTo>
                    <a:pt x="1131437" y="1614324"/>
                  </a:lnTo>
                  <a:lnTo>
                    <a:pt x="1191386" y="1622297"/>
                  </a:lnTo>
                  <a:lnTo>
                    <a:pt x="1235426" y="1627519"/>
                  </a:lnTo>
                  <a:lnTo>
                    <a:pt x="1282614" y="1632057"/>
                  </a:lnTo>
                  <a:lnTo>
                    <a:pt x="1332424" y="1635984"/>
                  </a:lnTo>
                  <a:lnTo>
                    <a:pt x="1384332" y="1639372"/>
                  </a:lnTo>
                  <a:lnTo>
                    <a:pt x="1437814" y="1642294"/>
                  </a:lnTo>
                  <a:lnTo>
                    <a:pt x="1492345" y="1644824"/>
                  </a:lnTo>
                  <a:lnTo>
                    <a:pt x="1547399" y="1647034"/>
                  </a:lnTo>
                  <a:lnTo>
                    <a:pt x="1602453" y="1648996"/>
                  </a:lnTo>
                  <a:lnTo>
                    <a:pt x="1656980" y="1650783"/>
                  </a:lnTo>
                  <a:lnTo>
                    <a:pt x="1710458" y="1652469"/>
                  </a:lnTo>
                  <a:lnTo>
                    <a:pt x="1762360" y="1654125"/>
                  </a:lnTo>
                  <a:lnTo>
                    <a:pt x="1812163" y="1655825"/>
                  </a:lnTo>
                  <a:lnTo>
                    <a:pt x="1868818" y="1657595"/>
                  </a:lnTo>
                  <a:lnTo>
                    <a:pt x="1931150" y="1659107"/>
                  </a:lnTo>
                  <a:lnTo>
                    <a:pt x="1996796" y="1660379"/>
                  </a:lnTo>
                  <a:lnTo>
                    <a:pt x="2063390" y="1661430"/>
                  </a:lnTo>
                  <a:lnTo>
                    <a:pt x="2128569" y="1662280"/>
                  </a:lnTo>
                  <a:lnTo>
                    <a:pt x="2189967" y="1662948"/>
                  </a:lnTo>
                  <a:lnTo>
                    <a:pt x="2245221" y="1663452"/>
                  </a:lnTo>
                  <a:lnTo>
                    <a:pt x="2291966" y="1663811"/>
                  </a:lnTo>
                  <a:lnTo>
                    <a:pt x="2350470" y="1664170"/>
                  </a:lnTo>
                  <a:lnTo>
                    <a:pt x="2357501" y="1664207"/>
                  </a:lnTo>
                  <a:lnTo>
                    <a:pt x="2349219" y="1664107"/>
                  </a:lnTo>
                  <a:lnTo>
                    <a:pt x="2328269" y="1663817"/>
                  </a:lnTo>
                  <a:lnTo>
                    <a:pt x="2253427" y="1662746"/>
                  </a:lnTo>
                  <a:lnTo>
                    <a:pt x="2202070" y="1662003"/>
                  </a:lnTo>
                  <a:lnTo>
                    <a:pt x="2143111" y="1661147"/>
                  </a:lnTo>
                  <a:lnTo>
                    <a:pt x="2077817" y="1660196"/>
                  </a:lnTo>
                  <a:lnTo>
                    <a:pt x="2007456" y="1659169"/>
                  </a:lnTo>
                  <a:lnTo>
                    <a:pt x="1933294" y="1658086"/>
                  </a:lnTo>
                  <a:lnTo>
                    <a:pt x="1856598" y="1656965"/>
                  </a:lnTo>
                  <a:lnTo>
                    <a:pt x="1778635" y="1655825"/>
                  </a:lnTo>
                </a:path>
                <a:path w="2357754" h="1664335">
                  <a:moveTo>
                    <a:pt x="9143" y="0"/>
                  </a:moveTo>
                  <a:lnTo>
                    <a:pt x="16811" y="50704"/>
                  </a:lnTo>
                  <a:lnTo>
                    <a:pt x="24745" y="101390"/>
                  </a:lnTo>
                  <a:lnTo>
                    <a:pt x="33208" y="152037"/>
                  </a:lnTo>
                  <a:lnTo>
                    <a:pt x="42466" y="202629"/>
                  </a:lnTo>
                  <a:lnTo>
                    <a:pt x="52784" y="253144"/>
                  </a:lnTo>
                  <a:lnTo>
                    <a:pt x="64426" y="303565"/>
                  </a:lnTo>
                  <a:lnTo>
                    <a:pt x="77657" y="353873"/>
                  </a:lnTo>
                  <a:lnTo>
                    <a:pt x="92741" y="404048"/>
                  </a:lnTo>
                  <a:lnTo>
                    <a:pt x="109944" y="454073"/>
                  </a:lnTo>
                  <a:lnTo>
                    <a:pt x="129530" y="503927"/>
                  </a:lnTo>
                  <a:lnTo>
                    <a:pt x="151765" y="553592"/>
                  </a:lnTo>
                  <a:lnTo>
                    <a:pt x="173021" y="596192"/>
                  </a:lnTo>
                  <a:lnTo>
                    <a:pt x="196625" y="639875"/>
                  </a:lnTo>
                  <a:lnTo>
                    <a:pt x="222288" y="684286"/>
                  </a:lnTo>
                  <a:lnTo>
                    <a:pt x="249725" y="729072"/>
                  </a:lnTo>
                  <a:lnTo>
                    <a:pt x="278650" y="773876"/>
                  </a:lnTo>
                  <a:lnTo>
                    <a:pt x="308775" y="818345"/>
                  </a:lnTo>
                  <a:lnTo>
                    <a:pt x="339815" y="862123"/>
                  </a:lnTo>
                  <a:lnTo>
                    <a:pt x="371482" y="904856"/>
                  </a:lnTo>
                  <a:lnTo>
                    <a:pt x="403491" y="946189"/>
                  </a:lnTo>
                  <a:lnTo>
                    <a:pt x="435554" y="985767"/>
                  </a:lnTo>
                  <a:lnTo>
                    <a:pt x="467386" y="1023234"/>
                  </a:lnTo>
                  <a:lnTo>
                    <a:pt x="498700" y="1058238"/>
                  </a:lnTo>
                  <a:lnTo>
                    <a:pt x="529209" y="1090421"/>
                  </a:lnTo>
                  <a:lnTo>
                    <a:pt x="568201" y="1129038"/>
                  </a:lnTo>
                  <a:lnTo>
                    <a:pt x="607276" y="1165117"/>
                  </a:lnTo>
                  <a:lnTo>
                    <a:pt x="646508" y="1198557"/>
                  </a:lnTo>
                  <a:lnTo>
                    <a:pt x="685971" y="1229260"/>
                  </a:lnTo>
                  <a:lnTo>
                    <a:pt x="725741" y="1257125"/>
                  </a:lnTo>
                  <a:lnTo>
                    <a:pt x="765892" y="1282052"/>
                  </a:lnTo>
                  <a:lnTo>
                    <a:pt x="806498" y="1303942"/>
                  </a:lnTo>
                  <a:lnTo>
                    <a:pt x="847635" y="1322695"/>
                  </a:lnTo>
                  <a:lnTo>
                    <a:pt x="889377" y="1338211"/>
                  </a:lnTo>
                  <a:lnTo>
                    <a:pt x="931798" y="1350390"/>
                  </a:lnTo>
                  <a:lnTo>
                    <a:pt x="979887" y="1359093"/>
                  </a:lnTo>
                  <a:lnTo>
                    <a:pt x="1029020" y="1362365"/>
                  </a:lnTo>
                  <a:lnTo>
                    <a:pt x="1078987" y="1361002"/>
                  </a:lnTo>
                  <a:lnTo>
                    <a:pt x="1129581" y="1355801"/>
                  </a:lnTo>
                  <a:lnTo>
                    <a:pt x="1180595" y="1347558"/>
                  </a:lnTo>
                  <a:lnTo>
                    <a:pt x="1231820" y="1337070"/>
                  </a:lnTo>
                  <a:lnTo>
                    <a:pt x="1283047" y="1325133"/>
                  </a:lnTo>
                  <a:lnTo>
                    <a:pt x="1334070" y="1312543"/>
                  </a:lnTo>
                  <a:lnTo>
                    <a:pt x="1384680" y="1300098"/>
                  </a:lnTo>
                  <a:lnTo>
                    <a:pt x="1430434" y="1288389"/>
                  </a:lnTo>
                  <a:lnTo>
                    <a:pt x="1476891" y="1275153"/>
                  </a:lnTo>
                  <a:lnTo>
                    <a:pt x="1523748" y="1260540"/>
                  </a:lnTo>
                  <a:lnTo>
                    <a:pt x="1570704" y="1244702"/>
                  </a:lnTo>
                  <a:lnTo>
                    <a:pt x="1617456" y="1227788"/>
                  </a:lnTo>
                  <a:lnTo>
                    <a:pt x="1663701" y="1209948"/>
                  </a:lnTo>
                  <a:lnTo>
                    <a:pt x="1709136" y="1191332"/>
                  </a:lnTo>
                  <a:lnTo>
                    <a:pt x="1753460" y="1172091"/>
                  </a:lnTo>
                  <a:lnTo>
                    <a:pt x="1796370" y="1152374"/>
                  </a:lnTo>
                  <a:lnTo>
                    <a:pt x="1837563" y="1132331"/>
                  </a:lnTo>
                  <a:lnTo>
                    <a:pt x="1949241" y="1067351"/>
                  </a:lnTo>
                  <a:lnTo>
                    <a:pt x="2064051" y="989774"/>
                  </a:lnTo>
                  <a:lnTo>
                    <a:pt x="2153691" y="924770"/>
                  </a:lnTo>
                  <a:lnTo>
                    <a:pt x="2189861" y="897508"/>
                  </a:lnTo>
                  <a:lnTo>
                    <a:pt x="2244155" y="864177"/>
                  </a:lnTo>
                  <a:lnTo>
                    <a:pt x="2284269" y="841454"/>
                  </a:lnTo>
                  <a:lnTo>
                    <a:pt x="2314930" y="825803"/>
                  </a:lnTo>
                  <a:lnTo>
                    <a:pt x="2340864" y="81368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83130" y="4761738"/>
              <a:ext cx="76200" cy="718820"/>
            </a:xfrm>
            <a:custGeom>
              <a:avLst/>
              <a:gdLst/>
              <a:ahLst/>
              <a:cxnLst/>
              <a:rect l="l" t="t" r="r" b="b"/>
              <a:pathLst>
                <a:path w="76200" h="718820">
                  <a:moveTo>
                    <a:pt x="28193" y="642620"/>
                  </a:moveTo>
                  <a:lnTo>
                    <a:pt x="0" y="642620"/>
                  </a:lnTo>
                  <a:lnTo>
                    <a:pt x="38100" y="718820"/>
                  </a:lnTo>
                  <a:lnTo>
                    <a:pt x="69850" y="655320"/>
                  </a:lnTo>
                  <a:lnTo>
                    <a:pt x="28193" y="655320"/>
                  </a:lnTo>
                  <a:lnTo>
                    <a:pt x="28193" y="642620"/>
                  </a:lnTo>
                  <a:close/>
                </a:path>
                <a:path w="76200" h="718820">
                  <a:moveTo>
                    <a:pt x="48006" y="0"/>
                  </a:moveTo>
                  <a:lnTo>
                    <a:pt x="28193" y="0"/>
                  </a:lnTo>
                  <a:lnTo>
                    <a:pt x="28193" y="655320"/>
                  </a:lnTo>
                  <a:lnTo>
                    <a:pt x="48006" y="655320"/>
                  </a:lnTo>
                  <a:lnTo>
                    <a:pt x="48006" y="0"/>
                  </a:lnTo>
                  <a:close/>
                </a:path>
                <a:path w="76200" h="718820">
                  <a:moveTo>
                    <a:pt x="76200" y="642620"/>
                  </a:moveTo>
                  <a:lnTo>
                    <a:pt x="48006" y="642620"/>
                  </a:lnTo>
                  <a:lnTo>
                    <a:pt x="48006" y="655320"/>
                  </a:lnTo>
                  <a:lnTo>
                    <a:pt x="69850" y="655320"/>
                  </a:lnTo>
                  <a:lnTo>
                    <a:pt x="76200" y="6426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62127" y="3673220"/>
            <a:ext cx="345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>
                <a:latin typeface="Malgun Gothic"/>
                <a:cs typeface="Malgun Gothic"/>
              </a:rPr>
              <a:t>r</a:t>
            </a:r>
            <a:r>
              <a:rPr dirty="0" sz="1200" spc="-55">
                <a:latin typeface="Malgun Gothic"/>
                <a:cs typeface="Malgun Gothic"/>
              </a:rPr>
              <a:t>r</a:t>
            </a:r>
            <a:r>
              <a:rPr dirty="0" sz="1200" spc="-40">
                <a:latin typeface="Malgun Gothic"/>
                <a:cs typeface="Malgun Gothic"/>
              </a:rPr>
              <a:t>or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86204" y="4507433"/>
            <a:ext cx="9861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latin typeface="Malgun Gothic"/>
                <a:cs typeface="Malgun Gothic"/>
              </a:rPr>
              <a:t>E</a:t>
            </a:r>
            <a:r>
              <a:rPr dirty="0" sz="1200" spc="-20">
                <a:latin typeface="Malgun Gothic"/>
                <a:cs typeface="Malgun Gothic"/>
              </a:rPr>
              <a:t>ar</a:t>
            </a:r>
            <a:r>
              <a:rPr dirty="0" sz="1200" spc="-55">
                <a:latin typeface="Malgun Gothic"/>
                <a:cs typeface="Malgun Gothic"/>
              </a:rPr>
              <a:t>l</a:t>
            </a:r>
            <a:r>
              <a:rPr dirty="0" sz="1200" spc="10">
                <a:latin typeface="Malgun Gothic"/>
                <a:cs typeface="Malgun Gothic"/>
              </a:rPr>
              <a:t>y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75">
                <a:latin typeface="Malgun Gothic"/>
                <a:cs typeface="Malgun Gothic"/>
              </a:rPr>
              <a:t>s</a:t>
            </a:r>
            <a:r>
              <a:rPr dirty="0" sz="1200" spc="-35">
                <a:latin typeface="Malgun Gothic"/>
                <a:cs typeface="Malgun Gothic"/>
              </a:rPr>
              <a:t>to</a:t>
            </a:r>
            <a:r>
              <a:rPr dirty="0" sz="1200" spc="-55">
                <a:latin typeface="Malgun Gothic"/>
                <a:cs typeface="Malgun Gothic"/>
              </a:rPr>
              <a:t>p</a:t>
            </a:r>
            <a:r>
              <a:rPr dirty="0" sz="1200" spc="-50">
                <a:latin typeface="Malgun Gothic"/>
                <a:cs typeface="Malgun Gothic"/>
              </a:rPr>
              <a:t>p</a:t>
            </a:r>
            <a:r>
              <a:rPr dirty="0" sz="1200" spc="-15">
                <a:latin typeface="Malgun Gothic"/>
                <a:cs typeface="Malgun Gothic"/>
              </a:rPr>
              <a:t>i</a:t>
            </a:r>
            <a:r>
              <a:rPr dirty="0" sz="1200" spc="-35">
                <a:latin typeface="Malgun Gothic"/>
                <a:cs typeface="Malgun Gothic"/>
              </a:rPr>
              <a:t>n</a:t>
            </a:r>
            <a:r>
              <a:rPr dirty="0" sz="1200" spc="-50">
                <a:latin typeface="Malgun Gothic"/>
                <a:cs typeface="Malgun Gothic"/>
              </a:rPr>
              <a:t>g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5722" y="5104638"/>
            <a:ext cx="922019" cy="58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Malgun Gothic"/>
                <a:cs typeface="Malgun Gothic"/>
              </a:rPr>
              <a:t>T</a:t>
            </a:r>
            <a:r>
              <a:rPr dirty="0" sz="1200" spc="-30">
                <a:latin typeface="Malgun Gothic"/>
                <a:cs typeface="Malgun Gothic"/>
              </a:rPr>
              <a:t>r</a:t>
            </a:r>
            <a:r>
              <a:rPr dirty="0" sz="1200" spc="-15">
                <a:latin typeface="Malgun Gothic"/>
                <a:cs typeface="Malgun Gothic"/>
              </a:rPr>
              <a:t>a</a:t>
            </a:r>
            <a:r>
              <a:rPr dirty="0" sz="1200" spc="-25">
                <a:latin typeface="Malgun Gothic"/>
                <a:cs typeface="Malgun Gothic"/>
              </a:rPr>
              <a:t>in</a:t>
            </a:r>
            <a:r>
              <a:rPr dirty="0" sz="1200" spc="-20">
                <a:latin typeface="Malgun Gothic"/>
                <a:cs typeface="Malgun Gothic"/>
              </a:rPr>
              <a:t>i</a:t>
            </a:r>
            <a:r>
              <a:rPr dirty="0" sz="1200" spc="-35">
                <a:latin typeface="Malgun Gothic"/>
                <a:cs typeface="Malgun Gothic"/>
              </a:rPr>
              <a:t>ng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er</a:t>
            </a:r>
            <a:r>
              <a:rPr dirty="0" sz="1200" spc="-40">
                <a:latin typeface="Malgun Gothic"/>
                <a:cs typeface="Malgun Gothic"/>
              </a:rPr>
              <a:t>r</a:t>
            </a:r>
            <a:r>
              <a:rPr dirty="0" sz="1200" spc="-40">
                <a:latin typeface="Malgun Gothic"/>
                <a:cs typeface="Malgun Gothic"/>
              </a:rPr>
              <a:t>or</a:t>
            </a:r>
            <a:endParaRPr sz="1200">
              <a:latin typeface="Malgun Gothic"/>
              <a:cs typeface="Malgun Gothic"/>
            </a:endParaRPr>
          </a:p>
          <a:p>
            <a:pPr marL="149860">
              <a:lnSpc>
                <a:spcPct val="100000"/>
              </a:lnSpc>
              <a:spcBef>
                <a:spcPts val="1525"/>
              </a:spcBef>
            </a:pPr>
            <a:r>
              <a:rPr dirty="0" sz="1200">
                <a:latin typeface="Malgun Gothic"/>
                <a:cs typeface="Malgun Gothic"/>
              </a:rPr>
              <a:t>epochs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0389" y="4274946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Malgun Gothic"/>
                <a:cs typeface="Malgun Gothic"/>
              </a:rPr>
              <a:t>T</a:t>
            </a:r>
            <a:r>
              <a:rPr dirty="0" sz="1200" spc="65">
                <a:latin typeface="Malgun Gothic"/>
                <a:cs typeface="Malgun Gothic"/>
              </a:rPr>
              <a:t>e</a:t>
            </a:r>
            <a:r>
              <a:rPr dirty="0" sz="1200" spc="40">
                <a:latin typeface="Malgun Gothic"/>
                <a:cs typeface="Malgun Gothic"/>
              </a:rPr>
              <a:t>s</a:t>
            </a:r>
            <a:r>
              <a:rPr dirty="0" sz="1200" spc="-5">
                <a:latin typeface="Malgun Gothic"/>
                <a:cs typeface="Malgun Gothic"/>
              </a:rPr>
              <a:t>t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>
                <a:latin typeface="Malgun Gothic"/>
                <a:cs typeface="Malgun Gothic"/>
              </a:rPr>
              <a:t>r</a:t>
            </a:r>
            <a:r>
              <a:rPr dirty="0" sz="1200" spc="-55">
                <a:latin typeface="Malgun Gothic"/>
                <a:cs typeface="Malgun Gothic"/>
              </a:rPr>
              <a:t>r</a:t>
            </a:r>
            <a:r>
              <a:rPr dirty="0" sz="1200" spc="-40">
                <a:latin typeface="Malgun Gothic"/>
                <a:cs typeface="Malgun Gothic"/>
              </a:rPr>
              <a:t>or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676" y="2598420"/>
            <a:ext cx="9289034" cy="4373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34111" y="1401902"/>
            <a:ext cx="8939530" cy="153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훈련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40" b="1">
                <a:latin typeface="Malgun Gothic"/>
                <a:cs typeface="Malgun Gothic"/>
              </a:rPr>
              <a:t>데이터(Training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60" b="1">
                <a:latin typeface="Malgun Gothic"/>
                <a:cs typeface="Malgun Gothic"/>
              </a:rPr>
              <a:t>set)의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오차는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지속적으로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줄어들지만,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검증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30" b="1">
                <a:latin typeface="Malgun Gothic"/>
                <a:cs typeface="Malgun Gothic"/>
              </a:rPr>
              <a:t>데이터(Test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60" b="1">
                <a:latin typeface="Malgun Gothic"/>
                <a:cs typeface="Malgun Gothic"/>
              </a:rPr>
              <a:t>set)의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차는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일</a:t>
            </a:r>
            <a:r>
              <a:rPr dirty="0" sz="2000" spc="-254" b="1">
                <a:latin typeface="Malgun Gothic"/>
                <a:cs typeface="Malgun Gothic"/>
              </a:rPr>
              <a:t>정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시점이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지나면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오히려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증가하는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경향</a:t>
            </a:r>
            <a:r>
              <a:rPr dirty="0" sz="2000" spc="-254" b="1">
                <a:latin typeface="Malgun Gothic"/>
                <a:cs typeface="Malgun Gothic"/>
              </a:rPr>
              <a:t>이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학습을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도중에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멈추게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하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방법으로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과적합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문제를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해결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2107" y="2482570"/>
            <a:ext cx="611505" cy="768350"/>
            <a:chOff x="102107" y="2482570"/>
            <a:chExt cx="611505" cy="7683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07" y="2482570"/>
              <a:ext cx="611098" cy="7681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2508503"/>
              <a:ext cx="509016" cy="6659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504182" y="3968242"/>
            <a:ext cx="47123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35">
                <a:latin typeface="Malgun Gothic"/>
                <a:cs typeface="Malgun Gothic"/>
              </a:rPr>
              <a:t>케라스의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fit</a:t>
            </a:r>
            <a:r>
              <a:rPr dirty="0" sz="1800" spc="-5">
                <a:latin typeface="Malgun Gothic"/>
                <a:cs typeface="Malgun Gothic"/>
              </a:rPr>
              <a:t>(</a:t>
            </a:r>
            <a:r>
              <a:rPr dirty="0" sz="1800" spc="5">
                <a:latin typeface="Malgun Gothic"/>
                <a:cs typeface="Malgun Gothic"/>
              </a:rPr>
              <a:t>)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함수는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매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이폭마다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65">
                <a:latin typeface="Malgun Gothic"/>
                <a:cs typeface="Malgun Gothic"/>
              </a:rPr>
              <a:t>l</a:t>
            </a:r>
            <a:r>
              <a:rPr dirty="0" sz="1800" spc="20">
                <a:latin typeface="Malgun Gothic"/>
                <a:cs typeface="Malgun Gothic"/>
              </a:rPr>
              <a:t>o</a:t>
            </a:r>
            <a:r>
              <a:rPr dirty="0" sz="1800">
                <a:latin typeface="Malgun Gothic"/>
                <a:cs typeface="Malgun Gothic"/>
              </a:rPr>
              <a:t>s</a:t>
            </a:r>
            <a:r>
              <a:rPr dirty="0" sz="1800" spc="135">
                <a:latin typeface="Malgun Gothic"/>
                <a:cs typeface="Malgun Gothic"/>
              </a:rPr>
              <a:t>s,</a:t>
            </a:r>
            <a:endParaRPr sz="1800">
              <a:latin typeface="Malgun Gothic"/>
              <a:cs typeface="Malgun Gothic"/>
            </a:endParaRPr>
          </a:p>
          <a:p>
            <a:pPr marL="299085">
              <a:lnSpc>
                <a:spcPct val="100000"/>
              </a:lnSpc>
            </a:pPr>
            <a:r>
              <a:rPr dirty="0" sz="1800" spc="15">
                <a:latin typeface="Malgun Gothic"/>
                <a:cs typeface="Malgun Gothic"/>
              </a:rPr>
              <a:t>a</a:t>
            </a:r>
            <a:r>
              <a:rPr dirty="0" sz="1800" spc="-25">
                <a:latin typeface="Malgun Gothic"/>
                <a:cs typeface="Malgun Gothic"/>
              </a:rPr>
              <a:t>c</a:t>
            </a:r>
            <a:r>
              <a:rPr dirty="0" sz="1800">
                <a:latin typeface="Malgun Gothic"/>
                <a:cs typeface="Malgun Gothic"/>
              </a:rPr>
              <a:t>cu</a:t>
            </a:r>
            <a:r>
              <a:rPr dirty="0" sz="1800" spc="-20">
                <a:latin typeface="Malgun Gothic"/>
                <a:cs typeface="Malgun Gothic"/>
              </a:rPr>
              <a:t>r</a:t>
            </a:r>
            <a:r>
              <a:rPr dirty="0" sz="1800" spc="15">
                <a:latin typeface="Malgun Gothic"/>
                <a:cs typeface="Malgun Gothic"/>
              </a:rPr>
              <a:t>ac</a:t>
            </a:r>
            <a:r>
              <a:rPr dirty="0" sz="1800" spc="20">
                <a:latin typeface="Malgun Gothic"/>
                <a:cs typeface="Malgun Gothic"/>
              </a:rPr>
              <a:t>y</a:t>
            </a:r>
            <a:r>
              <a:rPr dirty="0" sz="1800" spc="-229">
                <a:latin typeface="Malgun Gothic"/>
                <a:cs typeface="Malgun Gothic"/>
              </a:rPr>
              <a:t>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반환함</a:t>
            </a:r>
            <a:endParaRPr sz="1800">
              <a:latin typeface="Malgun Gothic"/>
              <a:cs typeface="Malgun Gothic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35">
                <a:latin typeface="Malgun Gothic"/>
                <a:cs typeface="Malgun Gothic"/>
              </a:rPr>
              <a:t>이를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이용해서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조기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종료할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학습횟수를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정하는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160">
                <a:latin typeface="Malgun Gothic"/>
                <a:cs typeface="Malgun Gothic"/>
              </a:rPr>
              <a:t>것  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과적합을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줄일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63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드롭아웃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4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35">
                <a:latin typeface="Malgun Gothic"/>
                <a:cs typeface="Malgun Gothic"/>
              </a:rPr>
              <a:t>절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방지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153642"/>
            <a:ext cx="9643110" cy="1344295"/>
            <a:chOff x="102107" y="1153642"/>
            <a:chExt cx="9643110" cy="1344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269491"/>
              <a:ext cx="9289034" cy="435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153642"/>
              <a:ext cx="611098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179575"/>
              <a:ext cx="509016" cy="665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76" y="2060447"/>
              <a:ext cx="9289034" cy="4373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34111" y="1272920"/>
            <a:ext cx="8683625" cy="1123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층이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많</a:t>
            </a:r>
            <a:r>
              <a:rPr dirty="0" sz="2000" spc="-254" b="1">
                <a:latin typeface="Malgun Gothic"/>
                <a:cs typeface="Malgun Gothic"/>
              </a:rPr>
              <a:t>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뉴런의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많으</a:t>
            </a:r>
            <a:r>
              <a:rPr dirty="0" sz="2000" spc="-254" b="1">
                <a:latin typeface="Malgun Gothic"/>
                <a:cs typeface="Malgun Gothic"/>
              </a:rPr>
              <a:t>면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과적합으로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인</a:t>
            </a:r>
            <a:r>
              <a:rPr dirty="0" sz="2000" spc="-254" b="1">
                <a:latin typeface="Malgun Gothic"/>
                <a:cs typeface="Malgun Gothic"/>
              </a:rPr>
              <a:t>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검증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데이터셋의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오차가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늘어날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드롭아</a:t>
            </a:r>
            <a:r>
              <a:rPr dirty="0" sz="2000" spc="-250" b="1">
                <a:latin typeface="Malgun Gothic"/>
                <a:cs typeface="Malgun Gothic"/>
              </a:rPr>
              <a:t>웃</a:t>
            </a:r>
            <a:r>
              <a:rPr dirty="0" sz="2000" spc="-100" b="1">
                <a:latin typeface="Malgun Gothic"/>
                <a:cs typeface="Malgun Gothic"/>
              </a:rPr>
              <a:t>(D</a:t>
            </a:r>
            <a:r>
              <a:rPr dirty="0" sz="2000" spc="-130" b="1">
                <a:latin typeface="Malgun Gothic"/>
                <a:cs typeface="Malgun Gothic"/>
              </a:rPr>
              <a:t>r</a:t>
            </a:r>
            <a:r>
              <a:rPr dirty="0" sz="2000" spc="-140" b="1">
                <a:latin typeface="Malgun Gothic"/>
                <a:cs typeface="Malgun Gothic"/>
              </a:rPr>
              <a:t>op</a:t>
            </a:r>
            <a:r>
              <a:rPr dirty="0" sz="2000" spc="-130" b="1">
                <a:latin typeface="Malgun Gothic"/>
                <a:cs typeface="Malgun Gothic"/>
              </a:rPr>
              <a:t>o</a:t>
            </a:r>
            <a:r>
              <a:rPr dirty="0" sz="2000" spc="-95" b="1">
                <a:latin typeface="Malgun Gothic"/>
                <a:cs typeface="Malgun Gothic"/>
              </a:rPr>
              <a:t>ut)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인공신경망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일부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뉴런이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학습하지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않도</a:t>
            </a:r>
            <a:r>
              <a:rPr dirty="0" sz="2000" spc="-254" b="1">
                <a:latin typeface="Malgun Gothic"/>
                <a:cs typeface="Malgun Gothic"/>
              </a:rPr>
              <a:t>록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107" y="1944598"/>
            <a:ext cx="611505" cy="768350"/>
            <a:chOff x="102107" y="1944598"/>
            <a:chExt cx="611505" cy="7683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944598"/>
              <a:ext cx="611098" cy="768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970531"/>
              <a:ext cx="509016" cy="6659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83869" y="3144011"/>
            <a:ext cx="8940165" cy="3069590"/>
            <a:chOff x="483869" y="3144011"/>
            <a:chExt cx="8940165" cy="3069590"/>
          </a:xfrm>
        </p:grpSpPr>
        <p:sp>
          <p:nvSpPr>
            <p:cNvPr id="14" name="object 14"/>
            <p:cNvSpPr/>
            <p:nvPr/>
          </p:nvSpPr>
          <p:spPr>
            <a:xfrm>
              <a:off x="4802885" y="338556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2885" y="374675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2885" y="3746753"/>
              <a:ext cx="2270760" cy="288290"/>
            </a:xfrm>
            <a:custGeom>
              <a:avLst/>
              <a:gdLst/>
              <a:ahLst/>
              <a:cxnLst/>
              <a:rect l="l" t="t" r="r" b="b"/>
              <a:pathLst>
                <a:path w="227075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270759" h="288289">
                  <a:moveTo>
                    <a:pt x="1982723" y="144018"/>
                  </a:moveTo>
                  <a:lnTo>
                    <a:pt x="1990069" y="98511"/>
                  </a:lnTo>
                  <a:lnTo>
                    <a:pt x="2010521" y="58978"/>
                  </a:lnTo>
                  <a:lnTo>
                    <a:pt x="2041702" y="27797"/>
                  </a:lnTo>
                  <a:lnTo>
                    <a:pt x="2081235" y="7345"/>
                  </a:lnTo>
                  <a:lnTo>
                    <a:pt x="2126741" y="0"/>
                  </a:lnTo>
                  <a:lnTo>
                    <a:pt x="2172248" y="7345"/>
                  </a:lnTo>
                  <a:lnTo>
                    <a:pt x="2211781" y="27797"/>
                  </a:lnTo>
                  <a:lnTo>
                    <a:pt x="2242962" y="58978"/>
                  </a:lnTo>
                  <a:lnTo>
                    <a:pt x="2263414" y="98511"/>
                  </a:lnTo>
                  <a:lnTo>
                    <a:pt x="2270760" y="144018"/>
                  </a:lnTo>
                  <a:lnTo>
                    <a:pt x="2263414" y="189524"/>
                  </a:lnTo>
                  <a:lnTo>
                    <a:pt x="2242962" y="229057"/>
                  </a:lnTo>
                  <a:lnTo>
                    <a:pt x="2211781" y="260238"/>
                  </a:lnTo>
                  <a:lnTo>
                    <a:pt x="2172248" y="280690"/>
                  </a:lnTo>
                  <a:lnTo>
                    <a:pt x="2126741" y="288036"/>
                  </a:lnTo>
                  <a:lnTo>
                    <a:pt x="2081235" y="280690"/>
                  </a:lnTo>
                  <a:lnTo>
                    <a:pt x="2041702" y="260238"/>
                  </a:lnTo>
                  <a:lnTo>
                    <a:pt x="2010521" y="229057"/>
                  </a:lnTo>
                  <a:lnTo>
                    <a:pt x="1990069" y="189524"/>
                  </a:lnTo>
                  <a:lnTo>
                    <a:pt x="1982723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090160" y="3528059"/>
              <a:ext cx="1694814" cy="361950"/>
            </a:xfrm>
            <a:custGeom>
              <a:avLst/>
              <a:gdLst/>
              <a:ahLst/>
              <a:cxnLst/>
              <a:rect l="l" t="t" r="r" b="b"/>
              <a:pathLst>
                <a:path w="1694815" h="361950">
                  <a:moveTo>
                    <a:pt x="0" y="0"/>
                  </a:moveTo>
                  <a:lnTo>
                    <a:pt x="1694307" y="3615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02885" y="41079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02885" y="4107941"/>
              <a:ext cx="288290" cy="649605"/>
            </a:xfrm>
            <a:custGeom>
              <a:avLst/>
              <a:gdLst/>
              <a:ahLst/>
              <a:cxnLst/>
              <a:rect l="l" t="t" r="r" b="b"/>
              <a:pathLst>
                <a:path w="288289" h="649604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88289" h="649604">
                  <a:moveTo>
                    <a:pt x="0" y="505205"/>
                  </a:moveTo>
                  <a:lnTo>
                    <a:pt x="7345" y="459699"/>
                  </a:lnTo>
                  <a:lnTo>
                    <a:pt x="27797" y="420166"/>
                  </a:lnTo>
                  <a:lnTo>
                    <a:pt x="58978" y="388985"/>
                  </a:lnTo>
                  <a:lnTo>
                    <a:pt x="98511" y="368533"/>
                  </a:lnTo>
                  <a:lnTo>
                    <a:pt x="144017" y="361187"/>
                  </a:lnTo>
                  <a:lnTo>
                    <a:pt x="189524" y="368533"/>
                  </a:lnTo>
                  <a:lnTo>
                    <a:pt x="229057" y="388985"/>
                  </a:lnTo>
                  <a:lnTo>
                    <a:pt x="260238" y="420166"/>
                  </a:lnTo>
                  <a:lnTo>
                    <a:pt x="280690" y="459699"/>
                  </a:lnTo>
                  <a:lnTo>
                    <a:pt x="288036" y="505205"/>
                  </a:lnTo>
                  <a:lnTo>
                    <a:pt x="280690" y="550712"/>
                  </a:lnTo>
                  <a:lnTo>
                    <a:pt x="260238" y="590245"/>
                  </a:lnTo>
                  <a:lnTo>
                    <a:pt x="229057" y="621426"/>
                  </a:lnTo>
                  <a:lnTo>
                    <a:pt x="189524" y="641878"/>
                  </a:lnTo>
                  <a:lnTo>
                    <a:pt x="144017" y="649223"/>
                  </a:lnTo>
                  <a:lnTo>
                    <a:pt x="98511" y="641878"/>
                  </a:lnTo>
                  <a:lnTo>
                    <a:pt x="58978" y="621426"/>
                  </a:lnTo>
                  <a:lnTo>
                    <a:pt x="27797" y="590245"/>
                  </a:lnTo>
                  <a:lnTo>
                    <a:pt x="7345" y="550712"/>
                  </a:lnTo>
                  <a:lnTo>
                    <a:pt x="0" y="50520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85610" y="410794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85610" y="4107941"/>
              <a:ext cx="288290" cy="649605"/>
            </a:xfrm>
            <a:custGeom>
              <a:avLst/>
              <a:gdLst/>
              <a:ahLst/>
              <a:cxnLst/>
              <a:rect l="l" t="t" r="r" b="b"/>
              <a:pathLst>
                <a:path w="288290" h="649604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88290" h="649604">
                  <a:moveTo>
                    <a:pt x="0" y="505205"/>
                  </a:moveTo>
                  <a:lnTo>
                    <a:pt x="7345" y="459699"/>
                  </a:lnTo>
                  <a:lnTo>
                    <a:pt x="27797" y="420166"/>
                  </a:lnTo>
                  <a:lnTo>
                    <a:pt x="58978" y="388985"/>
                  </a:lnTo>
                  <a:lnTo>
                    <a:pt x="98511" y="368533"/>
                  </a:lnTo>
                  <a:lnTo>
                    <a:pt x="144018" y="361187"/>
                  </a:lnTo>
                  <a:lnTo>
                    <a:pt x="189524" y="368533"/>
                  </a:lnTo>
                  <a:lnTo>
                    <a:pt x="229057" y="388985"/>
                  </a:lnTo>
                  <a:lnTo>
                    <a:pt x="260238" y="420166"/>
                  </a:lnTo>
                  <a:lnTo>
                    <a:pt x="280690" y="459699"/>
                  </a:lnTo>
                  <a:lnTo>
                    <a:pt x="288036" y="505205"/>
                  </a:lnTo>
                  <a:lnTo>
                    <a:pt x="280690" y="550712"/>
                  </a:lnTo>
                  <a:lnTo>
                    <a:pt x="260238" y="590245"/>
                  </a:lnTo>
                  <a:lnTo>
                    <a:pt x="229057" y="621426"/>
                  </a:lnTo>
                  <a:lnTo>
                    <a:pt x="189524" y="641878"/>
                  </a:lnTo>
                  <a:lnTo>
                    <a:pt x="144018" y="649223"/>
                  </a:lnTo>
                  <a:lnTo>
                    <a:pt x="98511" y="641878"/>
                  </a:lnTo>
                  <a:lnTo>
                    <a:pt x="58978" y="621426"/>
                  </a:lnTo>
                  <a:lnTo>
                    <a:pt x="27797" y="590245"/>
                  </a:lnTo>
                  <a:lnTo>
                    <a:pt x="7345" y="550712"/>
                  </a:lnTo>
                  <a:lnTo>
                    <a:pt x="0" y="50520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90160" y="3528059"/>
              <a:ext cx="1694814" cy="1084580"/>
            </a:xfrm>
            <a:custGeom>
              <a:avLst/>
              <a:gdLst/>
              <a:ahLst/>
              <a:cxnLst/>
              <a:rect l="l" t="t" r="r" b="b"/>
              <a:pathLst>
                <a:path w="1694815" h="1084579">
                  <a:moveTo>
                    <a:pt x="0" y="0"/>
                  </a:moveTo>
                  <a:lnTo>
                    <a:pt x="1694307" y="10844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02885" y="482879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02885" y="4828794"/>
              <a:ext cx="288290" cy="649605"/>
            </a:xfrm>
            <a:custGeom>
              <a:avLst/>
              <a:gdLst/>
              <a:ahLst/>
              <a:cxnLst/>
              <a:rect l="l" t="t" r="r" b="b"/>
              <a:pathLst>
                <a:path w="288289" h="649604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88289" h="649604">
                  <a:moveTo>
                    <a:pt x="0" y="505205"/>
                  </a:moveTo>
                  <a:lnTo>
                    <a:pt x="7345" y="459699"/>
                  </a:lnTo>
                  <a:lnTo>
                    <a:pt x="27797" y="420166"/>
                  </a:lnTo>
                  <a:lnTo>
                    <a:pt x="58978" y="388985"/>
                  </a:lnTo>
                  <a:lnTo>
                    <a:pt x="98511" y="368533"/>
                  </a:lnTo>
                  <a:lnTo>
                    <a:pt x="144017" y="361187"/>
                  </a:lnTo>
                  <a:lnTo>
                    <a:pt x="189524" y="368533"/>
                  </a:lnTo>
                  <a:lnTo>
                    <a:pt x="229057" y="388985"/>
                  </a:lnTo>
                  <a:lnTo>
                    <a:pt x="260238" y="420166"/>
                  </a:lnTo>
                  <a:lnTo>
                    <a:pt x="280690" y="459699"/>
                  </a:lnTo>
                  <a:lnTo>
                    <a:pt x="288036" y="505205"/>
                  </a:lnTo>
                  <a:lnTo>
                    <a:pt x="280690" y="550712"/>
                  </a:lnTo>
                  <a:lnTo>
                    <a:pt x="260238" y="590245"/>
                  </a:lnTo>
                  <a:lnTo>
                    <a:pt x="229057" y="621426"/>
                  </a:lnTo>
                  <a:lnTo>
                    <a:pt x="189524" y="641878"/>
                  </a:lnTo>
                  <a:lnTo>
                    <a:pt x="144017" y="649223"/>
                  </a:lnTo>
                  <a:lnTo>
                    <a:pt x="98511" y="641878"/>
                  </a:lnTo>
                  <a:lnTo>
                    <a:pt x="58978" y="621426"/>
                  </a:lnTo>
                  <a:lnTo>
                    <a:pt x="27797" y="590245"/>
                  </a:lnTo>
                  <a:lnTo>
                    <a:pt x="7345" y="550712"/>
                  </a:lnTo>
                  <a:lnTo>
                    <a:pt x="0" y="50520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85610" y="483031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85610" y="4830317"/>
              <a:ext cx="288290" cy="1012190"/>
            </a:xfrm>
            <a:custGeom>
              <a:avLst/>
              <a:gdLst/>
              <a:ahLst/>
              <a:cxnLst/>
              <a:rect l="l" t="t" r="r" b="b"/>
              <a:pathLst>
                <a:path w="288290" h="10121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  <a:path w="288290" h="1012189">
                  <a:moveTo>
                    <a:pt x="0" y="506729"/>
                  </a:moveTo>
                  <a:lnTo>
                    <a:pt x="7345" y="461223"/>
                  </a:lnTo>
                  <a:lnTo>
                    <a:pt x="27797" y="421690"/>
                  </a:lnTo>
                  <a:lnTo>
                    <a:pt x="58978" y="390509"/>
                  </a:lnTo>
                  <a:lnTo>
                    <a:pt x="98511" y="370057"/>
                  </a:lnTo>
                  <a:lnTo>
                    <a:pt x="144018" y="362711"/>
                  </a:lnTo>
                  <a:lnTo>
                    <a:pt x="189524" y="370057"/>
                  </a:lnTo>
                  <a:lnTo>
                    <a:pt x="229057" y="390509"/>
                  </a:lnTo>
                  <a:lnTo>
                    <a:pt x="260238" y="421690"/>
                  </a:lnTo>
                  <a:lnTo>
                    <a:pt x="280690" y="461223"/>
                  </a:lnTo>
                  <a:lnTo>
                    <a:pt x="288036" y="506729"/>
                  </a:lnTo>
                  <a:lnTo>
                    <a:pt x="280690" y="552236"/>
                  </a:lnTo>
                  <a:lnTo>
                    <a:pt x="260238" y="591769"/>
                  </a:lnTo>
                  <a:lnTo>
                    <a:pt x="229057" y="622950"/>
                  </a:lnTo>
                  <a:lnTo>
                    <a:pt x="189524" y="643402"/>
                  </a:lnTo>
                  <a:lnTo>
                    <a:pt x="144018" y="650747"/>
                  </a:lnTo>
                  <a:lnTo>
                    <a:pt x="98511" y="643402"/>
                  </a:lnTo>
                  <a:lnTo>
                    <a:pt x="58978" y="622950"/>
                  </a:lnTo>
                  <a:lnTo>
                    <a:pt x="27797" y="591769"/>
                  </a:lnTo>
                  <a:lnTo>
                    <a:pt x="7345" y="552236"/>
                  </a:lnTo>
                  <a:lnTo>
                    <a:pt x="0" y="506729"/>
                  </a:lnTo>
                  <a:close/>
                </a:path>
                <a:path w="288290" h="1012189">
                  <a:moveTo>
                    <a:pt x="0" y="867917"/>
                  </a:moveTo>
                  <a:lnTo>
                    <a:pt x="7345" y="822396"/>
                  </a:lnTo>
                  <a:lnTo>
                    <a:pt x="27797" y="782862"/>
                  </a:lnTo>
                  <a:lnTo>
                    <a:pt x="58978" y="751686"/>
                  </a:lnTo>
                  <a:lnTo>
                    <a:pt x="98511" y="731242"/>
                  </a:lnTo>
                  <a:lnTo>
                    <a:pt x="144018" y="723899"/>
                  </a:lnTo>
                  <a:lnTo>
                    <a:pt x="189524" y="731242"/>
                  </a:lnTo>
                  <a:lnTo>
                    <a:pt x="229057" y="751686"/>
                  </a:lnTo>
                  <a:lnTo>
                    <a:pt x="260238" y="782862"/>
                  </a:lnTo>
                  <a:lnTo>
                    <a:pt x="280690" y="822396"/>
                  </a:lnTo>
                  <a:lnTo>
                    <a:pt x="288036" y="867917"/>
                  </a:lnTo>
                  <a:lnTo>
                    <a:pt x="280690" y="913439"/>
                  </a:lnTo>
                  <a:lnTo>
                    <a:pt x="260238" y="952973"/>
                  </a:lnTo>
                  <a:lnTo>
                    <a:pt x="229057" y="984149"/>
                  </a:lnTo>
                  <a:lnTo>
                    <a:pt x="189524" y="1004593"/>
                  </a:lnTo>
                  <a:lnTo>
                    <a:pt x="144018" y="1011935"/>
                  </a:lnTo>
                  <a:lnTo>
                    <a:pt x="98511" y="1004593"/>
                  </a:lnTo>
                  <a:lnTo>
                    <a:pt x="58978" y="984149"/>
                  </a:lnTo>
                  <a:lnTo>
                    <a:pt x="27797" y="952973"/>
                  </a:lnTo>
                  <a:lnTo>
                    <a:pt x="7345" y="913439"/>
                  </a:lnTo>
                  <a:lnTo>
                    <a:pt x="0" y="8679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90160" y="3528059"/>
              <a:ext cx="1694814" cy="2169160"/>
            </a:xfrm>
            <a:custGeom>
              <a:avLst/>
              <a:gdLst/>
              <a:ahLst/>
              <a:cxnLst/>
              <a:rect l="l" t="t" r="r" b="b"/>
              <a:pathLst>
                <a:path w="1694815" h="2169160">
                  <a:moveTo>
                    <a:pt x="0" y="0"/>
                  </a:moveTo>
                  <a:lnTo>
                    <a:pt x="1694307" y="2168575"/>
                  </a:lnTo>
                </a:path>
                <a:path w="1694815" h="2169160">
                  <a:moveTo>
                    <a:pt x="0" y="1083564"/>
                  </a:moveTo>
                  <a:lnTo>
                    <a:pt x="1694307" y="1084707"/>
                  </a:lnTo>
                </a:path>
                <a:path w="1694815" h="2169160">
                  <a:moveTo>
                    <a:pt x="0" y="1084326"/>
                  </a:moveTo>
                  <a:lnTo>
                    <a:pt x="1694307" y="362712"/>
                  </a:lnTo>
                </a:path>
                <a:path w="1694815" h="2169160">
                  <a:moveTo>
                    <a:pt x="0" y="1083564"/>
                  </a:moveTo>
                  <a:lnTo>
                    <a:pt x="1694307" y="1807464"/>
                  </a:lnTo>
                </a:path>
                <a:path w="1694815" h="2169160">
                  <a:moveTo>
                    <a:pt x="0" y="1083564"/>
                  </a:moveTo>
                  <a:lnTo>
                    <a:pt x="1694307" y="2168867"/>
                  </a:lnTo>
                </a:path>
                <a:path w="1694815" h="2169160">
                  <a:moveTo>
                    <a:pt x="0" y="1806193"/>
                  </a:moveTo>
                  <a:lnTo>
                    <a:pt x="1694307" y="1085088"/>
                  </a:lnTo>
                </a:path>
                <a:path w="1694815" h="2169160">
                  <a:moveTo>
                    <a:pt x="0" y="1805939"/>
                  </a:moveTo>
                  <a:lnTo>
                    <a:pt x="1694307" y="1807717"/>
                  </a:lnTo>
                </a:path>
                <a:path w="1694815" h="2169160">
                  <a:moveTo>
                    <a:pt x="0" y="1805939"/>
                  </a:moveTo>
                  <a:lnTo>
                    <a:pt x="1694307" y="216905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75953" y="499948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063989" y="5113782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4" y="0"/>
                  </a:moveTo>
                  <a:lnTo>
                    <a:pt x="283844" y="76200"/>
                  </a:lnTo>
                  <a:lnTo>
                    <a:pt x="340232" y="48006"/>
                  </a:lnTo>
                  <a:lnTo>
                    <a:pt x="296544" y="48006"/>
                  </a:lnTo>
                  <a:lnTo>
                    <a:pt x="296544" y="28194"/>
                  </a:lnTo>
                  <a:lnTo>
                    <a:pt x="340232" y="28194"/>
                  </a:lnTo>
                  <a:lnTo>
                    <a:pt x="283844" y="0"/>
                  </a:lnTo>
                  <a:close/>
                </a:path>
                <a:path w="360045" h="76200">
                  <a:moveTo>
                    <a:pt x="283844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4" y="48006"/>
                  </a:lnTo>
                  <a:lnTo>
                    <a:pt x="283844" y="28194"/>
                  </a:lnTo>
                  <a:close/>
                </a:path>
                <a:path w="360045" h="76200">
                  <a:moveTo>
                    <a:pt x="340232" y="28194"/>
                  </a:moveTo>
                  <a:lnTo>
                    <a:pt x="296544" y="28194"/>
                  </a:lnTo>
                  <a:lnTo>
                    <a:pt x="296544" y="48006"/>
                  </a:lnTo>
                  <a:lnTo>
                    <a:pt x="340232" y="48006"/>
                  </a:lnTo>
                  <a:lnTo>
                    <a:pt x="360044" y="38100"/>
                  </a:lnTo>
                  <a:lnTo>
                    <a:pt x="340232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072884" y="5143500"/>
              <a:ext cx="1703070" cy="554355"/>
            </a:xfrm>
            <a:custGeom>
              <a:avLst/>
              <a:gdLst/>
              <a:ahLst/>
              <a:cxnLst/>
              <a:rect l="l" t="t" r="r" b="b"/>
              <a:pathLst>
                <a:path w="1703070" h="554354">
                  <a:moveTo>
                    <a:pt x="1702689" y="0"/>
                  </a:moveTo>
                  <a:lnTo>
                    <a:pt x="0" y="5540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775953" y="463981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063989" y="4744973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4" y="0"/>
                  </a:moveTo>
                  <a:lnTo>
                    <a:pt x="283844" y="76200"/>
                  </a:lnTo>
                  <a:lnTo>
                    <a:pt x="340232" y="48006"/>
                  </a:lnTo>
                  <a:lnTo>
                    <a:pt x="296544" y="48006"/>
                  </a:lnTo>
                  <a:lnTo>
                    <a:pt x="296544" y="28193"/>
                  </a:lnTo>
                  <a:lnTo>
                    <a:pt x="340232" y="28193"/>
                  </a:lnTo>
                  <a:lnTo>
                    <a:pt x="283844" y="0"/>
                  </a:lnTo>
                  <a:close/>
                </a:path>
                <a:path w="360045" h="76200">
                  <a:moveTo>
                    <a:pt x="283844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4" y="48006"/>
                  </a:lnTo>
                  <a:lnTo>
                    <a:pt x="283844" y="28193"/>
                  </a:lnTo>
                  <a:close/>
                </a:path>
                <a:path w="360045" h="76200">
                  <a:moveTo>
                    <a:pt x="340232" y="28193"/>
                  </a:moveTo>
                  <a:lnTo>
                    <a:pt x="296544" y="28193"/>
                  </a:lnTo>
                  <a:lnTo>
                    <a:pt x="296544" y="48006"/>
                  </a:lnTo>
                  <a:lnTo>
                    <a:pt x="340232" y="48006"/>
                  </a:lnTo>
                  <a:lnTo>
                    <a:pt x="360044" y="38100"/>
                  </a:lnTo>
                  <a:lnTo>
                    <a:pt x="340232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72884" y="4782311"/>
              <a:ext cx="1703070" cy="553085"/>
            </a:xfrm>
            <a:custGeom>
              <a:avLst/>
              <a:gdLst/>
              <a:ahLst/>
              <a:cxnLst/>
              <a:rect l="l" t="t" r="r" b="b"/>
              <a:pathLst>
                <a:path w="1703070" h="553085">
                  <a:moveTo>
                    <a:pt x="1702689" y="0"/>
                  </a:moveTo>
                  <a:lnTo>
                    <a:pt x="0" y="5527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775953" y="428015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063989" y="4385309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4" y="0"/>
                  </a:moveTo>
                  <a:lnTo>
                    <a:pt x="283844" y="76200"/>
                  </a:lnTo>
                  <a:lnTo>
                    <a:pt x="340232" y="48006"/>
                  </a:lnTo>
                  <a:lnTo>
                    <a:pt x="296544" y="48006"/>
                  </a:lnTo>
                  <a:lnTo>
                    <a:pt x="296544" y="28193"/>
                  </a:lnTo>
                  <a:lnTo>
                    <a:pt x="340232" y="28193"/>
                  </a:lnTo>
                  <a:lnTo>
                    <a:pt x="283844" y="0"/>
                  </a:lnTo>
                  <a:close/>
                </a:path>
                <a:path w="360045" h="76200">
                  <a:moveTo>
                    <a:pt x="283844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4" y="48006"/>
                  </a:lnTo>
                  <a:lnTo>
                    <a:pt x="283844" y="28193"/>
                  </a:lnTo>
                  <a:close/>
                </a:path>
                <a:path w="360045" h="76200">
                  <a:moveTo>
                    <a:pt x="340232" y="28193"/>
                  </a:moveTo>
                  <a:lnTo>
                    <a:pt x="296544" y="28193"/>
                  </a:lnTo>
                  <a:lnTo>
                    <a:pt x="296544" y="48006"/>
                  </a:lnTo>
                  <a:lnTo>
                    <a:pt x="340232" y="48006"/>
                  </a:lnTo>
                  <a:lnTo>
                    <a:pt x="360044" y="38100"/>
                  </a:lnTo>
                  <a:lnTo>
                    <a:pt x="340232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072884" y="3890771"/>
              <a:ext cx="1703070" cy="1805939"/>
            </a:xfrm>
            <a:custGeom>
              <a:avLst/>
              <a:gdLst/>
              <a:ahLst/>
              <a:cxnLst/>
              <a:rect l="l" t="t" r="r" b="b"/>
              <a:pathLst>
                <a:path w="1703070" h="1805939">
                  <a:moveTo>
                    <a:pt x="1702689" y="531876"/>
                  </a:moveTo>
                  <a:lnTo>
                    <a:pt x="0" y="1444752"/>
                  </a:lnTo>
                </a:path>
                <a:path w="1703070" h="1805939">
                  <a:moveTo>
                    <a:pt x="1702689" y="1252727"/>
                  </a:moveTo>
                  <a:lnTo>
                    <a:pt x="0" y="1445386"/>
                  </a:lnTo>
                </a:path>
                <a:path w="1703070" h="1805939">
                  <a:moveTo>
                    <a:pt x="1702689" y="1252473"/>
                  </a:moveTo>
                  <a:lnTo>
                    <a:pt x="0" y="722376"/>
                  </a:lnTo>
                </a:path>
                <a:path w="1703070" h="1805939">
                  <a:moveTo>
                    <a:pt x="0" y="0"/>
                  </a:moveTo>
                  <a:lnTo>
                    <a:pt x="1702689" y="1252854"/>
                  </a:lnTo>
                </a:path>
                <a:path w="1703070" h="1805939">
                  <a:moveTo>
                    <a:pt x="1702689" y="891539"/>
                  </a:moveTo>
                  <a:lnTo>
                    <a:pt x="0" y="1805673"/>
                  </a:lnTo>
                </a:path>
                <a:path w="1703070" h="1805939">
                  <a:moveTo>
                    <a:pt x="1702689" y="892809"/>
                  </a:moveTo>
                  <a:lnTo>
                    <a:pt x="0" y="0"/>
                  </a:lnTo>
                </a:path>
                <a:path w="1703070" h="1805939">
                  <a:moveTo>
                    <a:pt x="1702689" y="531876"/>
                  </a:moveTo>
                  <a:lnTo>
                    <a:pt x="0" y="721867"/>
                  </a:lnTo>
                </a:path>
                <a:path w="1703070" h="1805939">
                  <a:moveTo>
                    <a:pt x="1702689" y="532764"/>
                  </a:moveTo>
                  <a:lnTo>
                    <a:pt x="0" y="0"/>
                  </a:lnTo>
                </a:path>
                <a:path w="1703070" h="1805939">
                  <a:moveTo>
                    <a:pt x="0" y="722376"/>
                  </a:moveTo>
                  <a:lnTo>
                    <a:pt x="1702689" y="8924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02885" y="591235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7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7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02885" y="555116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2"/>
                  </a:lnTo>
                  <a:lnTo>
                    <a:pt x="58978" y="27786"/>
                  </a:lnTo>
                  <a:lnTo>
                    <a:pt x="27797" y="58962"/>
                  </a:lnTo>
                  <a:lnTo>
                    <a:pt x="7345" y="98496"/>
                  </a:lnTo>
                  <a:lnTo>
                    <a:pt x="0" y="144017"/>
                  </a:lnTo>
                  <a:lnTo>
                    <a:pt x="7345" y="189539"/>
                  </a:lnTo>
                  <a:lnTo>
                    <a:pt x="27797" y="229073"/>
                  </a:lnTo>
                  <a:lnTo>
                    <a:pt x="58978" y="260249"/>
                  </a:lnTo>
                  <a:lnTo>
                    <a:pt x="98511" y="280693"/>
                  </a:lnTo>
                  <a:lnTo>
                    <a:pt x="144017" y="288035"/>
                  </a:lnTo>
                  <a:lnTo>
                    <a:pt x="189524" y="280693"/>
                  </a:lnTo>
                  <a:lnTo>
                    <a:pt x="229057" y="260249"/>
                  </a:lnTo>
                  <a:lnTo>
                    <a:pt x="260238" y="229073"/>
                  </a:lnTo>
                  <a:lnTo>
                    <a:pt x="280690" y="189539"/>
                  </a:lnTo>
                  <a:lnTo>
                    <a:pt x="288036" y="144017"/>
                  </a:lnTo>
                  <a:lnTo>
                    <a:pt x="280690" y="98496"/>
                  </a:lnTo>
                  <a:lnTo>
                    <a:pt x="260238" y="58962"/>
                  </a:lnTo>
                  <a:lnTo>
                    <a:pt x="229057" y="27786"/>
                  </a:lnTo>
                  <a:lnTo>
                    <a:pt x="189524" y="7342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02885" y="555116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7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7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090160" y="3528059"/>
              <a:ext cx="3685540" cy="2529205"/>
            </a:xfrm>
            <a:custGeom>
              <a:avLst/>
              <a:gdLst/>
              <a:ahLst/>
              <a:cxnLst/>
              <a:rect l="l" t="t" r="r" b="b"/>
              <a:pathLst>
                <a:path w="3685540" h="2529204">
                  <a:moveTo>
                    <a:pt x="0" y="2528722"/>
                  </a:moveTo>
                  <a:lnTo>
                    <a:pt x="1694307" y="362712"/>
                  </a:lnTo>
                </a:path>
                <a:path w="3685540" h="2529204">
                  <a:moveTo>
                    <a:pt x="0" y="2528316"/>
                  </a:moveTo>
                  <a:lnTo>
                    <a:pt x="1694307" y="1085088"/>
                  </a:lnTo>
                </a:path>
                <a:path w="3685540" h="2529204">
                  <a:moveTo>
                    <a:pt x="0" y="2527922"/>
                  </a:moveTo>
                  <a:lnTo>
                    <a:pt x="1694307" y="1807464"/>
                  </a:lnTo>
                </a:path>
                <a:path w="3685540" h="2529204">
                  <a:moveTo>
                    <a:pt x="0" y="2527719"/>
                  </a:moveTo>
                  <a:lnTo>
                    <a:pt x="1694307" y="2168652"/>
                  </a:lnTo>
                </a:path>
                <a:path w="3685540" h="2529204">
                  <a:moveTo>
                    <a:pt x="0" y="0"/>
                  </a:moveTo>
                  <a:lnTo>
                    <a:pt x="1694307" y="1807209"/>
                  </a:lnTo>
                </a:path>
                <a:path w="3685540" h="2529204">
                  <a:moveTo>
                    <a:pt x="1982723" y="2168804"/>
                  </a:moveTo>
                  <a:lnTo>
                    <a:pt x="3685413" y="894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3533" y="4097273"/>
              <a:ext cx="2270760" cy="289560"/>
            </a:xfrm>
            <a:custGeom>
              <a:avLst/>
              <a:gdLst/>
              <a:ahLst/>
              <a:cxnLst/>
              <a:rect l="l" t="t" r="r" b="b"/>
              <a:pathLst>
                <a:path w="2270760" h="289560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  <a:path w="2270760" h="289560">
                  <a:moveTo>
                    <a:pt x="1982724" y="145542"/>
                  </a:moveTo>
                  <a:lnTo>
                    <a:pt x="1990069" y="100035"/>
                  </a:lnTo>
                  <a:lnTo>
                    <a:pt x="2010521" y="60502"/>
                  </a:lnTo>
                  <a:lnTo>
                    <a:pt x="2041702" y="29321"/>
                  </a:lnTo>
                  <a:lnTo>
                    <a:pt x="2081235" y="8869"/>
                  </a:lnTo>
                  <a:lnTo>
                    <a:pt x="2126741" y="1524"/>
                  </a:lnTo>
                  <a:lnTo>
                    <a:pt x="2172248" y="8869"/>
                  </a:lnTo>
                  <a:lnTo>
                    <a:pt x="2211781" y="29321"/>
                  </a:lnTo>
                  <a:lnTo>
                    <a:pt x="2242962" y="60502"/>
                  </a:lnTo>
                  <a:lnTo>
                    <a:pt x="2263414" y="100035"/>
                  </a:lnTo>
                  <a:lnTo>
                    <a:pt x="2270760" y="145542"/>
                  </a:lnTo>
                  <a:lnTo>
                    <a:pt x="2263414" y="191048"/>
                  </a:lnTo>
                  <a:lnTo>
                    <a:pt x="2242962" y="230581"/>
                  </a:lnTo>
                  <a:lnTo>
                    <a:pt x="2211781" y="261762"/>
                  </a:lnTo>
                  <a:lnTo>
                    <a:pt x="2172248" y="282214"/>
                  </a:lnTo>
                  <a:lnTo>
                    <a:pt x="2126741" y="289559"/>
                  </a:lnTo>
                  <a:lnTo>
                    <a:pt x="2081235" y="282214"/>
                  </a:lnTo>
                  <a:lnTo>
                    <a:pt x="2041702" y="261762"/>
                  </a:lnTo>
                  <a:lnTo>
                    <a:pt x="2010521" y="230581"/>
                  </a:lnTo>
                  <a:lnTo>
                    <a:pt x="1990069" y="191048"/>
                  </a:lnTo>
                  <a:lnTo>
                    <a:pt x="1982724" y="14554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30807" y="4239767"/>
              <a:ext cx="1694814" cy="3175"/>
            </a:xfrm>
            <a:custGeom>
              <a:avLst/>
              <a:gdLst/>
              <a:ahLst/>
              <a:cxnLst/>
              <a:rect l="l" t="t" r="r" b="b"/>
              <a:pathLst>
                <a:path w="1694814" h="3175">
                  <a:moveTo>
                    <a:pt x="0" y="0"/>
                  </a:moveTo>
                  <a:lnTo>
                    <a:pt x="1694306" y="266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3869" y="4202429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4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3533" y="445693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83869" y="4562094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43533" y="481660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8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6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83869" y="4930901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826258" y="445998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26258" y="4459986"/>
              <a:ext cx="288290" cy="650875"/>
            </a:xfrm>
            <a:custGeom>
              <a:avLst/>
              <a:gdLst/>
              <a:ahLst/>
              <a:cxnLst/>
              <a:rect l="l" t="t" r="r" b="b"/>
              <a:pathLst>
                <a:path w="288289" h="650875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88289" h="650875">
                  <a:moveTo>
                    <a:pt x="0" y="506730"/>
                  </a:moveTo>
                  <a:lnTo>
                    <a:pt x="7345" y="461223"/>
                  </a:lnTo>
                  <a:lnTo>
                    <a:pt x="27797" y="421690"/>
                  </a:lnTo>
                  <a:lnTo>
                    <a:pt x="58978" y="390509"/>
                  </a:lnTo>
                  <a:lnTo>
                    <a:pt x="98511" y="370057"/>
                  </a:lnTo>
                  <a:lnTo>
                    <a:pt x="144018" y="362712"/>
                  </a:lnTo>
                  <a:lnTo>
                    <a:pt x="189524" y="370057"/>
                  </a:lnTo>
                  <a:lnTo>
                    <a:pt x="229057" y="390509"/>
                  </a:lnTo>
                  <a:lnTo>
                    <a:pt x="260238" y="421690"/>
                  </a:lnTo>
                  <a:lnTo>
                    <a:pt x="280690" y="461223"/>
                  </a:lnTo>
                  <a:lnTo>
                    <a:pt x="288036" y="506730"/>
                  </a:lnTo>
                  <a:lnTo>
                    <a:pt x="280690" y="552236"/>
                  </a:lnTo>
                  <a:lnTo>
                    <a:pt x="260238" y="591769"/>
                  </a:lnTo>
                  <a:lnTo>
                    <a:pt x="229057" y="622950"/>
                  </a:lnTo>
                  <a:lnTo>
                    <a:pt x="189524" y="643402"/>
                  </a:lnTo>
                  <a:lnTo>
                    <a:pt x="144018" y="650747"/>
                  </a:lnTo>
                  <a:lnTo>
                    <a:pt x="98511" y="643402"/>
                  </a:lnTo>
                  <a:lnTo>
                    <a:pt x="58978" y="622950"/>
                  </a:lnTo>
                  <a:lnTo>
                    <a:pt x="27797" y="591769"/>
                  </a:lnTo>
                  <a:lnTo>
                    <a:pt x="7345" y="552236"/>
                  </a:lnTo>
                  <a:lnTo>
                    <a:pt x="0" y="50673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30807" y="4239767"/>
              <a:ext cx="1694814" cy="725805"/>
            </a:xfrm>
            <a:custGeom>
              <a:avLst/>
              <a:gdLst/>
              <a:ahLst/>
              <a:cxnLst/>
              <a:rect l="l" t="t" r="r" b="b"/>
              <a:pathLst>
                <a:path w="1694814" h="725804">
                  <a:moveTo>
                    <a:pt x="0" y="0"/>
                  </a:moveTo>
                  <a:lnTo>
                    <a:pt x="1694306" y="7254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43533" y="5176266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8" y="0"/>
                  </a:lnTo>
                  <a:lnTo>
                    <a:pt x="189539" y="7345"/>
                  </a:lnTo>
                  <a:lnTo>
                    <a:pt x="229073" y="27797"/>
                  </a:lnTo>
                  <a:lnTo>
                    <a:pt x="260249" y="58978"/>
                  </a:lnTo>
                  <a:lnTo>
                    <a:pt x="280693" y="98511"/>
                  </a:lnTo>
                  <a:lnTo>
                    <a:pt x="288035" y="144017"/>
                  </a:lnTo>
                  <a:lnTo>
                    <a:pt x="280693" y="189524"/>
                  </a:lnTo>
                  <a:lnTo>
                    <a:pt x="260249" y="229057"/>
                  </a:lnTo>
                  <a:lnTo>
                    <a:pt x="229073" y="260238"/>
                  </a:lnTo>
                  <a:lnTo>
                    <a:pt x="189539" y="280690"/>
                  </a:lnTo>
                  <a:lnTo>
                    <a:pt x="144018" y="288035"/>
                  </a:lnTo>
                  <a:lnTo>
                    <a:pt x="98496" y="280690"/>
                  </a:lnTo>
                  <a:lnTo>
                    <a:pt x="58962" y="260238"/>
                  </a:lnTo>
                  <a:lnTo>
                    <a:pt x="27786" y="229057"/>
                  </a:lnTo>
                  <a:lnTo>
                    <a:pt x="7342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83869" y="5282945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4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4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4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826258" y="518388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30807" y="4239767"/>
              <a:ext cx="1694814" cy="1087120"/>
            </a:xfrm>
            <a:custGeom>
              <a:avLst/>
              <a:gdLst/>
              <a:ahLst/>
              <a:cxnLst/>
              <a:rect l="l" t="t" r="r" b="b"/>
              <a:pathLst>
                <a:path w="1694814" h="1087120">
                  <a:moveTo>
                    <a:pt x="0" y="0"/>
                  </a:moveTo>
                  <a:lnTo>
                    <a:pt x="1694306" y="108686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26258" y="554507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8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8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30807" y="4239767"/>
              <a:ext cx="1694814" cy="1449070"/>
            </a:xfrm>
            <a:custGeom>
              <a:avLst/>
              <a:gdLst/>
              <a:ahLst/>
              <a:cxnLst/>
              <a:rect l="l" t="t" r="r" b="b"/>
              <a:pathLst>
                <a:path w="1694814" h="1449070">
                  <a:moveTo>
                    <a:pt x="0" y="0"/>
                  </a:moveTo>
                  <a:lnTo>
                    <a:pt x="1694306" y="1448257"/>
                  </a:lnTo>
                </a:path>
                <a:path w="1694814" h="1449070">
                  <a:moveTo>
                    <a:pt x="0" y="720470"/>
                  </a:moveTo>
                  <a:lnTo>
                    <a:pt x="1694306" y="3047"/>
                  </a:lnTo>
                </a:path>
                <a:path w="1694814" h="1449070">
                  <a:moveTo>
                    <a:pt x="0" y="1080642"/>
                  </a:moveTo>
                  <a:lnTo>
                    <a:pt x="1694306" y="3047"/>
                  </a:lnTo>
                </a:path>
                <a:path w="1694814" h="1449070">
                  <a:moveTo>
                    <a:pt x="0" y="360425"/>
                  </a:moveTo>
                  <a:lnTo>
                    <a:pt x="1694306" y="3047"/>
                  </a:lnTo>
                </a:path>
                <a:path w="1694814" h="1449070">
                  <a:moveTo>
                    <a:pt x="0" y="359663"/>
                  </a:moveTo>
                  <a:lnTo>
                    <a:pt x="1694306" y="725042"/>
                  </a:lnTo>
                </a:path>
                <a:path w="1694814" h="1449070">
                  <a:moveTo>
                    <a:pt x="0" y="359663"/>
                  </a:moveTo>
                  <a:lnTo>
                    <a:pt x="1694306" y="1086484"/>
                  </a:lnTo>
                </a:path>
                <a:path w="1694814" h="1449070">
                  <a:moveTo>
                    <a:pt x="1694306" y="1447888"/>
                  </a:moveTo>
                  <a:lnTo>
                    <a:pt x="0" y="359663"/>
                  </a:lnTo>
                </a:path>
                <a:path w="1694814" h="1449070">
                  <a:moveTo>
                    <a:pt x="0" y="719327"/>
                  </a:moveTo>
                  <a:lnTo>
                    <a:pt x="1694306" y="1086103"/>
                  </a:lnTo>
                </a:path>
                <a:path w="1694814" h="1449070">
                  <a:moveTo>
                    <a:pt x="0" y="719327"/>
                  </a:moveTo>
                  <a:lnTo>
                    <a:pt x="1694306" y="1447507"/>
                  </a:lnTo>
                </a:path>
                <a:path w="1694814" h="1449070">
                  <a:moveTo>
                    <a:pt x="0" y="1080134"/>
                  </a:moveTo>
                  <a:lnTo>
                    <a:pt x="1694306" y="725423"/>
                  </a:lnTo>
                </a:path>
                <a:path w="1694814" h="1449070">
                  <a:moveTo>
                    <a:pt x="0" y="1080515"/>
                  </a:moveTo>
                  <a:lnTo>
                    <a:pt x="1694306" y="1448536"/>
                  </a:lnTo>
                </a:path>
                <a:path w="1694814" h="1449070">
                  <a:moveTo>
                    <a:pt x="1694306" y="1087119"/>
                  </a:moveTo>
                  <a:lnTo>
                    <a:pt x="0" y="1080515"/>
                  </a:lnTo>
                </a:path>
                <a:path w="1694814" h="1449070">
                  <a:moveTo>
                    <a:pt x="1694306" y="724788"/>
                  </a:moveTo>
                  <a:lnTo>
                    <a:pt x="0" y="7193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26258" y="373760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26258" y="373760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13531" y="3528059"/>
              <a:ext cx="3670935" cy="2531110"/>
            </a:xfrm>
            <a:custGeom>
              <a:avLst/>
              <a:gdLst/>
              <a:ahLst/>
              <a:cxnLst/>
              <a:rect l="l" t="t" r="r" b="b"/>
              <a:pathLst>
                <a:path w="3670934" h="2531110">
                  <a:moveTo>
                    <a:pt x="0" y="713866"/>
                  </a:moveTo>
                  <a:lnTo>
                    <a:pt x="1689100" y="0"/>
                  </a:lnTo>
                </a:path>
                <a:path w="3670934" h="2531110">
                  <a:moveTo>
                    <a:pt x="0" y="1436623"/>
                  </a:moveTo>
                  <a:lnTo>
                    <a:pt x="1689100" y="0"/>
                  </a:lnTo>
                </a:path>
                <a:path w="3670934" h="2531110">
                  <a:moveTo>
                    <a:pt x="0" y="1798065"/>
                  </a:moveTo>
                  <a:lnTo>
                    <a:pt x="1689100" y="0"/>
                  </a:lnTo>
                </a:path>
                <a:path w="3670934" h="2531110">
                  <a:moveTo>
                    <a:pt x="0" y="714756"/>
                  </a:moveTo>
                  <a:lnTo>
                    <a:pt x="1689100" y="1807845"/>
                  </a:lnTo>
                </a:path>
                <a:path w="3670934" h="2531110">
                  <a:moveTo>
                    <a:pt x="1689100" y="2530652"/>
                  </a:moveTo>
                  <a:lnTo>
                    <a:pt x="0" y="714756"/>
                  </a:lnTo>
                </a:path>
                <a:path w="3670934" h="2531110">
                  <a:moveTo>
                    <a:pt x="0" y="1798954"/>
                  </a:moveTo>
                  <a:lnTo>
                    <a:pt x="1689100" y="1085088"/>
                  </a:lnTo>
                </a:path>
                <a:path w="3670934" h="2531110">
                  <a:moveTo>
                    <a:pt x="1689100" y="1807464"/>
                  </a:moveTo>
                  <a:lnTo>
                    <a:pt x="0" y="1437132"/>
                  </a:lnTo>
                </a:path>
                <a:path w="3670934" h="2531110">
                  <a:moveTo>
                    <a:pt x="0" y="1437132"/>
                  </a:moveTo>
                  <a:lnTo>
                    <a:pt x="1689100" y="2530246"/>
                  </a:lnTo>
                </a:path>
                <a:path w="3670934" h="2531110">
                  <a:moveTo>
                    <a:pt x="0" y="1798320"/>
                  </a:moveTo>
                  <a:lnTo>
                    <a:pt x="1689100" y="1807209"/>
                  </a:lnTo>
                </a:path>
                <a:path w="3670934" h="2531110">
                  <a:moveTo>
                    <a:pt x="0" y="1798320"/>
                  </a:moveTo>
                  <a:lnTo>
                    <a:pt x="1689100" y="2530043"/>
                  </a:lnTo>
                </a:path>
                <a:path w="3670934" h="2531110">
                  <a:moveTo>
                    <a:pt x="0" y="2159393"/>
                  </a:moveTo>
                  <a:lnTo>
                    <a:pt x="1689100" y="0"/>
                  </a:lnTo>
                </a:path>
                <a:path w="3670934" h="2531110">
                  <a:moveTo>
                    <a:pt x="0" y="2160320"/>
                  </a:moveTo>
                  <a:lnTo>
                    <a:pt x="1689100" y="1085088"/>
                  </a:lnTo>
                </a:path>
                <a:path w="3670934" h="2531110">
                  <a:moveTo>
                    <a:pt x="0" y="2159914"/>
                  </a:moveTo>
                  <a:lnTo>
                    <a:pt x="1689100" y="1807464"/>
                  </a:lnTo>
                </a:path>
                <a:path w="3670934" h="2531110">
                  <a:moveTo>
                    <a:pt x="1689100" y="2529840"/>
                  </a:moveTo>
                  <a:lnTo>
                    <a:pt x="0" y="2159508"/>
                  </a:lnTo>
                </a:path>
                <a:path w="3670934" h="2531110">
                  <a:moveTo>
                    <a:pt x="0" y="714756"/>
                  </a:moveTo>
                  <a:lnTo>
                    <a:pt x="1689100" y="1085088"/>
                  </a:lnTo>
                </a:path>
                <a:path w="3670934" h="2531110">
                  <a:moveTo>
                    <a:pt x="0" y="1437513"/>
                  </a:moveTo>
                  <a:lnTo>
                    <a:pt x="1689100" y="1085088"/>
                  </a:lnTo>
                </a:path>
                <a:path w="3670934" h="2531110">
                  <a:moveTo>
                    <a:pt x="1976628" y="1806575"/>
                  </a:moveTo>
                  <a:lnTo>
                    <a:pt x="3670935" y="362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26258" y="3153917"/>
              <a:ext cx="4247515" cy="382905"/>
            </a:xfrm>
            <a:custGeom>
              <a:avLst/>
              <a:gdLst/>
              <a:ahLst/>
              <a:cxnLst/>
              <a:rect l="l" t="t" r="r" b="b"/>
              <a:pathLst>
                <a:path w="4247515" h="382904">
                  <a:moveTo>
                    <a:pt x="0" y="382524"/>
                  </a:moveTo>
                  <a:lnTo>
                    <a:pt x="15620" y="338659"/>
                  </a:lnTo>
                  <a:lnTo>
                    <a:pt x="60114" y="298397"/>
                  </a:lnTo>
                  <a:lnTo>
                    <a:pt x="129932" y="262885"/>
                  </a:lnTo>
                  <a:lnTo>
                    <a:pt x="173228" y="247268"/>
                  </a:lnTo>
                  <a:lnTo>
                    <a:pt x="221523" y="233269"/>
                  </a:lnTo>
                  <a:lnTo>
                    <a:pt x="274374" y="221031"/>
                  </a:lnTo>
                  <a:lnTo>
                    <a:pt x="331338" y="210696"/>
                  </a:lnTo>
                  <a:lnTo>
                    <a:pt x="391970" y="202408"/>
                  </a:lnTo>
                  <a:lnTo>
                    <a:pt x="455827" y="196311"/>
                  </a:lnTo>
                  <a:lnTo>
                    <a:pt x="522464" y="192548"/>
                  </a:lnTo>
                  <a:lnTo>
                    <a:pt x="591439" y="191262"/>
                  </a:lnTo>
                  <a:lnTo>
                    <a:pt x="1532255" y="191262"/>
                  </a:lnTo>
                  <a:lnTo>
                    <a:pt x="1601229" y="189975"/>
                  </a:lnTo>
                  <a:lnTo>
                    <a:pt x="1667866" y="186212"/>
                  </a:lnTo>
                  <a:lnTo>
                    <a:pt x="1731723" y="180115"/>
                  </a:lnTo>
                  <a:lnTo>
                    <a:pt x="1792355" y="171827"/>
                  </a:lnTo>
                  <a:lnTo>
                    <a:pt x="1849319" y="161492"/>
                  </a:lnTo>
                  <a:lnTo>
                    <a:pt x="1902170" y="149254"/>
                  </a:lnTo>
                  <a:lnTo>
                    <a:pt x="1950465" y="135254"/>
                  </a:lnTo>
                  <a:lnTo>
                    <a:pt x="1993761" y="119638"/>
                  </a:lnTo>
                  <a:lnTo>
                    <a:pt x="2031614" y="102547"/>
                  </a:lnTo>
                  <a:lnTo>
                    <a:pt x="2089214" y="64517"/>
                  </a:lnTo>
                  <a:lnTo>
                    <a:pt x="2119714" y="22311"/>
                  </a:lnTo>
                  <a:lnTo>
                    <a:pt x="2123694" y="0"/>
                  </a:lnTo>
                  <a:lnTo>
                    <a:pt x="2127673" y="22311"/>
                  </a:lnTo>
                  <a:lnTo>
                    <a:pt x="2158173" y="64517"/>
                  </a:lnTo>
                  <a:lnTo>
                    <a:pt x="2215773" y="102547"/>
                  </a:lnTo>
                  <a:lnTo>
                    <a:pt x="2253626" y="119638"/>
                  </a:lnTo>
                  <a:lnTo>
                    <a:pt x="2296922" y="135255"/>
                  </a:lnTo>
                  <a:lnTo>
                    <a:pt x="2345217" y="149254"/>
                  </a:lnTo>
                  <a:lnTo>
                    <a:pt x="2398068" y="161492"/>
                  </a:lnTo>
                  <a:lnTo>
                    <a:pt x="2455032" y="171827"/>
                  </a:lnTo>
                  <a:lnTo>
                    <a:pt x="2515664" y="180115"/>
                  </a:lnTo>
                  <a:lnTo>
                    <a:pt x="2579521" y="186212"/>
                  </a:lnTo>
                  <a:lnTo>
                    <a:pt x="2646158" y="189975"/>
                  </a:lnTo>
                  <a:lnTo>
                    <a:pt x="2715133" y="191262"/>
                  </a:lnTo>
                  <a:lnTo>
                    <a:pt x="3655949" y="191262"/>
                  </a:lnTo>
                  <a:lnTo>
                    <a:pt x="3724923" y="192548"/>
                  </a:lnTo>
                  <a:lnTo>
                    <a:pt x="3791560" y="196311"/>
                  </a:lnTo>
                  <a:lnTo>
                    <a:pt x="3855417" y="202408"/>
                  </a:lnTo>
                  <a:lnTo>
                    <a:pt x="3916049" y="210696"/>
                  </a:lnTo>
                  <a:lnTo>
                    <a:pt x="3973013" y="221031"/>
                  </a:lnTo>
                  <a:lnTo>
                    <a:pt x="4025864" y="233269"/>
                  </a:lnTo>
                  <a:lnTo>
                    <a:pt x="4074160" y="247269"/>
                  </a:lnTo>
                  <a:lnTo>
                    <a:pt x="4117455" y="262885"/>
                  </a:lnTo>
                  <a:lnTo>
                    <a:pt x="4155308" y="279976"/>
                  </a:lnTo>
                  <a:lnTo>
                    <a:pt x="4212908" y="318006"/>
                  </a:lnTo>
                  <a:lnTo>
                    <a:pt x="4243408" y="360212"/>
                  </a:lnTo>
                  <a:lnTo>
                    <a:pt x="4247388" y="382524"/>
                  </a:lnTo>
                </a:path>
              </a:pathLst>
            </a:custGeom>
            <a:ln w="1981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607932" y="2942971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출력층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0356" y="2914269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입력층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43754" y="2789935"/>
            <a:ext cx="624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은닉층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8633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0"/>
              <a:t>AI</a:t>
            </a:r>
            <a:r>
              <a:rPr dirty="0" sz="2800" spc="-185"/>
              <a:t> </a:t>
            </a:r>
            <a:r>
              <a:rPr dirty="0" sz="2800" spc="-125"/>
              <a:t>v</a:t>
            </a:r>
            <a:r>
              <a:rPr dirty="0" sz="2800" spc="110"/>
              <a:t>s.</a:t>
            </a:r>
            <a:r>
              <a:rPr dirty="0" sz="2800" spc="-170"/>
              <a:t> </a:t>
            </a:r>
            <a:r>
              <a:rPr dirty="0" sz="2800" spc="-370"/>
              <a:t>머신러</a:t>
            </a:r>
            <a:r>
              <a:rPr dirty="0" sz="2800" spc="-365"/>
              <a:t>닝</a:t>
            </a:r>
            <a:r>
              <a:rPr dirty="0" sz="2800" spc="-170"/>
              <a:t> </a:t>
            </a:r>
            <a:r>
              <a:rPr dirty="0" sz="2800" spc="-125"/>
              <a:t>v</a:t>
            </a:r>
            <a:r>
              <a:rPr dirty="0" sz="2800" spc="110"/>
              <a:t>s.</a:t>
            </a:r>
            <a:r>
              <a:rPr dirty="0" sz="2800" spc="-170"/>
              <a:t> </a:t>
            </a:r>
            <a:r>
              <a:rPr dirty="0" sz="2800" spc="-370"/>
              <a:t>딥러닝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7343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딥러닝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6309" y="1837921"/>
            <a:ext cx="6369050" cy="3740150"/>
            <a:chOff x="1766309" y="1837921"/>
            <a:chExt cx="6369050" cy="3740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09" y="1837921"/>
              <a:ext cx="6368809" cy="3739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4415" y="1856232"/>
              <a:ext cx="6297167" cy="36682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04415" y="1856232"/>
              <a:ext cx="6297295" cy="3668395"/>
            </a:xfrm>
            <a:custGeom>
              <a:avLst/>
              <a:gdLst/>
              <a:ahLst/>
              <a:cxnLst/>
              <a:rect l="l" t="t" r="r" b="b"/>
              <a:pathLst>
                <a:path w="6297295" h="3668395">
                  <a:moveTo>
                    <a:pt x="0" y="410082"/>
                  </a:moveTo>
                  <a:lnTo>
                    <a:pt x="2759" y="362266"/>
                  </a:lnTo>
                  <a:lnTo>
                    <a:pt x="10832" y="316067"/>
                  </a:lnTo>
                  <a:lnTo>
                    <a:pt x="23911" y="271795"/>
                  </a:lnTo>
                  <a:lnTo>
                    <a:pt x="41688" y="229757"/>
                  </a:lnTo>
                  <a:lnTo>
                    <a:pt x="63855" y="190260"/>
                  </a:lnTo>
                  <a:lnTo>
                    <a:pt x="90103" y="153614"/>
                  </a:lnTo>
                  <a:lnTo>
                    <a:pt x="120126" y="120126"/>
                  </a:lnTo>
                  <a:lnTo>
                    <a:pt x="153614" y="90103"/>
                  </a:lnTo>
                  <a:lnTo>
                    <a:pt x="190260" y="63855"/>
                  </a:lnTo>
                  <a:lnTo>
                    <a:pt x="229757" y="41688"/>
                  </a:lnTo>
                  <a:lnTo>
                    <a:pt x="271795" y="23911"/>
                  </a:lnTo>
                  <a:lnTo>
                    <a:pt x="316067" y="10832"/>
                  </a:lnTo>
                  <a:lnTo>
                    <a:pt x="362266" y="2759"/>
                  </a:lnTo>
                  <a:lnTo>
                    <a:pt x="410082" y="0"/>
                  </a:lnTo>
                  <a:lnTo>
                    <a:pt x="5887084" y="0"/>
                  </a:lnTo>
                  <a:lnTo>
                    <a:pt x="5934901" y="2759"/>
                  </a:lnTo>
                  <a:lnTo>
                    <a:pt x="5981100" y="10832"/>
                  </a:lnTo>
                  <a:lnTo>
                    <a:pt x="6025372" y="23911"/>
                  </a:lnTo>
                  <a:lnTo>
                    <a:pt x="6067410" y="41688"/>
                  </a:lnTo>
                  <a:lnTo>
                    <a:pt x="6106907" y="63855"/>
                  </a:lnTo>
                  <a:lnTo>
                    <a:pt x="6143553" y="90103"/>
                  </a:lnTo>
                  <a:lnTo>
                    <a:pt x="6177041" y="120126"/>
                  </a:lnTo>
                  <a:lnTo>
                    <a:pt x="6207064" y="153614"/>
                  </a:lnTo>
                  <a:lnTo>
                    <a:pt x="6233312" y="190260"/>
                  </a:lnTo>
                  <a:lnTo>
                    <a:pt x="6255479" y="229757"/>
                  </a:lnTo>
                  <a:lnTo>
                    <a:pt x="6273256" y="271795"/>
                  </a:lnTo>
                  <a:lnTo>
                    <a:pt x="6286335" y="316067"/>
                  </a:lnTo>
                  <a:lnTo>
                    <a:pt x="6294408" y="362266"/>
                  </a:lnTo>
                  <a:lnTo>
                    <a:pt x="6297167" y="410082"/>
                  </a:lnTo>
                  <a:lnTo>
                    <a:pt x="6297167" y="3258184"/>
                  </a:lnTo>
                  <a:lnTo>
                    <a:pt x="6294408" y="3306001"/>
                  </a:lnTo>
                  <a:lnTo>
                    <a:pt x="6286335" y="3352200"/>
                  </a:lnTo>
                  <a:lnTo>
                    <a:pt x="6273256" y="3396472"/>
                  </a:lnTo>
                  <a:lnTo>
                    <a:pt x="6255479" y="3438510"/>
                  </a:lnTo>
                  <a:lnTo>
                    <a:pt x="6233312" y="3478007"/>
                  </a:lnTo>
                  <a:lnTo>
                    <a:pt x="6207064" y="3514653"/>
                  </a:lnTo>
                  <a:lnTo>
                    <a:pt x="6177041" y="3548141"/>
                  </a:lnTo>
                  <a:lnTo>
                    <a:pt x="6143553" y="3578164"/>
                  </a:lnTo>
                  <a:lnTo>
                    <a:pt x="6106907" y="3604412"/>
                  </a:lnTo>
                  <a:lnTo>
                    <a:pt x="6067410" y="3626579"/>
                  </a:lnTo>
                  <a:lnTo>
                    <a:pt x="6025372" y="3644356"/>
                  </a:lnTo>
                  <a:lnTo>
                    <a:pt x="5981100" y="3657435"/>
                  </a:lnTo>
                  <a:lnTo>
                    <a:pt x="5934901" y="3665508"/>
                  </a:lnTo>
                  <a:lnTo>
                    <a:pt x="5887084" y="3668267"/>
                  </a:lnTo>
                  <a:lnTo>
                    <a:pt x="410082" y="3668267"/>
                  </a:lnTo>
                  <a:lnTo>
                    <a:pt x="362266" y="3665508"/>
                  </a:lnTo>
                  <a:lnTo>
                    <a:pt x="316067" y="3657435"/>
                  </a:lnTo>
                  <a:lnTo>
                    <a:pt x="271795" y="3644356"/>
                  </a:lnTo>
                  <a:lnTo>
                    <a:pt x="229757" y="3626579"/>
                  </a:lnTo>
                  <a:lnTo>
                    <a:pt x="190260" y="3604412"/>
                  </a:lnTo>
                  <a:lnTo>
                    <a:pt x="153614" y="3578164"/>
                  </a:lnTo>
                  <a:lnTo>
                    <a:pt x="120126" y="3548141"/>
                  </a:lnTo>
                  <a:lnTo>
                    <a:pt x="90103" y="3514653"/>
                  </a:lnTo>
                  <a:lnTo>
                    <a:pt x="63855" y="3478007"/>
                  </a:lnTo>
                  <a:lnTo>
                    <a:pt x="41688" y="3438510"/>
                  </a:lnTo>
                  <a:lnTo>
                    <a:pt x="23911" y="3396472"/>
                  </a:lnTo>
                  <a:lnTo>
                    <a:pt x="10832" y="3352200"/>
                  </a:lnTo>
                  <a:lnTo>
                    <a:pt x="2759" y="3306001"/>
                  </a:lnTo>
                  <a:lnTo>
                    <a:pt x="0" y="3258184"/>
                  </a:lnTo>
                  <a:lnTo>
                    <a:pt x="0" y="410082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6563" y="2420112"/>
              <a:ext cx="5448299" cy="28788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3807" y="2447544"/>
              <a:ext cx="5358384" cy="27889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73807" y="2447544"/>
              <a:ext cx="5358765" cy="2788920"/>
            </a:xfrm>
            <a:custGeom>
              <a:avLst/>
              <a:gdLst/>
              <a:ahLst/>
              <a:cxnLst/>
              <a:rect l="l" t="t" r="r" b="b"/>
              <a:pathLst>
                <a:path w="5358765" h="2788920">
                  <a:moveTo>
                    <a:pt x="0" y="311784"/>
                  </a:moveTo>
                  <a:lnTo>
                    <a:pt x="3380" y="265707"/>
                  </a:lnTo>
                  <a:lnTo>
                    <a:pt x="13199" y="221730"/>
                  </a:lnTo>
                  <a:lnTo>
                    <a:pt x="28975" y="180336"/>
                  </a:lnTo>
                  <a:lnTo>
                    <a:pt x="50225" y="142006"/>
                  </a:lnTo>
                  <a:lnTo>
                    <a:pt x="76469" y="107223"/>
                  </a:lnTo>
                  <a:lnTo>
                    <a:pt x="107223" y="76469"/>
                  </a:lnTo>
                  <a:lnTo>
                    <a:pt x="142006" y="50225"/>
                  </a:lnTo>
                  <a:lnTo>
                    <a:pt x="180336" y="28975"/>
                  </a:lnTo>
                  <a:lnTo>
                    <a:pt x="221730" y="13199"/>
                  </a:lnTo>
                  <a:lnTo>
                    <a:pt x="265707" y="3380"/>
                  </a:lnTo>
                  <a:lnTo>
                    <a:pt x="311785" y="0"/>
                  </a:lnTo>
                  <a:lnTo>
                    <a:pt x="5046599" y="0"/>
                  </a:lnTo>
                  <a:lnTo>
                    <a:pt x="5092676" y="3380"/>
                  </a:lnTo>
                  <a:lnTo>
                    <a:pt x="5136653" y="13199"/>
                  </a:lnTo>
                  <a:lnTo>
                    <a:pt x="5178047" y="28975"/>
                  </a:lnTo>
                  <a:lnTo>
                    <a:pt x="5216377" y="50225"/>
                  </a:lnTo>
                  <a:lnTo>
                    <a:pt x="5251160" y="76469"/>
                  </a:lnTo>
                  <a:lnTo>
                    <a:pt x="5281914" y="107223"/>
                  </a:lnTo>
                  <a:lnTo>
                    <a:pt x="5308158" y="142006"/>
                  </a:lnTo>
                  <a:lnTo>
                    <a:pt x="5329408" y="180336"/>
                  </a:lnTo>
                  <a:lnTo>
                    <a:pt x="5345184" y="221730"/>
                  </a:lnTo>
                  <a:lnTo>
                    <a:pt x="5355003" y="265707"/>
                  </a:lnTo>
                  <a:lnTo>
                    <a:pt x="5358384" y="311784"/>
                  </a:lnTo>
                  <a:lnTo>
                    <a:pt x="5358384" y="2477135"/>
                  </a:lnTo>
                  <a:lnTo>
                    <a:pt x="5355003" y="2523212"/>
                  </a:lnTo>
                  <a:lnTo>
                    <a:pt x="5345184" y="2567189"/>
                  </a:lnTo>
                  <a:lnTo>
                    <a:pt x="5329408" y="2608583"/>
                  </a:lnTo>
                  <a:lnTo>
                    <a:pt x="5308158" y="2646913"/>
                  </a:lnTo>
                  <a:lnTo>
                    <a:pt x="5281914" y="2681696"/>
                  </a:lnTo>
                  <a:lnTo>
                    <a:pt x="5251160" y="2712450"/>
                  </a:lnTo>
                  <a:lnTo>
                    <a:pt x="5216377" y="2738694"/>
                  </a:lnTo>
                  <a:lnTo>
                    <a:pt x="5178047" y="2759944"/>
                  </a:lnTo>
                  <a:lnTo>
                    <a:pt x="5136653" y="2775720"/>
                  </a:lnTo>
                  <a:lnTo>
                    <a:pt x="5092676" y="2785539"/>
                  </a:lnTo>
                  <a:lnTo>
                    <a:pt x="5046599" y="2788919"/>
                  </a:lnTo>
                  <a:lnTo>
                    <a:pt x="311785" y="2788919"/>
                  </a:lnTo>
                  <a:lnTo>
                    <a:pt x="265707" y="2785539"/>
                  </a:lnTo>
                  <a:lnTo>
                    <a:pt x="221730" y="2775720"/>
                  </a:lnTo>
                  <a:lnTo>
                    <a:pt x="180336" y="2759944"/>
                  </a:lnTo>
                  <a:lnTo>
                    <a:pt x="142006" y="2738694"/>
                  </a:lnTo>
                  <a:lnTo>
                    <a:pt x="107223" y="2712450"/>
                  </a:lnTo>
                  <a:lnTo>
                    <a:pt x="76469" y="2681696"/>
                  </a:lnTo>
                  <a:lnTo>
                    <a:pt x="50225" y="2646913"/>
                  </a:lnTo>
                  <a:lnTo>
                    <a:pt x="28975" y="2608583"/>
                  </a:lnTo>
                  <a:lnTo>
                    <a:pt x="13199" y="2567189"/>
                  </a:lnTo>
                  <a:lnTo>
                    <a:pt x="3380" y="2523212"/>
                  </a:lnTo>
                  <a:lnTo>
                    <a:pt x="0" y="2477135"/>
                  </a:lnTo>
                  <a:lnTo>
                    <a:pt x="0" y="311784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431" y="2967228"/>
              <a:ext cx="4512564" cy="19720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5516" y="2988589"/>
              <a:ext cx="3930396" cy="7208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1675" y="2994660"/>
              <a:ext cx="4422648" cy="18821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41675" y="2994660"/>
              <a:ext cx="4422775" cy="1882139"/>
            </a:xfrm>
            <a:custGeom>
              <a:avLst/>
              <a:gdLst/>
              <a:ahLst/>
              <a:cxnLst/>
              <a:rect l="l" t="t" r="r" b="b"/>
              <a:pathLst>
                <a:path w="4422775" h="1882139">
                  <a:moveTo>
                    <a:pt x="0" y="210438"/>
                  </a:moveTo>
                  <a:lnTo>
                    <a:pt x="5558" y="162192"/>
                  </a:lnTo>
                  <a:lnTo>
                    <a:pt x="21392" y="117900"/>
                  </a:lnTo>
                  <a:lnTo>
                    <a:pt x="46236" y="78827"/>
                  </a:lnTo>
                  <a:lnTo>
                    <a:pt x="78827" y="46236"/>
                  </a:lnTo>
                  <a:lnTo>
                    <a:pt x="117900" y="21392"/>
                  </a:lnTo>
                  <a:lnTo>
                    <a:pt x="162192" y="5558"/>
                  </a:lnTo>
                  <a:lnTo>
                    <a:pt x="210438" y="0"/>
                  </a:lnTo>
                  <a:lnTo>
                    <a:pt x="4212208" y="0"/>
                  </a:lnTo>
                  <a:lnTo>
                    <a:pt x="4260455" y="5558"/>
                  </a:lnTo>
                  <a:lnTo>
                    <a:pt x="4304747" y="21392"/>
                  </a:lnTo>
                  <a:lnTo>
                    <a:pt x="4343820" y="46236"/>
                  </a:lnTo>
                  <a:lnTo>
                    <a:pt x="4376411" y="78827"/>
                  </a:lnTo>
                  <a:lnTo>
                    <a:pt x="4401255" y="117900"/>
                  </a:lnTo>
                  <a:lnTo>
                    <a:pt x="4417089" y="162192"/>
                  </a:lnTo>
                  <a:lnTo>
                    <a:pt x="4422648" y="210438"/>
                  </a:lnTo>
                  <a:lnTo>
                    <a:pt x="4422648" y="1671701"/>
                  </a:lnTo>
                  <a:lnTo>
                    <a:pt x="4417089" y="1719947"/>
                  </a:lnTo>
                  <a:lnTo>
                    <a:pt x="4401255" y="1764239"/>
                  </a:lnTo>
                  <a:lnTo>
                    <a:pt x="4376411" y="1803312"/>
                  </a:lnTo>
                  <a:lnTo>
                    <a:pt x="4343820" y="1835903"/>
                  </a:lnTo>
                  <a:lnTo>
                    <a:pt x="4304747" y="1860747"/>
                  </a:lnTo>
                  <a:lnTo>
                    <a:pt x="4260455" y="1876581"/>
                  </a:lnTo>
                  <a:lnTo>
                    <a:pt x="4212208" y="1882139"/>
                  </a:lnTo>
                  <a:lnTo>
                    <a:pt x="210438" y="1882139"/>
                  </a:lnTo>
                  <a:lnTo>
                    <a:pt x="162192" y="1876581"/>
                  </a:lnTo>
                  <a:lnTo>
                    <a:pt x="117900" y="1860747"/>
                  </a:lnTo>
                  <a:lnTo>
                    <a:pt x="78827" y="1835903"/>
                  </a:lnTo>
                  <a:lnTo>
                    <a:pt x="46236" y="1803312"/>
                  </a:lnTo>
                  <a:lnTo>
                    <a:pt x="21392" y="1764239"/>
                  </a:lnTo>
                  <a:lnTo>
                    <a:pt x="5558" y="1719947"/>
                  </a:lnTo>
                  <a:lnTo>
                    <a:pt x="0" y="1671701"/>
                  </a:lnTo>
                  <a:lnTo>
                    <a:pt x="0" y="21043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9251" y="3573792"/>
              <a:ext cx="3617976" cy="10043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5931" y="3563124"/>
              <a:ext cx="3403091" cy="10865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6495" y="3601212"/>
              <a:ext cx="3528059" cy="914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6495" y="3601212"/>
              <a:ext cx="3528060" cy="914400"/>
            </a:xfrm>
            <a:custGeom>
              <a:avLst/>
              <a:gdLst/>
              <a:ahLst/>
              <a:cxnLst/>
              <a:rect l="l" t="t" r="r" b="b"/>
              <a:pathLst>
                <a:path w="3528059" h="914400">
                  <a:moveTo>
                    <a:pt x="0" y="102235"/>
                  </a:moveTo>
                  <a:lnTo>
                    <a:pt x="8026" y="62418"/>
                  </a:lnTo>
                  <a:lnTo>
                    <a:pt x="29924" y="29924"/>
                  </a:lnTo>
                  <a:lnTo>
                    <a:pt x="62418" y="8026"/>
                  </a:lnTo>
                  <a:lnTo>
                    <a:pt x="102234" y="0"/>
                  </a:lnTo>
                  <a:lnTo>
                    <a:pt x="3425825" y="0"/>
                  </a:lnTo>
                  <a:lnTo>
                    <a:pt x="3465641" y="8026"/>
                  </a:lnTo>
                  <a:lnTo>
                    <a:pt x="3498135" y="29924"/>
                  </a:lnTo>
                  <a:lnTo>
                    <a:pt x="3520033" y="62418"/>
                  </a:lnTo>
                  <a:lnTo>
                    <a:pt x="3528059" y="102235"/>
                  </a:lnTo>
                  <a:lnTo>
                    <a:pt x="3528059" y="812164"/>
                  </a:lnTo>
                  <a:lnTo>
                    <a:pt x="3520033" y="851981"/>
                  </a:lnTo>
                  <a:lnTo>
                    <a:pt x="3498135" y="884475"/>
                  </a:lnTo>
                  <a:lnTo>
                    <a:pt x="3465641" y="906373"/>
                  </a:lnTo>
                  <a:lnTo>
                    <a:pt x="3425825" y="914400"/>
                  </a:lnTo>
                  <a:lnTo>
                    <a:pt x="102234" y="914400"/>
                  </a:lnTo>
                  <a:lnTo>
                    <a:pt x="62418" y="906373"/>
                  </a:lnTo>
                  <a:lnTo>
                    <a:pt x="29924" y="884475"/>
                  </a:lnTo>
                  <a:lnTo>
                    <a:pt x="8026" y="851981"/>
                  </a:lnTo>
                  <a:lnTo>
                    <a:pt x="0" y="812164"/>
                  </a:lnTo>
                  <a:lnTo>
                    <a:pt x="0" y="102235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199002" y="1759196"/>
            <a:ext cx="3510279" cy="260858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 marL="12700" marR="5080" indent="-635">
              <a:lnSpc>
                <a:spcPct val="147600"/>
              </a:lnSpc>
              <a:spcBef>
                <a:spcPts val="270"/>
              </a:spcBef>
            </a:pPr>
            <a:r>
              <a:rPr dirty="0" sz="2400" spc="-145" b="1">
                <a:latin typeface="Malgun Gothic"/>
                <a:cs typeface="Malgun Gothic"/>
              </a:rPr>
              <a:t>A</a:t>
            </a:r>
            <a:r>
              <a:rPr dirty="0" sz="2400" spc="-95" b="1">
                <a:latin typeface="Malgun Gothic"/>
                <a:cs typeface="Malgun Gothic"/>
              </a:rPr>
              <a:t>r</a:t>
            </a:r>
            <a:r>
              <a:rPr dirty="0" sz="2400" spc="-90" b="1">
                <a:latin typeface="Malgun Gothic"/>
                <a:cs typeface="Malgun Gothic"/>
              </a:rPr>
              <a:t>ti</a:t>
            </a:r>
            <a:r>
              <a:rPr dirty="0" sz="2400" spc="-114" b="1">
                <a:latin typeface="Malgun Gothic"/>
                <a:cs typeface="Malgun Gothic"/>
              </a:rPr>
              <a:t>f</a:t>
            </a:r>
            <a:r>
              <a:rPr dirty="0" sz="2400" spc="-60" b="1">
                <a:latin typeface="Malgun Gothic"/>
                <a:cs typeface="Malgun Gothic"/>
              </a:rPr>
              <a:t>ic</a:t>
            </a:r>
            <a:r>
              <a:rPr dirty="0" sz="2400" spc="-60" b="1">
                <a:latin typeface="Malgun Gothic"/>
                <a:cs typeface="Malgun Gothic"/>
              </a:rPr>
              <a:t>i</a:t>
            </a:r>
            <a:r>
              <a:rPr dirty="0" sz="2400" spc="-100" b="1">
                <a:latin typeface="Malgun Gothic"/>
                <a:cs typeface="Malgun Gothic"/>
              </a:rPr>
              <a:t>al</a:t>
            </a:r>
            <a:r>
              <a:rPr dirty="0" sz="2400" spc="-125" b="1">
                <a:latin typeface="Malgun Gothic"/>
                <a:cs typeface="Malgun Gothic"/>
              </a:rPr>
              <a:t> </a:t>
            </a:r>
            <a:r>
              <a:rPr dirty="0" sz="2400" spc="-100" b="1">
                <a:latin typeface="Malgun Gothic"/>
                <a:cs typeface="Malgun Gothic"/>
              </a:rPr>
              <a:t>In</a:t>
            </a:r>
            <a:r>
              <a:rPr dirty="0" sz="2400" spc="-100" b="1">
                <a:latin typeface="Malgun Gothic"/>
                <a:cs typeface="Malgun Gothic"/>
              </a:rPr>
              <a:t>t</a:t>
            </a:r>
            <a:r>
              <a:rPr dirty="0" sz="2400" spc="-50" b="1">
                <a:latin typeface="Malgun Gothic"/>
                <a:cs typeface="Malgun Gothic"/>
              </a:rPr>
              <a:t>e</a:t>
            </a:r>
            <a:r>
              <a:rPr dirty="0" sz="2400" spc="-35" b="1">
                <a:latin typeface="Malgun Gothic"/>
                <a:cs typeface="Malgun Gothic"/>
              </a:rPr>
              <a:t>l</a:t>
            </a:r>
            <a:r>
              <a:rPr dirty="0" sz="2400" spc="-105" b="1">
                <a:latin typeface="Malgun Gothic"/>
                <a:cs typeface="Malgun Gothic"/>
              </a:rPr>
              <a:t>l</a:t>
            </a:r>
            <a:r>
              <a:rPr dirty="0" sz="2400" spc="-114" b="1">
                <a:latin typeface="Malgun Gothic"/>
                <a:cs typeface="Malgun Gothic"/>
              </a:rPr>
              <a:t>i</a:t>
            </a:r>
            <a:r>
              <a:rPr dirty="0" sz="2400" spc="-70" b="1">
                <a:latin typeface="Malgun Gothic"/>
                <a:cs typeface="Malgun Gothic"/>
              </a:rPr>
              <a:t>g</a:t>
            </a:r>
            <a:r>
              <a:rPr dirty="0" sz="2400" spc="-70" b="1">
                <a:latin typeface="Malgun Gothic"/>
                <a:cs typeface="Malgun Gothic"/>
              </a:rPr>
              <a:t>e</a:t>
            </a:r>
            <a:r>
              <a:rPr dirty="0" sz="2400" spc="-40" b="1">
                <a:latin typeface="Malgun Gothic"/>
                <a:cs typeface="Malgun Gothic"/>
              </a:rPr>
              <a:t>n</a:t>
            </a:r>
            <a:r>
              <a:rPr dirty="0" sz="2400" spc="-75" b="1">
                <a:latin typeface="Malgun Gothic"/>
                <a:cs typeface="Malgun Gothic"/>
              </a:rPr>
              <a:t>c</a:t>
            </a:r>
            <a:r>
              <a:rPr dirty="0" sz="2400" spc="20" b="1">
                <a:latin typeface="Malgun Gothic"/>
                <a:cs typeface="Malgun Gothic"/>
              </a:rPr>
              <a:t>e  </a:t>
            </a:r>
            <a:r>
              <a:rPr dirty="0" sz="2400" spc="-200" b="1">
                <a:latin typeface="Malgun Gothic"/>
                <a:cs typeface="Malgun Gothic"/>
              </a:rPr>
              <a:t>M</a:t>
            </a:r>
            <a:r>
              <a:rPr dirty="0" sz="2400" spc="-125" b="1">
                <a:latin typeface="Malgun Gothic"/>
                <a:cs typeface="Malgun Gothic"/>
              </a:rPr>
              <a:t>a</a:t>
            </a:r>
            <a:r>
              <a:rPr dirty="0" sz="2400" spc="-30" b="1">
                <a:latin typeface="Malgun Gothic"/>
                <a:cs typeface="Malgun Gothic"/>
              </a:rPr>
              <a:t>c</a:t>
            </a:r>
            <a:r>
              <a:rPr dirty="0" sz="2400" spc="-45" b="1">
                <a:latin typeface="Malgun Gothic"/>
                <a:cs typeface="Malgun Gothic"/>
              </a:rPr>
              <a:t>h</a:t>
            </a:r>
            <a:r>
              <a:rPr dirty="0" sz="2400" spc="-70" b="1">
                <a:latin typeface="Malgun Gothic"/>
                <a:cs typeface="Malgun Gothic"/>
              </a:rPr>
              <a:t>i</a:t>
            </a:r>
            <a:r>
              <a:rPr dirty="0" sz="2400" spc="-165" b="1">
                <a:latin typeface="Malgun Gothic"/>
                <a:cs typeface="Malgun Gothic"/>
              </a:rPr>
              <a:t>n</a:t>
            </a:r>
            <a:r>
              <a:rPr dirty="0" sz="2400" spc="30" b="1">
                <a:latin typeface="Malgun Gothic"/>
                <a:cs typeface="Malgun Gothic"/>
              </a:rPr>
              <a:t>e</a:t>
            </a:r>
            <a:r>
              <a:rPr dirty="0" sz="2400" spc="-125" b="1">
                <a:latin typeface="Malgun Gothic"/>
                <a:cs typeface="Malgun Gothic"/>
              </a:rPr>
              <a:t> </a:t>
            </a:r>
            <a:r>
              <a:rPr dirty="0" sz="2400" spc="45" b="1">
                <a:latin typeface="Malgun Gothic"/>
                <a:cs typeface="Malgun Gothic"/>
              </a:rPr>
              <a:t>L</a:t>
            </a:r>
            <a:r>
              <a:rPr dirty="0" sz="2400" spc="-30" b="1">
                <a:latin typeface="Malgun Gothic"/>
                <a:cs typeface="Malgun Gothic"/>
              </a:rPr>
              <a:t>e</a:t>
            </a:r>
            <a:r>
              <a:rPr dirty="0" sz="2400" spc="-40" b="1">
                <a:latin typeface="Malgun Gothic"/>
                <a:cs typeface="Malgun Gothic"/>
              </a:rPr>
              <a:t>a</a:t>
            </a:r>
            <a:r>
              <a:rPr dirty="0" sz="2400" spc="-95" b="1">
                <a:latin typeface="Malgun Gothic"/>
                <a:cs typeface="Malgun Gothic"/>
              </a:rPr>
              <a:t>r</a:t>
            </a:r>
            <a:r>
              <a:rPr dirty="0" sz="2400" spc="-155" b="1">
                <a:latin typeface="Malgun Gothic"/>
                <a:cs typeface="Malgun Gothic"/>
              </a:rPr>
              <a:t>n</a:t>
            </a:r>
            <a:r>
              <a:rPr dirty="0" sz="2400" spc="-70" b="1">
                <a:latin typeface="Malgun Gothic"/>
                <a:cs typeface="Malgun Gothic"/>
              </a:rPr>
              <a:t>i</a:t>
            </a:r>
            <a:r>
              <a:rPr dirty="0" sz="2400" spc="-165" b="1">
                <a:latin typeface="Malgun Gothic"/>
                <a:cs typeface="Malgun Gothic"/>
              </a:rPr>
              <a:t>n</a:t>
            </a:r>
            <a:r>
              <a:rPr dirty="0" sz="2400" spc="-110" b="1">
                <a:latin typeface="Malgun Gothic"/>
                <a:cs typeface="Malgun Gothic"/>
              </a:rPr>
              <a:t>g  </a:t>
            </a:r>
            <a:r>
              <a:rPr dirty="0" sz="2400" spc="-145" b="1">
                <a:latin typeface="Malgun Gothic"/>
                <a:cs typeface="Malgun Gothic"/>
              </a:rPr>
              <a:t>A</a:t>
            </a:r>
            <a:r>
              <a:rPr dirty="0" sz="2400" spc="-95" b="1">
                <a:latin typeface="Malgun Gothic"/>
                <a:cs typeface="Malgun Gothic"/>
              </a:rPr>
              <a:t>r</a:t>
            </a:r>
            <a:r>
              <a:rPr dirty="0" sz="2400" spc="-120" b="1">
                <a:latin typeface="Malgun Gothic"/>
                <a:cs typeface="Malgun Gothic"/>
              </a:rPr>
              <a:t>t</a:t>
            </a:r>
            <a:r>
              <a:rPr dirty="0" sz="2400" spc="-100" b="1">
                <a:latin typeface="Malgun Gothic"/>
                <a:cs typeface="Malgun Gothic"/>
              </a:rPr>
              <a:t>i</a:t>
            </a:r>
            <a:r>
              <a:rPr dirty="0" sz="2400" spc="-105" b="1">
                <a:latin typeface="Malgun Gothic"/>
                <a:cs typeface="Malgun Gothic"/>
              </a:rPr>
              <a:t>f</a:t>
            </a:r>
            <a:r>
              <a:rPr dirty="0" sz="2400" spc="-85" b="1">
                <a:latin typeface="Malgun Gothic"/>
                <a:cs typeface="Malgun Gothic"/>
              </a:rPr>
              <a:t>i</a:t>
            </a:r>
            <a:r>
              <a:rPr dirty="0" sz="2400" spc="-40" b="1">
                <a:latin typeface="Malgun Gothic"/>
                <a:cs typeface="Malgun Gothic"/>
              </a:rPr>
              <a:t>c</a:t>
            </a:r>
            <a:r>
              <a:rPr dirty="0" sz="2400" spc="-30" b="1">
                <a:latin typeface="Malgun Gothic"/>
                <a:cs typeface="Malgun Gothic"/>
              </a:rPr>
              <a:t>i</a:t>
            </a:r>
            <a:r>
              <a:rPr dirty="0" sz="2400" spc="-95" b="1">
                <a:latin typeface="Malgun Gothic"/>
                <a:cs typeface="Malgun Gothic"/>
              </a:rPr>
              <a:t>al</a:t>
            </a:r>
            <a:r>
              <a:rPr dirty="0" sz="2400" spc="-125" b="1">
                <a:latin typeface="Malgun Gothic"/>
                <a:cs typeface="Malgun Gothic"/>
              </a:rPr>
              <a:t> </a:t>
            </a:r>
            <a:r>
              <a:rPr dirty="0" sz="2400" spc="-95" b="1">
                <a:latin typeface="Malgun Gothic"/>
                <a:cs typeface="Malgun Gothic"/>
              </a:rPr>
              <a:t>Ne</a:t>
            </a:r>
            <a:r>
              <a:rPr dirty="0" sz="2400" spc="-95" b="1">
                <a:latin typeface="Malgun Gothic"/>
                <a:cs typeface="Malgun Gothic"/>
              </a:rPr>
              <a:t>u</a:t>
            </a:r>
            <a:r>
              <a:rPr dirty="0" sz="2400" spc="-160" b="1">
                <a:latin typeface="Malgun Gothic"/>
                <a:cs typeface="Malgun Gothic"/>
              </a:rPr>
              <a:t>r</a:t>
            </a:r>
            <a:r>
              <a:rPr dirty="0" sz="2400" spc="-95" b="1">
                <a:latin typeface="Malgun Gothic"/>
                <a:cs typeface="Malgun Gothic"/>
              </a:rPr>
              <a:t>al</a:t>
            </a:r>
            <a:r>
              <a:rPr dirty="0" sz="2400" spc="-135" b="1">
                <a:latin typeface="Malgun Gothic"/>
                <a:cs typeface="Malgun Gothic"/>
              </a:rPr>
              <a:t> </a:t>
            </a:r>
            <a:r>
              <a:rPr dirty="0" sz="2400" spc="-60" b="1">
                <a:latin typeface="Malgun Gothic"/>
                <a:cs typeface="Malgun Gothic"/>
              </a:rPr>
              <a:t>Net</a:t>
            </a:r>
            <a:r>
              <a:rPr dirty="0" sz="2400" spc="-120" b="1">
                <a:latin typeface="Malgun Gothic"/>
                <a:cs typeface="Malgun Gothic"/>
              </a:rPr>
              <a:t>w</a:t>
            </a:r>
            <a:r>
              <a:rPr dirty="0" sz="2400" spc="-80" b="1">
                <a:latin typeface="Malgun Gothic"/>
                <a:cs typeface="Malgun Gothic"/>
              </a:rPr>
              <a:t>orks</a:t>
            </a:r>
            <a:endParaRPr sz="2400">
              <a:latin typeface="Malgun Gothic"/>
              <a:cs typeface="Malgun Gothic"/>
            </a:endParaRPr>
          </a:p>
          <a:p>
            <a:pPr algn="ctr" marL="292100" marR="252729">
              <a:lnSpc>
                <a:spcPct val="100000"/>
              </a:lnSpc>
              <a:spcBef>
                <a:spcPts val="1650"/>
              </a:spcBef>
            </a:pPr>
            <a:r>
              <a:rPr dirty="0" sz="2400" spc="-45" b="1">
                <a:latin typeface="Malgun Gothic"/>
                <a:cs typeface="Malgun Gothic"/>
              </a:rPr>
              <a:t>Deep</a:t>
            </a:r>
            <a:r>
              <a:rPr dirty="0" sz="2400" spc="-140" b="1">
                <a:latin typeface="Malgun Gothic"/>
                <a:cs typeface="Malgun Gothic"/>
              </a:rPr>
              <a:t> </a:t>
            </a:r>
            <a:r>
              <a:rPr dirty="0" sz="2400" spc="-114" b="1">
                <a:latin typeface="Malgun Gothic"/>
                <a:cs typeface="Malgun Gothic"/>
              </a:rPr>
              <a:t>Neu</a:t>
            </a:r>
            <a:r>
              <a:rPr dirty="0" sz="2400" spc="-105" b="1">
                <a:latin typeface="Malgun Gothic"/>
                <a:cs typeface="Malgun Gothic"/>
              </a:rPr>
              <a:t>r</a:t>
            </a:r>
            <a:r>
              <a:rPr dirty="0" sz="2400" spc="-100" b="1">
                <a:latin typeface="Malgun Gothic"/>
                <a:cs typeface="Malgun Gothic"/>
              </a:rPr>
              <a:t>al</a:t>
            </a:r>
            <a:r>
              <a:rPr dirty="0" sz="2400" spc="-150" b="1">
                <a:latin typeface="Malgun Gothic"/>
                <a:cs typeface="Malgun Gothic"/>
              </a:rPr>
              <a:t> </a:t>
            </a:r>
            <a:r>
              <a:rPr dirty="0" sz="2400" spc="-190" b="1">
                <a:latin typeface="Malgun Gothic"/>
                <a:cs typeface="Malgun Gothic"/>
              </a:rPr>
              <a:t>N</a:t>
            </a:r>
            <a:r>
              <a:rPr dirty="0" sz="2400" spc="-45" b="1">
                <a:latin typeface="Malgun Gothic"/>
                <a:cs typeface="Malgun Gothic"/>
              </a:rPr>
              <a:t>e</a:t>
            </a:r>
            <a:r>
              <a:rPr dirty="0" sz="2400" spc="-45" b="1">
                <a:latin typeface="Malgun Gothic"/>
                <a:cs typeface="Malgun Gothic"/>
              </a:rPr>
              <a:t>t</a:t>
            </a:r>
            <a:r>
              <a:rPr dirty="0" sz="2400" spc="-15" b="1">
                <a:latin typeface="Malgun Gothic"/>
                <a:cs typeface="Malgun Gothic"/>
              </a:rPr>
              <a:t>w</a:t>
            </a:r>
            <a:r>
              <a:rPr dirty="0" sz="2400" spc="-120" b="1">
                <a:latin typeface="Malgun Gothic"/>
                <a:cs typeface="Malgun Gothic"/>
              </a:rPr>
              <a:t>ork  </a:t>
            </a:r>
            <a:r>
              <a:rPr dirty="0" sz="2400" spc="-60" b="1">
                <a:latin typeface="Malgun Gothic"/>
                <a:cs typeface="Malgun Gothic"/>
              </a:rPr>
              <a:t>(Deep</a:t>
            </a:r>
            <a:r>
              <a:rPr dirty="0" sz="2400" spc="-150" b="1">
                <a:latin typeface="Malgun Gothic"/>
                <a:cs typeface="Malgun Gothic"/>
              </a:rPr>
              <a:t> </a:t>
            </a:r>
            <a:r>
              <a:rPr dirty="0" sz="2400" spc="-85" b="1">
                <a:latin typeface="Malgun Gothic"/>
                <a:cs typeface="Malgun Gothic"/>
              </a:rPr>
              <a:t>Learning)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823" y="6501155"/>
            <a:ext cx="871855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9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dirty="0" baseline="3968" sz="2100" spc="-135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35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63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드롭아웃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4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35">
                <a:latin typeface="Malgun Gothic"/>
                <a:cs typeface="Malgun Gothic"/>
              </a:rPr>
              <a:t>절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방지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6" y="1699260"/>
            <a:ext cx="9289034" cy="437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4111" y="1703577"/>
            <a:ext cx="8406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케라스는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10" b="1">
                <a:latin typeface="Malgun Gothic"/>
                <a:cs typeface="Malgun Gothic"/>
              </a:rPr>
              <a:t>D</a:t>
            </a:r>
            <a:r>
              <a:rPr dirty="0" sz="2000" spc="-125" b="1">
                <a:latin typeface="Malgun Gothic"/>
                <a:cs typeface="Malgun Gothic"/>
              </a:rPr>
              <a:t>r</a:t>
            </a:r>
            <a:r>
              <a:rPr dirty="0" sz="2000" spc="-140" b="1">
                <a:latin typeface="Malgun Gothic"/>
                <a:cs typeface="Malgun Gothic"/>
              </a:rPr>
              <a:t>op</a:t>
            </a:r>
            <a:r>
              <a:rPr dirty="0" sz="2000" spc="-130" b="1">
                <a:latin typeface="Malgun Gothic"/>
                <a:cs typeface="Malgun Gothic"/>
              </a:rPr>
              <a:t>o</a:t>
            </a:r>
            <a:r>
              <a:rPr dirty="0" sz="2000" spc="-90" b="1">
                <a:latin typeface="Malgun Gothic"/>
                <a:cs typeface="Malgun Gothic"/>
              </a:rPr>
              <a:t>ut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이용해서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드롭아웃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비율을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r>
              <a:rPr dirty="0" sz="2000" spc="-20" b="1">
                <a:latin typeface="Malgun Gothic"/>
                <a:cs typeface="Malgun Gothic"/>
              </a:rPr>
              <a:t>(0.1</a:t>
            </a:r>
            <a:r>
              <a:rPr dirty="0" sz="2000" spc="-254" b="1">
                <a:latin typeface="Malgun Gothic"/>
                <a:cs typeface="Malgun Gothic"/>
              </a:rPr>
              <a:t>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10%)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107" y="1583410"/>
            <a:ext cx="611505" cy="768350"/>
            <a:chOff x="102107" y="1583410"/>
            <a:chExt cx="611505" cy="768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583410"/>
              <a:ext cx="611098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609344"/>
              <a:ext cx="509016" cy="66598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9195" y="2924555"/>
            <a:ext cx="9106660" cy="22479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가중</a:t>
            </a:r>
            <a:r>
              <a:rPr dirty="0" sz="2800" spc="-365"/>
              <a:t>치</a:t>
            </a:r>
            <a:r>
              <a:rPr dirty="0" sz="2800" spc="-175"/>
              <a:t> </a:t>
            </a:r>
            <a:r>
              <a:rPr dirty="0" sz="2800" spc="-370"/>
              <a:t>규제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549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35">
                <a:latin typeface="Malgun Gothic"/>
                <a:cs typeface="Malgun Gothic"/>
              </a:rPr>
              <a:t>절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과적</a:t>
            </a:r>
            <a:r>
              <a:rPr dirty="0" sz="1000" spc="-135">
                <a:latin typeface="Malgun Gothic"/>
                <a:cs typeface="Malgun Gothic"/>
              </a:rPr>
              <a:t>합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방지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312176"/>
            <a:ext cx="9643110" cy="1112520"/>
            <a:chOff x="102107" y="1312176"/>
            <a:chExt cx="9643110" cy="1112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475231"/>
              <a:ext cx="9289034" cy="6598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312176"/>
              <a:ext cx="611098" cy="11125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338071"/>
              <a:ext cx="509016" cy="101041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676" y="2752344"/>
            <a:ext cx="9289034" cy="4373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4111" y="1438147"/>
            <a:ext cx="8964295" cy="16503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가중치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규제</a:t>
            </a:r>
            <a:r>
              <a:rPr dirty="0" sz="2000" spc="-35" b="1">
                <a:latin typeface="Malgun Gothic"/>
                <a:cs typeface="Malgun Gothic"/>
              </a:rPr>
              <a:t>(</a:t>
            </a:r>
            <a:r>
              <a:rPr dirty="0" sz="2000" spc="-165" b="1">
                <a:latin typeface="Malgun Gothic"/>
                <a:cs typeface="Malgun Gothic"/>
              </a:rPr>
              <a:t>W</a:t>
            </a:r>
            <a:r>
              <a:rPr dirty="0" sz="2000" spc="-65" b="1">
                <a:latin typeface="Malgun Gothic"/>
                <a:cs typeface="Malgun Gothic"/>
              </a:rPr>
              <a:t>eig</a:t>
            </a:r>
            <a:r>
              <a:rPr dirty="0" sz="2000" spc="-90" b="1">
                <a:latin typeface="Malgun Gothic"/>
                <a:cs typeface="Malgun Gothic"/>
              </a:rPr>
              <a:t>ht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-80" b="1">
                <a:latin typeface="Malgun Gothic"/>
                <a:cs typeface="Malgun Gothic"/>
              </a:rPr>
              <a:t>egu</a:t>
            </a:r>
            <a:r>
              <a:rPr dirty="0" sz="2000" spc="-35" b="1">
                <a:latin typeface="Malgun Gothic"/>
                <a:cs typeface="Malgun Gothic"/>
              </a:rPr>
              <a:t>l</a:t>
            </a:r>
            <a:r>
              <a:rPr dirty="0" sz="2000" spc="-90" b="1">
                <a:latin typeface="Malgun Gothic"/>
                <a:cs typeface="Malgun Gothic"/>
              </a:rPr>
              <a:t>ar</a:t>
            </a:r>
            <a:r>
              <a:rPr dirty="0" sz="2000" spc="-65" b="1">
                <a:latin typeface="Malgun Gothic"/>
                <a:cs typeface="Malgun Gothic"/>
              </a:rPr>
              <a:t>iz</a:t>
            </a:r>
            <a:r>
              <a:rPr dirty="0" sz="2000" spc="-105" b="1">
                <a:latin typeface="Malgun Gothic"/>
                <a:cs typeface="Malgun Gothic"/>
              </a:rPr>
              <a:t>a</a:t>
            </a:r>
            <a:r>
              <a:rPr dirty="0" sz="2000" spc="-80" b="1">
                <a:latin typeface="Malgun Gothic"/>
                <a:cs typeface="Malgun Gothic"/>
              </a:rPr>
              <a:t>ti</a:t>
            </a:r>
            <a:r>
              <a:rPr dirty="0" sz="2000" spc="-145" b="1">
                <a:latin typeface="Malgun Gothic"/>
                <a:cs typeface="Malgun Gothic"/>
              </a:rPr>
              <a:t>o</a:t>
            </a:r>
            <a:r>
              <a:rPr dirty="0" sz="2000" spc="-105" b="1">
                <a:latin typeface="Malgun Gothic"/>
                <a:cs typeface="Malgun Gothic"/>
              </a:rPr>
              <a:t>n</a:t>
            </a:r>
            <a:r>
              <a:rPr dirty="0" sz="2000" spc="-85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과적합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해결하기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위해서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가중치의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값</a:t>
            </a:r>
            <a:r>
              <a:rPr dirty="0" sz="2000" spc="-254" b="1">
                <a:latin typeface="Malgun Gothic"/>
                <a:cs typeface="Malgun Gothic"/>
              </a:rPr>
              <a:t>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15" b="1">
                <a:latin typeface="Malgun Gothic"/>
                <a:cs typeface="Malgun Gothic"/>
              </a:rPr>
              <a:t>커지지  않도록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제한하는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방법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54" b="1">
                <a:latin typeface="Malgun Gothic"/>
                <a:cs typeface="Malgun Gothic"/>
              </a:rPr>
              <a:t>가중치에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관한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주제는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별도</a:t>
            </a:r>
            <a:r>
              <a:rPr dirty="0" sz="2000" spc="-254" b="1">
                <a:latin typeface="Malgun Gothic"/>
                <a:cs typeface="Malgun Gothic"/>
              </a:rPr>
              <a:t>로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다룸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107" y="2636494"/>
            <a:ext cx="611505" cy="768350"/>
            <a:chOff x="102107" y="2636494"/>
            <a:chExt cx="611505" cy="7683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07" y="2636494"/>
              <a:ext cx="611098" cy="768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2662428"/>
              <a:ext cx="509016" cy="66598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5611" y="4067555"/>
            <a:ext cx="762358" cy="159944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58339" y="3741496"/>
            <a:ext cx="29781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114">
                <a:solidFill>
                  <a:srgbClr val="FF0000"/>
                </a:solidFill>
                <a:latin typeface="Malgun Gothic"/>
                <a:cs typeface="Malgun Gothic"/>
              </a:rPr>
              <a:t>?</a:t>
            </a:r>
            <a:endParaRPr sz="4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66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16123" y="4202938"/>
            <a:ext cx="5295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35">
                <a:latin typeface="Malgun Gothic"/>
                <a:cs typeface="Malgun Gothic"/>
              </a:rPr>
              <a:t>드롭아웃을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하는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근본적인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이유는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무엇인지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생각해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140">
                <a:latin typeface="Malgun Gothic"/>
                <a:cs typeface="Malgun Gothic"/>
              </a:rPr>
              <a:t>보세요.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1071" y="0"/>
            <a:ext cx="567055" cy="9906000"/>
            <a:chOff x="6291071" y="0"/>
            <a:chExt cx="567055" cy="9906000"/>
          </a:xfrm>
        </p:grpSpPr>
        <p:sp>
          <p:nvSpPr>
            <p:cNvPr id="3" name="object 3"/>
            <p:cNvSpPr/>
            <p:nvPr/>
          </p:nvSpPr>
          <p:spPr>
            <a:xfrm>
              <a:off x="6291071" y="0"/>
              <a:ext cx="567055" cy="9906000"/>
            </a:xfrm>
            <a:custGeom>
              <a:avLst/>
              <a:gdLst/>
              <a:ahLst/>
              <a:cxnLst/>
              <a:rect l="l" t="t" r="r" b="b"/>
              <a:pathLst>
                <a:path w="567054" h="9906000">
                  <a:moveTo>
                    <a:pt x="0" y="0"/>
                  </a:moveTo>
                  <a:lnTo>
                    <a:pt x="0" y="9906000"/>
                  </a:lnTo>
                  <a:lnTo>
                    <a:pt x="566928" y="9906000"/>
                  </a:lnTo>
                  <a:lnTo>
                    <a:pt x="5669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0" y="245363"/>
                  </a:moveTo>
                  <a:lnTo>
                    <a:pt x="4613" y="294812"/>
                  </a:lnTo>
                  <a:lnTo>
                    <a:pt x="17844" y="340869"/>
                  </a:lnTo>
                  <a:lnTo>
                    <a:pt x="38780" y="382548"/>
                  </a:lnTo>
                  <a:lnTo>
                    <a:pt x="66508" y="418861"/>
                  </a:lnTo>
                  <a:lnTo>
                    <a:pt x="100114" y="448823"/>
                  </a:lnTo>
                  <a:lnTo>
                    <a:pt x="138686" y="471445"/>
                  </a:lnTo>
                  <a:lnTo>
                    <a:pt x="181311" y="485743"/>
                  </a:lnTo>
                  <a:lnTo>
                    <a:pt x="227076" y="490727"/>
                  </a:lnTo>
                  <a:lnTo>
                    <a:pt x="272840" y="485743"/>
                  </a:lnTo>
                  <a:lnTo>
                    <a:pt x="315465" y="471445"/>
                  </a:lnTo>
                  <a:lnTo>
                    <a:pt x="354037" y="448823"/>
                  </a:lnTo>
                  <a:lnTo>
                    <a:pt x="387643" y="418861"/>
                  </a:lnTo>
                  <a:lnTo>
                    <a:pt x="415371" y="382548"/>
                  </a:lnTo>
                  <a:lnTo>
                    <a:pt x="436307" y="340869"/>
                  </a:lnTo>
                  <a:lnTo>
                    <a:pt x="449538" y="294812"/>
                  </a:lnTo>
                  <a:lnTo>
                    <a:pt x="454152" y="245363"/>
                  </a:lnTo>
                  <a:lnTo>
                    <a:pt x="449538" y="195915"/>
                  </a:lnTo>
                  <a:lnTo>
                    <a:pt x="436307" y="149858"/>
                  </a:lnTo>
                  <a:lnTo>
                    <a:pt x="415371" y="108179"/>
                  </a:lnTo>
                  <a:lnTo>
                    <a:pt x="387643" y="71866"/>
                  </a:lnTo>
                  <a:lnTo>
                    <a:pt x="354037" y="41904"/>
                  </a:lnTo>
                  <a:lnTo>
                    <a:pt x="315465" y="19282"/>
                  </a:lnTo>
                  <a:lnTo>
                    <a:pt x="272840" y="4984"/>
                  </a:lnTo>
                  <a:lnTo>
                    <a:pt x="227076" y="0"/>
                  </a:lnTo>
                  <a:lnTo>
                    <a:pt x="181311" y="4984"/>
                  </a:lnTo>
                  <a:lnTo>
                    <a:pt x="138686" y="19282"/>
                  </a:lnTo>
                  <a:lnTo>
                    <a:pt x="100114" y="41904"/>
                  </a:lnTo>
                  <a:lnTo>
                    <a:pt x="66508" y="71866"/>
                  </a:lnTo>
                  <a:lnTo>
                    <a:pt x="38780" y="108179"/>
                  </a:lnTo>
                  <a:lnTo>
                    <a:pt x="17844" y="149858"/>
                  </a:lnTo>
                  <a:lnTo>
                    <a:pt x="4613" y="195915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53555" y="355091"/>
              <a:ext cx="454659" cy="490855"/>
            </a:xfrm>
            <a:custGeom>
              <a:avLst/>
              <a:gdLst/>
              <a:ahLst/>
              <a:cxnLst/>
              <a:rect l="l" t="t" r="r" b="b"/>
              <a:pathLst>
                <a:path w="454659" h="490855">
                  <a:moveTo>
                    <a:pt x="227076" y="490727"/>
                  </a:moveTo>
                  <a:lnTo>
                    <a:pt x="181311" y="485743"/>
                  </a:lnTo>
                  <a:lnTo>
                    <a:pt x="138686" y="471445"/>
                  </a:lnTo>
                  <a:lnTo>
                    <a:pt x="100114" y="448823"/>
                  </a:lnTo>
                  <a:lnTo>
                    <a:pt x="66508" y="418861"/>
                  </a:lnTo>
                  <a:lnTo>
                    <a:pt x="38780" y="382548"/>
                  </a:lnTo>
                  <a:lnTo>
                    <a:pt x="17844" y="340869"/>
                  </a:lnTo>
                  <a:lnTo>
                    <a:pt x="4613" y="294812"/>
                  </a:lnTo>
                  <a:lnTo>
                    <a:pt x="0" y="245363"/>
                  </a:lnTo>
                  <a:lnTo>
                    <a:pt x="4613" y="195915"/>
                  </a:lnTo>
                  <a:lnTo>
                    <a:pt x="17844" y="149858"/>
                  </a:lnTo>
                  <a:lnTo>
                    <a:pt x="38780" y="108179"/>
                  </a:lnTo>
                  <a:lnTo>
                    <a:pt x="66508" y="71866"/>
                  </a:lnTo>
                  <a:lnTo>
                    <a:pt x="100114" y="41904"/>
                  </a:lnTo>
                  <a:lnTo>
                    <a:pt x="138686" y="19282"/>
                  </a:lnTo>
                  <a:lnTo>
                    <a:pt x="181311" y="4984"/>
                  </a:lnTo>
                  <a:lnTo>
                    <a:pt x="227076" y="0"/>
                  </a:lnTo>
                  <a:lnTo>
                    <a:pt x="272840" y="4984"/>
                  </a:lnTo>
                  <a:lnTo>
                    <a:pt x="315465" y="19282"/>
                  </a:lnTo>
                  <a:lnTo>
                    <a:pt x="354037" y="41904"/>
                  </a:lnTo>
                  <a:lnTo>
                    <a:pt x="387643" y="71866"/>
                  </a:lnTo>
                  <a:lnTo>
                    <a:pt x="415371" y="108179"/>
                  </a:lnTo>
                  <a:lnTo>
                    <a:pt x="436307" y="149858"/>
                  </a:lnTo>
                  <a:lnTo>
                    <a:pt x="449538" y="195915"/>
                  </a:lnTo>
                  <a:lnTo>
                    <a:pt x="454152" y="245363"/>
                  </a:lnTo>
                  <a:lnTo>
                    <a:pt x="449538" y="294812"/>
                  </a:lnTo>
                  <a:lnTo>
                    <a:pt x="436307" y="340869"/>
                  </a:lnTo>
                  <a:lnTo>
                    <a:pt x="415371" y="382548"/>
                  </a:lnTo>
                  <a:lnTo>
                    <a:pt x="387643" y="418861"/>
                  </a:lnTo>
                  <a:lnTo>
                    <a:pt x="354037" y="448823"/>
                  </a:lnTo>
                  <a:lnTo>
                    <a:pt x="315465" y="471445"/>
                  </a:lnTo>
                  <a:lnTo>
                    <a:pt x="272840" y="485743"/>
                  </a:lnTo>
                  <a:lnTo>
                    <a:pt x="227076" y="490727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00418" y="486916"/>
            <a:ext cx="204470" cy="205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72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85216"/>
            <a:ext cx="6725920" cy="9321165"/>
            <a:chOff x="0" y="585216"/>
            <a:chExt cx="6725920" cy="9321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752" y="6949439"/>
              <a:ext cx="327659" cy="1027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752" y="8171687"/>
              <a:ext cx="327659" cy="160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718804"/>
              <a:ext cx="6309360" cy="1187450"/>
            </a:xfrm>
            <a:custGeom>
              <a:avLst/>
              <a:gdLst/>
              <a:ahLst/>
              <a:cxnLst/>
              <a:rect l="l" t="t" r="r" b="b"/>
              <a:pathLst>
                <a:path w="6309360" h="1187450">
                  <a:moveTo>
                    <a:pt x="0" y="0"/>
                  </a:moveTo>
                  <a:lnTo>
                    <a:pt x="0" y="1187196"/>
                  </a:lnTo>
                  <a:lnTo>
                    <a:pt x="6309360" y="1187196"/>
                  </a:lnTo>
                  <a:lnTo>
                    <a:pt x="6309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1300" y="1676400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81300" y="1312164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1300" y="947928"/>
              <a:ext cx="288290" cy="312420"/>
            </a:xfrm>
            <a:custGeom>
              <a:avLst/>
              <a:gdLst/>
              <a:ahLst/>
              <a:cxnLst/>
              <a:rect l="l" t="t" r="r" b="b"/>
              <a:pathLst>
                <a:path w="288289" h="312419">
                  <a:moveTo>
                    <a:pt x="0" y="0"/>
                  </a:moveTo>
                  <a:lnTo>
                    <a:pt x="0" y="312420"/>
                  </a:lnTo>
                  <a:lnTo>
                    <a:pt x="288036" y="312420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BE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81300" y="585216"/>
              <a:ext cx="288290" cy="311150"/>
            </a:xfrm>
            <a:custGeom>
              <a:avLst/>
              <a:gdLst/>
              <a:ahLst/>
              <a:cxnLst/>
              <a:rect l="l" t="t" r="r" b="b"/>
              <a:pathLst>
                <a:path w="288289" h="311150">
                  <a:moveTo>
                    <a:pt x="0" y="0"/>
                  </a:moveTo>
                  <a:lnTo>
                    <a:pt x="0" y="310896"/>
                  </a:lnTo>
                  <a:lnTo>
                    <a:pt x="288036" y="310896"/>
                  </a:lnTo>
                  <a:lnTo>
                    <a:pt x="2880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15411" y="1989201"/>
              <a:ext cx="10795" cy="6132195"/>
            </a:xfrm>
            <a:custGeom>
              <a:avLst/>
              <a:gdLst/>
              <a:ahLst/>
              <a:cxnLst/>
              <a:rect l="l" t="t" r="r" b="b"/>
              <a:pathLst>
                <a:path w="10794" h="6132195">
                  <a:moveTo>
                    <a:pt x="0" y="6132194"/>
                  </a:moveTo>
                  <a:lnTo>
                    <a:pt x="10286" y="0"/>
                  </a:lnTo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023" y="9081007"/>
            <a:ext cx="534797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30"/>
              <a:t>인</a:t>
            </a:r>
            <a:r>
              <a:rPr dirty="0" sz="3200" spc="-480">
                <a:solidFill>
                  <a:srgbClr val="FFFFFF"/>
                </a:solidFill>
              </a:rPr>
              <a:t>인</a:t>
            </a:r>
            <a:r>
              <a:rPr dirty="0" sz="3200" spc="-3130"/>
              <a:t>공</a:t>
            </a:r>
            <a:r>
              <a:rPr dirty="0" sz="3200" spc="-480">
                <a:solidFill>
                  <a:srgbClr val="FFFFFF"/>
                </a:solidFill>
              </a:rPr>
              <a:t>공</a:t>
            </a:r>
            <a:r>
              <a:rPr dirty="0" sz="3200" spc="-3135"/>
              <a:t>신</a:t>
            </a:r>
            <a:r>
              <a:rPr dirty="0" sz="3200" spc="-475">
                <a:solidFill>
                  <a:srgbClr val="FFFFFF"/>
                </a:solidFill>
              </a:rPr>
              <a:t>신</a:t>
            </a:r>
            <a:r>
              <a:rPr dirty="0" sz="3200" spc="-3135"/>
              <a:t>경</a:t>
            </a:r>
            <a:r>
              <a:rPr dirty="0" sz="3200" spc="-475">
                <a:solidFill>
                  <a:srgbClr val="FFFFFF"/>
                </a:solidFill>
              </a:rPr>
              <a:t>경</a:t>
            </a:r>
            <a:r>
              <a:rPr dirty="0" sz="3200" spc="-3140"/>
              <a:t>망</a:t>
            </a:r>
            <a:r>
              <a:rPr dirty="0" sz="3200" spc="-405">
                <a:solidFill>
                  <a:srgbClr val="FFFFFF"/>
                </a:solidFill>
              </a:rPr>
              <a:t>망</a:t>
            </a:r>
            <a:r>
              <a:rPr dirty="0" sz="3200" spc="-285">
                <a:solidFill>
                  <a:srgbClr val="FFFFFF"/>
                </a:solidFill>
              </a:rPr>
              <a:t> </a:t>
            </a:r>
            <a:r>
              <a:rPr dirty="0" sz="3200" spc="-3130"/>
              <a:t>딥</a:t>
            </a:r>
            <a:r>
              <a:rPr dirty="0" sz="3200" spc="-484">
                <a:solidFill>
                  <a:srgbClr val="FFFFFF"/>
                </a:solidFill>
              </a:rPr>
              <a:t>딥</a:t>
            </a:r>
            <a:r>
              <a:rPr dirty="0" sz="3200" spc="-3125"/>
              <a:t>러</a:t>
            </a:r>
            <a:r>
              <a:rPr dirty="0" sz="3200" spc="-490">
                <a:solidFill>
                  <a:srgbClr val="FFFFFF"/>
                </a:solidFill>
              </a:rPr>
              <a:t>러</a:t>
            </a:r>
            <a:r>
              <a:rPr dirty="0" sz="3200" spc="-3140"/>
              <a:t>닝</a:t>
            </a:r>
            <a:r>
              <a:rPr dirty="0" sz="3200" spc="-405">
                <a:solidFill>
                  <a:srgbClr val="FFFFFF"/>
                </a:solidFill>
              </a:rPr>
              <a:t>닝</a:t>
            </a:r>
            <a:r>
              <a:rPr dirty="0" sz="3200" spc="-290">
                <a:solidFill>
                  <a:srgbClr val="FFFFFF"/>
                </a:solidFill>
              </a:rPr>
              <a:t> </a:t>
            </a:r>
            <a:r>
              <a:rPr dirty="0" sz="3200" spc="-3130"/>
              <a:t>알</a:t>
            </a:r>
            <a:r>
              <a:rPr dirty="0" sz="3200" spc="-484">
                <a:solidFill>
                  <a:srgbClr val="FFFFFF"/>
                </a:solidFill>
              </a:rPr>
              <a:t>알</a:t>
            </a:r>
            <a:r>
              <a:rPr dirty="0" sz="3200" spc="-3130"/>
              <a:t>고</a:t>
            </a:r>
            <a:r>
              <a:rPr dirty="0" sz="3200" spc="-484">
                <a:solidFill>
                  <a:srgbClr val="FFFFFF"/>
                </a:solidFill>
              </a:rPr>
              <a:t>고</a:t>
            </a:r>
            <a:r>
              <a:rPr dirty="0" sz="3200" spc="-3125"/>
              <a:t>리</a:t>
            </a:r>
            <a:r>
              <a:rPr dirty="0" sz="3200" spc="-509">
                <a:solidFill>
                  <a:srgbClr val="FFFFFF"/>
                </a:solidFill>
              </a:rPr>
              <a:t>리</a:t>
            </a:r>
            <a:r>
              <a:rPr dirty="0" sz="3200" spc="-3120"/>
              <a:t>즘</a:t>
            </a:r>
            <a:r>
              <a:rPr dirty="0" sz="3200" spc="-405">
                <a:solidFill>
                  <a:srgbClr val="FFFFFF"/>
                </a:solidFill>
              </a:rPr>
              <a:t>즘</a:t>
            </a:r>
            <a:r>
              <a:rPr dirty="0" sz="3200" spc="-320">
                <a:solidFill>
                  <a:srgbClr val="FFFFFF"/>
                </a:solidFill>
              </a:rPr>
              <a:t> </a:t>
            </a:r>
            <a:r>
              <a:rPr dirty="0" sz="3200" spc="-3130"/>
              <a:t>구</a:t>
            </a:r>
            <a:r>
              <a:rPr dirty="0" sz="3200" spc="-484">
                <a:solidFill>
                  <a:srgbClr val="FFFFFF"/>
                </a:solidFill>
              </a:rPr>
              <a:t>구</a:t>
            </a:r>
            <a:r>
              <a:rPr dirty="0" sz="3200" spc="-3130"/>
              <a:t>현</a:t>
            </a:r>
            <a:r>
              <a:rPr dirty="0" sz="3200" spc="-405">
                <a:solidFill>
                  <a:srgbClr val="FFFFFF"/>
                </a:solidFill>
              </a:rPr>
              <a:t>현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210902" y="4961915"/>
            <a:ext cx="1129665" cy="31616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75"/>
              </a:lnSpc>
            </a:pPr>
            <a:r>
              <a:rPr dirty="0" sz="4000" b="1">
                <a:latin typeface="Malgun Gothic"/>
                <a:cs typeface="Malgun Gothic"/>
              </a:rPr>
              <a:t>2</a:t>
            </a:r>
            <a:r>
              <a:rPr dirty="0" sz="4000" b="1">
                <a:latin typeface="Malgun Gothic"/>
                <a:cs typeface="Malgun Gothic"/>
              </a:rPr>
              <a:t>절</a:t>
            </a:r>
            <a:r>
              <a:rPr dirty="0" sz="4000" b="1">
                <a:latin typeface="Malgun Gothic"/>
                <a:cs typeface="Malgun Gothic"/>
              </a:rPr>
              <a:t>.</a:t>
            </a:r>
            <a:r>
              <a:rPr dirty="0" sz="4000" spc="-280" b="1">
                <a:latin typeface="Malgun Gothic"/>
                <a:cs typeface="Malgun Gothic"/>
              </a:rPr>
              <a:t> </a:t>
            </a:r>
            <a:r>
              <a:rPr dirty="0" sz="4000" spc="-5" b="1">
                <a:latin typeface="Malgun Gothic"/>
                <a:cs typeface="Malgun Gothic"/>
              </a:rPr>
              <a:t>경</a:t>
            </a:r>
            <a:r>
              <a:rPr dirty="0" sz="4000" b="1">
                <a:latin typeface="Malgun Gothic"/>
                <a:cs typeface="Malgun Gothic"/>
              </a:rPr>
              <a:t>사</a:t>
            </a:r>
            <a:r>
              <a:rPr dirty="0" sz="4000" spc="-270" b="1">
                <a:latin typeface="Malgun Gothic"/>
                <a:cs typeface="Malgun Gothic"/>
              </a:rPr>
              <a:t> </a:t>
            </a:r>
            <a:r>
              <a:rPr dirty="0" sz="4000" b="1">
                <a:latin typeface="Malgun Gothic"/>
                <a:cs typeface="Malgun Gothic"/>
              </a:rPr>
              <a:t>소실</a:t>
            </a:r>
            <a:endParaRPr sz="4000">
              <a:latin typeface="Malgun Gothic"/>
              <a:cs typeface="Malgun Gothic"/>
            </a:endParaRPr>
          </a:p>
          <a:p>
            <a:pPr marL="37465">
              <a:lnSpc>
                <a:spcPct val="100000"/>
              </a:lnSpc>
              <a:spcBef>
                <a:spcPts val="1755"/>
              </a:spcBef>
            </a:pPr>
            <a:r>
              <a:rPr dirty="0" sz="2000" spc="-5">
                <a:latin typeface="Malgun Gothic"/>
                <a:cs typeface="Malgun Gothic"/>
              </a:rPr>
              <a:t>3</a:t>
            </a:r>
            <a:r>
              <a:rPr dirty="0" sz="2000">
                <a:latin typeface="Malgun Gothic"/>
                <a:cs typeface="Malgun Gothic"/>
              </a:rPr>
              <a:t>장</a:t>
            </a:r>
            <a:r>
              <a:rPr dirty="0" sz="2000">
                <a:latin typeface="Malgun Gothic"/>
                <a:cs typeface="Malgun Gothic"/>
              </a:rPr>
              <a:t>.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인공신경망</a:t>
            </a:r>
            <a:r>
              <a:rPr dirty="0" sz="2000" spc="-19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모형</a:t>
            </a:r>
            <a:r>
              <a:rPr dirty="0" sz="2000" spc="-150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최적화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연구자</a:t>
            </a:r>
            <a:r>
              <a:rPr dirty="0" sz="2800" spc="-365"/>
              <a:t>가</a:t>
            </a:r>
            <a:r>
              <a:rPr dirty="0" sz="2800" spc="-175"/>
              <a:t> </a:t>
            </a:r>
            <a:r>
              <a:rPr dirty="0" sz="2800" spc="-365"/>
              <a:t>결정해야</a:t>
            </a:r>
            <a:r>
              <a:rPr dirty="0" sz="2800" spc="-180"/>
              <a:t> </a:t>
            </a:r>
            <a:r>
              <a:rPr dirty="0" sz="2800" spc="-365"/>
              <a:t>할</a:t>
            </a:r>
            <a:r>
              <a:rPr dirty="0" sz="2800" spc="-175"/>
              <a:t> </a:t>
            </a:r>
            <a:r>
              <a:rPr dirty="0" sz="2800" spc="-365"/>
              <a:t>내용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4630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3</a:t>
            </a:r>
            <a:r>
              <a:rPr dirty="0" sz="1000" spc="-140">
                <a:latin typeface="Malgun Gothic"/>
                <a:cs typeface="Malgun Gothic"/>
              </a:rPr>
              <a:t>장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5">
                <a:latin typeface="Malgun Gothic"/>
                <a:cs typeface="Malgun Gothic"/>
              </a:rPr>
              <a:t>망</a:t>
            </a:r>
            <a:r>
              <a:rPr dirty="0" sz="1000" spc="-2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모</a:t>
            </a:r>
            <a:r>
              <a:rPr dirty="0" sz="1000" spc="-135">
                <a:latin typeface="Malgun Gothic"/>
                <a:cs typeface="Malgun Gothic"/>
              </a:rPr>
              <a:t>형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최적화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847343"/>
            <a:ext cx="9511665" cy="5404485"/>
            <a:chOff x="64007" y="847343"/>
            <a:chExt cx="9511665" cy="5404485"/>
          </a:xfrm>
        </p:grpSpPr>
        <p:sp>
          <p:nvSpPr>
            <p:cNvPr id="5" name="object 5"/>
            <p:cNvSpPr/>
            <p:nvPr/>
          </p:nvSpPr>
          <p:spPr>
            <a:xfrm>
              <a:off x="1356360" y="1789175"/>
              <a:ext cx="5617845" cy="0"/>
            </a:xfrm>
            <a:custGeom>
              <a:avLst/>
              <a:gdLst/>
              <a:ahLst/>
              <a:cxnLst/>
              <a:rect l="l" t="t" r="r" b="b"/>
              <a:pathLst>
                <a:path w="5617845" h="0">
                  <a:moveTo>
                    <a:pt x="0" y="0"/>
                  </a:moveTo>
                  <a:lnTo>
                    <a:pt x="5617591" y="0"/>
                  </a:lnTo>
                </a:path>
              </a:pathLst>
            </a:custGeom>
            <a:ln w="1219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7582" y="1358645"/>
              <a:ext cx="8335009" cy="4879975"/>
            </a:xfrm>
            <a:custGeom>
              <a:avLst/>
              <a:gdLst/>
              <a:ahLst/>
              <a:cxnLst/>
              <a:rect l="l" t="t" r="r" b="b"/>
              <a:pathLst>
                <a:path w="8335009" h="4879975">
                  <a:moveTo>
                    <a:pt x="0" y="203580"/>
                  </a:moveTo>
                  <a:lnTo>
                    <a:pt x="5378" y="156914"/>
                  </a:lnTo>
                  <a:lnTo>
                    <a:pt x="20699" y="114068"/>
                  </a:lnTo>
                  <a:lnTo>
                    <a:pt x="44736" y="76268"/>
                  </a:lnTo>
                  <a:lnTo>
                    <a:pt x="76268" y="44736"/>
                  </a:lnTo>
                  <a:lnTo>
                    <a:pt x="114068" y="20699"/>
                  </a:lnTo>
                  <a:lnTo>
                    <a:pt x="156914" y="5378"/>
                  </a:lnTo>
                  <a:lnTo>
                    <a:pt x="203581" y="0"/>
                  </a:lnTo>
                  <a:lnTo>
                    <a:pt x="8131175" y="0"/>
                  </a:lnTo>
                  <a:lnTo>
                    <a:pt x="8177841" y="5378"/>
                  </a:lnTo>
                  <a:lnTo>
                    <a:pt x="8220687" y="20699"/>
                  </a:lnTo>
                  <a:lnTo>
                    <a:pt x="8258487" y="44736"/>
                  </a:lnTo>
                  <a:lnTo>
                    <a:pt x="8290019" y="76268"/>
                  </a:lnTo>
                  <a:lnTo>
                    <a:pt x="8314056" y="114068"/>
                  </a:lnTo>
                  <a:lnTo>
                    <a:pt x="8329377" y="156914"/>
                  </a:lnTo>
                  <a:lnTo>
                    <a:pt x="8334756" y="203580"/>
                  </a:lnTo>
                  <a:lnTo>
                    <a:pt x="8334756" y="4676305"/>
                  </a:lnTo>
                  <a:lnTo>
                    <a:pt x="8329377" y="4722977"/>
                  </a:lnTo>
                  <a:lnTo>
                    <a:pt x="8314056" y="4765821"/>
                  </a:lnTo>
                  <a:lnTo>
                    <a:pt x="8290019" y="4803613"/>
                  </a:lnTo>
                  <a:lnTo>
                    <a:pt x="8258487" y="4835134"/>
                  </a:lnTo>
                  <a:lnTo>
                    <a:pt x="8220687" y="4859160"/>
                  </a:lnTo>
                  <a:lnTo>
                    <a:pt x="8177841" y="4874472"/>
                  </a:lnTo>
                  <a:lnTo>
                    <a:pt x="8131175" y="4879848"/>
                  </a:lnTo>
                  <a:lnTo>
                    <a:pt x="203581" y="4879848"/>
                  </a:lnTo>
                  <a:lnTo>
                    <a:pt x="156914" y="4874472"/>
                  </a:lnTo>
                  <a:lnTo>
                    <a:pt x="114068" y="4859160"/>
                  </a:lnTo>
                  <a:lnTo>
                    <a:pt x="76268" y="4835134"/>
                  </a:lnTo>
                  <a:lnTo>
                    <a:pt x="44736" y="4803613"/>
                  </a:lnTo>
                  <a:lnTo>
                    <a:pt x="20699" y="4765821"/>
                  </a:lnTo>
                  <a:lnTo>
                    <a:pt x="5378" y="4722977"/>
                  </a:lnTo>
                  <a:lnTo>
                    <a:pt x="0" y="4676305"/>
                  </a:lnTo>
                  <a:lnTo>
                    <a:pt x="0" y="203580"/>
                  </a:lnTo>
                  <a:close/>
                </a:path>
              </a:pathLst>
            </a:custGeom>
            <a:ln w="25908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89888" y="2034539"/>
              <a:ext cx="93345" cy="4069079"/>
            </a:xfrm>
            <a:custGeom>
              <a:avLst/>
              <a:gdLst/>
              <a:ahLst/>
              <a:cxnLst/>
              <a:rect l="l" t="t" r="r" b="b"/>
              <a:pathLst>
                <a:path w="93344" h="4069079">
                  <a:moveTo>
                    <a:pt x="92964" y="4014216"/>
                  </a:moveTo>
                  <a:lnTo>
                    <a:pt x="0" y="3959352"/>
                  </a:lnTo>
                  <a:lnTo>
                    <a:pt x="0" y="4069080"/>
                  </a:lnTo>
                  <a:lnTo>
                    <a:pt x="92964" y="4014216"/>
                  </a:lnTo>
                  <a:close/>
                </a:path>
                <a:path w="93344" h="4069079">
                  <a:moveTo>
                    <a:pt x="92964" y="3613404"/>
                  </a:moveTo>
                  <a:lnTo>
                    <a:pt x="0" y="3558540"/>
                  </a:lnTo>
                  <a:lnTo>
                    <a:pt x="0" y="3668268"/>
                  </a:lnTo>
                  <a:lnTo>
                    <a:pt x="92964" y="3613404"/>
                  </a:lnTo>
                  <a:close/>
                </a:path>
                <a:path w="93344" h="4069079">
                  <a:moveTo>
                    <a:pt x="92964" y="3217926"/>
                  </a:moveTo>
                  <a:lnTo>
                    <a:pt x="0" y="3163824"/>
                  </a:lnTo>
                  <a:lnTo>
                    <a:pt x="0" y="3272028"/>
                  </a:lnTo>
                  <a:lnTo>
                    <a:pt x="92964" y="3217926"/>
                  </a:lnTo>
                  <a:close/>
                </a:path>
                <a:path w="93344" h="4069079">
                  <a:moveTo>
                    <a:pt x="92964" y="2820924"/>
                  </a:moveTo>
                  <a:lnTo>
                    <a:pt x="0" y="2766060"/>
                  </a:lnTo>
                  <a:lnTo>
                    <a:pt x="0" y="2875788"/>
                  </a:lnTo>
                  <a:lnTo>
                    <a:pt x="92964" y="2820924"/>
                  </a:lnTo>
                  <a:close/>
                </a:path>
                <a:path w="93344" h="4069079">
                  <a:moveTo>
                    <a:pt x="92964" y="2484882"/>
                  </a:moveTo>
                  <a:lnTo>
                    <a:pt x="0" y="2430780"/>
                  </a:lnTo>
                  <a:lnTo>
                    <a:pt x="0" y="2538984"/>
                  </a:lnTo>
                  <a:lnTo>
                    <a:pt x="92964" y="2484882"/>
                  </a:lnTo>
                  <a:close/>
                </a:path>
                <a:path w="93344" h="4069079">
                  <a:moveTo>
                    <a:pt x="92964" y="897636"/>
                  </a:moveTo>
                  <a:lnTo>
                    <a:pt x="0" y="842772"/>
                  </a:lnTo>
                  <a:lnTo>
                    <a:pt x="0" y="952500"/>
                  </a:lnTo>
                  <a:lnTo>
                    <a:pt x="92964" y="897636"/>
                  </a:lnTo>
                  <a:close/>
                </a:path>
                <a:path w="93344" h="4069079">
                  <a:moveTo>
                    <a:pt x="92964" y="363474"/>
                  </a:moveTo>
                  <a:lnTo>
                    <a:pt x="0" y="309372"/>
                  </a:lnTo>
                  <a:lnTo>
                    <a:pt x="0" y="417576"/>
                  </a:lnTo>
                  <a:lnTo>
                    <a:pt x="92964" y="363474"/>
                  </a:lnTo>
                  <a:close/>
                </a:path>
                <a:path w="93344" h="4069079">
                  <a:moveTo>
                    <a:pt x="92964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2964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1540763"/>
              <a:ext cx="1300734" cy="869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847343"/>
              <a:ext cx="1602613" cy="17976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76" y="0"/>
                  </a:moveTo>
                  <a:lnTo>
                    <a:pt x="499810" y="680"/>
                  </a:lnTo>
                  <a:lnTo>
                    <a:pt x="454704" y="5204"/>
                  </a:lnTo>
                  <a:lnTo>
                    <a:pt x="410023" y="13578"/>
                  </a:lnTo>
                  <a:lnTo>
                    <a:pt x="366031" y="25809"/>
                  </a:lnTo>
                  <a:lnTo>
                    <a:pt x="322993" y="41904"/>
                  </a:lnTo>
                  <a:lnTo>
                    <a:pt x="281174" y="61870"/>
                  </a:lnTo>
                  <a:lnTo>
                    <a:pt x="240839" y="85714"/>
                  </a:lnTo>
                  <a:lnTo>
                    <a:pt x="202253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3" y="943919"/>
                  </a:lnTo>
                  <a:lnTo>
                    <a:pt x="302126" y="955841"/>
                  </a:lnTo>
                  <a:lnTo>
                    <a:pt x="365065" y="965111"/>
                  </a:lnTo>
                  <a:lnTo>
                    <a:pt x="395804" y="970059"/>
                  </a:lnTo>
                  <a:lnTo>
                    <a:pt x="452803" y="983197"/>
                  </a:lnTo>
                  <a:lnTo>
                    <a:pt x="499807" y="1004144"/>
                  </a:lnTo>
                  <a:lnTo>
                    <a:pt x="531985" y="1037084"/>
                  </a:lnTo>
                  <a:lnTo>
                    <a:pt x="544510" y="1086203"/>
                  </a:lnTo>
                  <a:lnTo>
                    <a:pt x="541893" y="1118136"/>
                  </a:lnTo>
                  <a:lnTo>
                    <a:pt x="532552" y="1155684"/>
                  </a:lnTo>
                  <a:lnTo>
                    <a:pt x="515883" y="1199367"/>
                  </a:lnTo>
                  <a:lnTo>
                    <a:pt x="491283" y="1249711"/>
                  </a:lnTo>
                  <a:lnTo>
                    <a:pt x="895346" y="915955"/>
                  </a:lnTo>
                  <a:lnTo>
                    <a:pt x="928933" y="881164"/>
                  </a:lnTo>
                  <a:lnTo>
                    <a:pt x="958743" y="844149"/>
                  </a:lnTo>
                  <a:lnTo>
                    <a:pt x="984769" y="805175"/>
                  </a:lnTo>
                  <a:lnTo>
                    <a:pt x="1007002" y="764508"/>
                  </a:lnTo>
                  <a:lnTo>
                    <a:pt x="1025436" y="722412"/>
                  </a:lnTo>
                  <a:lnTo>
                    <a:pt x="1040062" y="679152"/>
                  </a:lnTo>
                  <a:lnTo>
                    <a:pt x="1050875" y="634993"/>
                  </a:lnTo>
                  <a:lnTo>
                    <a:pt x="1057866" y="590199"/>
                  </a:lnTo>
                  <a:lnTo>
                    <a:pt x="1061027" y="545036"/>
                  </a:lnTo>
                  <a:lnTo>
                    <a:pt x="1060352" y="499768"/>
                  </a:lnTo>
                  <a:lnTo>
                    <a:pt x="1055834" y="454660"/>
                  </a:lnTo>
                  <a:lnTo>
                    <a:pt x="1047463" y="409978"/>
                  </a:lnTo>
                  <a:lnTo>
                    <a:pt x="1035234" y="365985"/>
                  </a:lnTo>
                  <a:lnTo>
                    <a:pt x="1019139" y="322947"/>
                  </a:lnTo>
                  <a:lnTo>
                    <a:pt x="999169" y="281129"/>
                  </a:lnTo>
                  <a:lnTo>
                    <a:pt x="975319" y="240795"/>
                  </a:lnTo>
                  <a:lnTo>
                    <a:pt x="947580" y="202210"/>
                  </a:lnTo>
                  <a:lnTo>
                    <a:pt x="915946" y="165639"/>
                  </a:lnTo>
                  <a:lnTo>
                    <a:pt x="881162" y="132051"/>
                  </a:lnTo>
                  <a:lnTo>
                    <a:pt x="844155" y="102243"/>
                  </a:lnTo>
                  <a:lnTo>
                    <a:pt x="805188" y="76221"/>
                  </a:lnTo>
                  <a:lnTo>
                    <a:pt x="764527" y="53992"/>
                  </a:lnTo>
                  <a:lnTo>
                    <a:pt x="722436" y="35564"/>
                  </a:lnTo>
                  <a:lnTo>
                    <a:pt x="679181" y="20944"/>
                  </a:lnTo>
                  <a:lnTo>
                    <a:pt x="635026" y="10138"/>
                  </a:lnTo>
                  <a:lnTo>
                    <a:pt x="590236" y="3155"/>
                  </a:lnTo>
                  <a:lnTo>
                    <a:pt x="545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407" y="112912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46" y="165639"/>
                  </a:moveTo>
                  <a:lnTo>
                    <a:pt x="947580" y="202210"/>
                  </a:lnTo>
                  <a:lnTo>
                    <a:pt x="975319" y="240795"/>
                  </a:lnTo>
                  <a:lnTo>
                    <a:pt x="999169" y="281129"/>
                  </a:lnTo>
                  <a:lnTo>
                    <a:pt x="1019139" y="322947"/>
                  </a:lnTo>
                  <a:lnTo>
                    <a:pt x="1035234" y="365985"/>
                  </a:lnTo>
                  <a:lnTo>
                    <a:pt x="1047463" y="409978"/>
                  </a:lnTo>
                  <a:lnTo>
                    <a:pt x="1055834" y="454660"/>
                  </a:lnTo>
                  <a:lnTo>
                    <a:pt x="1060352" y="499768"/>
                  </a:lnTo>
                  <a:lnTo>
                    <a:pt x="1061027" y="545036"/>
                  </a:lnTo>
                  <a:lnTo>
                    <a:pt x="1057866" y="590199"/>
                  </a:lnTo>
                  <a:lnTo>
                    <a:pt x="1050875" y="634993"/>
                  </a:lnTo>
                  <a:lnTo>
                    <a:pt x="1040062" y="679152"/>
                  </a:lnTo>
                  <a:lnTo>
                    <a:pt x="1025436" y="722412"/>
                  </a:lnTo>
                  <a:lnTo>
                    <a:pt x="1007002" y="764508"/>
                  </a:lnTo>
                  <a:lnTo>
                    <a:pt x="984769" y="805175"/>
                  </a:lnTo>
                  <a:lnTo>
                    <a:pt x="958743" y="844149"/>
                  </a:lnTo>
                  <a:lnTo>
                    <a:pt x="928933" y="881164"/>
                  </a:lnTo>
                  <a:lnTo>
                    <a:pt x="895346" y="915955"/>
                  </a:lnTo>
                  <a:lnTo>
                    <a:pt x="491283" y="1249711"/>
                  </a:lnTo>
                  <a:lnTo>
                    <a:pt x="515883" y="1199367"/>
                  </a:lnTo>
                  <a:lnTo>
                    <a:pt x="532552" y="1155684"/>
                  </a:lnTo>
                  <a:lnTo>
                    <a:pt x="541893" y="1118136"/>
                  </a:lnTo>
                  <a:lnTo>
                    <a:pt x="544510" y="1086203"/>
                  </a:lnTo>
                  <a:lnTo>
                    <a:pt x="541006" y="1059360"/>
                  </a:lnTo>
                  <a:lnTo>
                    <a:pt x="518051" y="1018853"/>
                  </a:lnTo>
                  <a:lnTo>
                    <a:pt x="477856" y="992433"/>
                  </a:lnTo>
                  <a:lnTo>
                    <a:pt x="425251" y="975914"/>
                  </a:lnTo>
                  <a:lnTo>
                    <a:pt x="365065" y="965111"/>
                  </a:lnTo>
                  <a:lnTo>
                    <a:pt x="333638" y="960546"/>
                  </a:lnTo>
                  <a:lnTo>
                    <a:pt x="302126" y="955841"/>
                  </a:lnTo>
                  <a:lnTo>
                    <a:pt x="241263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3" y="113443"/>
                  </a:lnTo>
                  <a:lnTo>
                    <a:pt x="240839" y="85714"/>
                  </a:lnTo>
                  <a:lnTo>
                    <a:pt x="281174" y="61870"/>
                  </a:lnTo>
                  <a:lnTo>
                    <a:pt x="322993" y="41904"/>
                  </a:lnTo>
                  <a:lnTo>
                    <a:pt x="366031" y="25809"/>
                  </a:lnTo>
                  <a:lnTo>
                    <a:pt x="410023" y="13578"/>
                  </a:lnTo>
                  <a:lnTo>
                    <a:pt x="454704" y="5204"/>
                  </a:lnTo>
                  <a:lnTo>
                    <a:pt x="499810" y="680"/>
                  </a:lnTo>
                  <a:lnTo>
                    <a:pt x="545076" y="0"/>
                  </a:lnTo>
                  <a:lnTo>
                    <a:pt x="590236" y="3155"/>
                  </a:lnTo>
                  <a:lnTo>
                    <a:pt x="635026" y="10138"/>
                  </a:lnTo>
                  <a:lnTo>
                    <a:pt x="679181" y="20944"/>
                  </a:lnTo>
                  <a:lnTo>
                    <a:pt x="722436" y="35564"/>
                  </a:lnTo>
                  <a:lnTo>
                    <a:pt x="764527" y="53992"/>
                  </a:lnTo>
                  <a:lnTo>
                    <a:pt x="805188" y="76221"/>
                  </a:lnTo>
                  <a:lnTo>
                    <a:pt x="844155" y="102243"/>
                  </a:lnTo>
                  <a:lnTo>
                    <a:pt x="881162" y="132051"/>
                  </a:lnTo>
                  <a:lnTo>
                    <a:pt x="915946" y="1656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4" y="1181099"/>
              <a:ext cx="890778" cy="893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005" y="1183385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7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7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3" y="1452371"/>
              <a:ext cx="414527" cy="4145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9888" y="3221735"/>
              <a:ext cx="93345" cy="454659"/>
            </a:xfrm>
            <a:custGeom>
              <a:avLst/>
              <a:gdLst/>
              <a:ahLst/>
              <a:cxnLst/>
              <a:rect l="l" t="t" r="r" b="b"/>
              <a:pathLst>
                <a:path w="93344" h="454660">
                  <a:moveTo>
                    <a:pt x="92964" y="399288"/>
                  </a:moveTo>
                  <a:lnTo>
                    <a:pt x="0" y="344424"/>
                  </a:lnTo>
                  <a:lnTo>
                    <a:pt x="0" y="454152"/>
                  </a:lnTo>
                  <a:lnTo>
                    <a:pt x="92964" y="399288"/>
                  </a:lnTo>
                  <a:close/>
                </a:path>
                <a:path w="93344" h="454660">
                  <a:moveTo>
                    <a:pt x="92964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2964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435100" y="1375409"/>
            <a:ext cx="7971790" cy="4789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인공신경망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모형을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연구자가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고려해야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사항</a:t>
            </a:r>
            <a:endParaRPr sz="20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2010"/>
              </a:spcBef>
            </a:pPr>
            <a:r>
              <a:rPr dirty="0" sz="1600" spc="-210" b="1">
                <a:latin typeface="Malgun Gothic"/>
                <a:cs typeface="Malgun Gothic"/>
              </a:rPr>
              <a:t>레이어의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인공신경망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모형에서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지정하는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 marR="144780">
              <a:lnSpc>
                <a:spcPct val="100000"/>
              </a:lnSpc>
              <a:spcBef>
                <a:spcPts val="315"/>
              </a:spcBef>
            </a:pP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입력층의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입력데이터의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변수의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동일해야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출력층의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145" b="1">
                <a:latin typeface="Malgun Gothic"/>
                <a:cs typeface="Malgun Gothic"/>
              </a:rPr>
              <a:t>수  는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분류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레이블의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수이</a:t>
            </a:r>
            <a:r>
              <a:rPr dirty="0" sz="1600" spc="-215" b="1">
                <a:latin typeface="Malgun Gothic"/>
                <a:cs typeface="Malgun Gothic"/>
              </a:rPr>
              <a:t>며</a:t>
            </a:r>
            <a:r>
              <a:rPr dirty="0" sz="1600" spc="60" b="1">
                <a:latin typeface="Malgun Gothic"/>
                <a:cs typeface="Malgun Gothic"/>
              </a:rPr>
              <a:t>,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회귀분석의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경우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개</a:t>
            </a:r>
            <a:r>
              <a:rPr dirty="0" sz="1600" spc="60" b="1">
                <a:latin typeface="Malgun Gothic"/>
                <a:cs typeface="Malgun Gothic"/>
              </a:rPr>
              <a:t>.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은닉층은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연구자가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선택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60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활성화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함수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각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계층에서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사용할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활성화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함수를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지정하는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것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85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가중치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초기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값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각</a:t>
            </a:r>
            <a:r>
              <a:rPr dirty="0" sz="1600" spc="-9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층의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가중치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초기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값을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805"/>
              </a:spcBef>
            </a:pPr>
            <a:r>
              <a:rPr dirty="0" sz="1600" spc="-210" b="1">
                <a:latin typeface="Malgun Gothic"/>
                <a:cs typeface="Malgun Gothic"/>
              </a:rPr>
              <a:t>드롭아웃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과적합을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줄이기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위해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일부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뉴런의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출력을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0</a:t>
            </a:r>
            <a:r>
              <a:rPr dirty="0" sz="1600" spc="-210" b="1">
                <a:latin typeface="Malgun Gothic"/>
                <a:cs typeface="Malgun Gothic"/>
              </a:rPr>
              <a:t>으로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비율</a:t>
            </a:r>
            <a:endParaRPr sz="1600">
              <a:latin typeface="Malgun Gothic"/>
              <a:cs typeface="Malgun Gothic"/>
            </a:endParaRPr>
          </a:p>
          <a:p>
            <a:pPr marL="174625" marR="5080">
              <a:lnSpc>
                <a:spcPct val="100000"/>
              </a:lnSpc>
              <a:spcBef>
                <a:spcPts val="790"/>
              </a:spcBef>
            </a:pP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배치정규화</a:t>
            </a:r>
            <a:r>
              <a:rPr dirty="0" sz="1600" spc="-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85" b="1">
                <a:solidFill>
                  <a:srgbClr val="FF0000"/>
                </a:solidFill>
                <a:latin typeface="Malgun Gothic"/>
                <a:cs typeface="Malgun Gothic"/>
              </a:rPr>
              <a:t>:</a:t>
            </a:r>
            <a:r>
              <a:rPr dirty="0" sz="1600" spc="-10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오차의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경사가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묻히는</a:t>
            </a:r>
            <a:r>
              <a:rPr dirty="0" sz="1600" spc="-7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195" b="1">
                <a:solidFill>
                  <a:srgbClr val="FF0000"/>
                </a:solidFill>
                <a:latin typeface="Malgun Gothic"/>
                <a:cs typeface="Malgun Gothic"/>
              </a:rPr>
              <a:t>현상(그래디언트</a:t>
            </a:r>
            <a:r>
              <a:rPr dirty="0" sz="1600" spc="-3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110" b="1">
                <a:solidFill>
                  <a:srgbClr val="FF0000"/>
                </a:solidFill>
                <a:latin typeface="Malgun Gothic"/>
                <a:cs typeface="Malgun Gothic"/>
              </a:rPr>
              <a:t>배니싱(gradient</a:t>
            </a:r>
            <a:r>
              <a:rPr dirty="0" sz="1600" spc="-5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vanishing))을</a:t>
            </a:r>
            <a:r>
              <a:rPr dirty="0" sz="1600" spc="-5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줄이기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위해 </a:t>
            </a:r>
            <a:r>
              <a:rPr dirty="0" sz="1600" spc="-54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은닉층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뉴런의</a:t>
            </a:r>
            <a:r>
              <a:rPr dirty="0" sz="1600" spc="-8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출력값을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정규화</a:t>
            </a:r>
            <a:r>
              <a:rPr dirty="0" sz="1600" spc="-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할지</a:t>
            </a:r>
            <a:r>
              <a:rPr dirty="0" sz="1600" spc="-8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600" spc="-210" b="1">
                <a:solidFill>
                  <a:srgbClr val="FF0000"/>
                </a:solidFill>
                <a:latin typeface="Malgun Gothic"/>
                <a:cs typeface="Malgun Gothic"/>
              </a:rPr>
              <a:t>여부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515"/>
              </a:spcBef>
            </a:pPr>
            <a:r>
              <a:rPr dirty="0" sz="1600" spc="-210" b="1">
                <a:latin typeface="Malgun Gothic"/>
                <a:cs typeface="Malgun Gothic"/>
              </a:rPr>
              <a:t>손실함수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예측한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실제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값과의</a:t>
            </a:r>
            <a:r>
              <a:rPr dirty="0" sz="1600" spc="-8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차이를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계산하는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함수를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730"/>
              </a:spcBef>
            </a:pPr>
            <a:r>
              <a:rPr dirty="0" sz="1600" spc="-215" b="1">
                <a:latin typeface="Malgun Gothic"/>
                <a:cs typeface="Malgun Gothic"/>
              </a:rPr>
              <a:t>옵티마이저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손실함수를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최소화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하도록</a:t>
            </a:r>
            <a:r>
              <a:rPr dirty="0" sz="1600" spc="-9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가중치를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갱신시키기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위한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옵티마이저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10"/>
              </a:spcBef>
            </a:pPr>
            <a:r>
              <a:rPr dirty="0" sz="1600" spc="-210" b="1">
                <a:latin typeface="Malgun Gothic"/>
                <a:cs typeface="Malgun Gothic"/>
              </a:rPr>
              <a:t>학습률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옵티마이저가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사용할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학습률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195"/>
              </a:spcBef>
            </a:pP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r>
              <a:rPr dirty="0" sz="1600" spc="-60" b="1">
                <a:latin typeface="Malgun Gothic"/>
                <a:cs typeface="Malgun Gothic"/>
              </a:rPr>
              <a:t>(epoch)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0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모든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데이터가</a:t>
            </a:r>
            <a:r>
              <a:rPr dirty="0" sz="1600" spc="-7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입력되어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가중치가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업데이트</a:t>
            </a:r>
            <a:r>
              <a:rPr dirty="0" sz="1600" spc="-60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되는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학습</a:t>
            </a:r>
            <a:r>
              <a:rPr dirty="0" sz="1600" spc="-9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횟수</a:t>
            </a:r>
            <a:endParaRPr sz="1600">
              <a:latin typeface="Malgun Gothic"/>
              <a:cs typeface="Malgun Gothic"/>
            </a:endParaRPr>
          </a:p>
          <a:p>
            <a:pPr marL="174625">
              <a:lnSpc>
                <a:spcPct val="100000"/>
              </a:lnSpc>
              <a:spcBef>
                <a:spcPts val="1235"/>
              </a:spcBef>
            </a:pPr>
            <a:r>
              <a:rPr dirty="0" sz="1600" spc="-215" b="1">
                <a:latin typeface="Malgun Gothic"/>
                <a:cs typeface="Malgun Gothic"/>
              </a:rPr>
              <a:t>배</a:t>
            </a:r>
            <a:r>
              <a:rPr dirty="0" sz="1600" spc="-210" b="1">
                <a:latin typeface="Malgun Gothic"/>
                <a:cs typeface="Malgun Gothic"/>
              </a:rPr>
              <a:t>치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</a:t>
            </a:r>
            <a:r>
              <a:rPr dirty="0" sz="1600" spc="-210" b="1">
                <a:latin typeface="Malgun Gothic"/>
                <a:cs typeface="Malgun Gothic"/>
              </a:rPr>
              <a:t>기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85" b="1">
                <a:latin typeface="Malgun Gothic"/>
                <a:cs typeface="Malgun Gothic"/>
              </a:rPr>
              <a:t>:</a:t>
            </a:r>
            <a:r>
              <a:rPr dirty="0" sz="1600" spc="-110" b="1">
                <a:latin typeface="Malgun Gothic"/>
                <a:cs typeface="Malgun Gothic"/>
              </a:rPr>
              <a:t> </a:t>
            </a:r>
            <a:r>
              <a:rPr dirty="0" sz="1600" spc="-30" b="1">
                <a:latin typeface="Malgun Gothic"/>
                <a:cs typeface="Malgun Gothic"/>
              </a:rPr>
              <a:t>1</a:t>
            </a:r>
            <a:r>
              <a:rPr dirty="0" sz="1600" spc="-210" b="1">
                <a:latin typeface="Malgun Gothic"/>
                <a:cs typeface="Malgun Gothic"/>
              </a:rPr>
              <a:t>회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50" b="1">
                <a:latin typeface="Malgun Gothic"/>
                <a:cs typeface="Malgun Gothic"/>
              </a:rPr>
              <a:t>epoc</a:t>
            </a:r>
            <a:r>
              <a:rPr dirty="0" sz="1600" spc="-60" b="1">
                <a:latin typeface="Malgun Gothic"/>
                <a:cs typeface="Malgun Gothic"/>
              </a:rPr>
              <a:t>h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학습</a:t>
            </a:r>
            <a:r>
              <a:rPr dirty="0" sz="1600" spc="-210" b="1">
                <a:latin typeface="Malgun Gothic"/>
                <a:cs typeface="Malgun Gothic"/>
              </a:rPr>
              <a:t>될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0" b="1">
                <a:latin typeface="Malgun Gothic"/>
                <a:cs typeface="Malgun Gothic"/>
              </a:rPr>
              <a:t>동안</a:t>
            </a:r>
            <a:r>
              <a:rPr dirty="0" sz="1600" spc="-10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가중치</a:t>
            </a:r>
            <a:r>
              <a:rPr dirty="0" sz="1600" spc="-210" b="1">
                <a:latin typeface="Malgun Gothic"/>
                <a:cs typeface="Malgun Gothic"/>
              </a:rPr>
              <a:t>가</a:t>
            </a:r>
            <a:r>
              <a:rPr dirty="0" sz="1600" spc="-6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업데이</a:t>
            </a:r>
            <a:r>
              <a:rPr dirty="0" sz="1600" spc="-210" b="1">
                <a:latin typeface="Malgun Gothic"/>
                <a:cs typeface="Malgun Gothic"/>
              </a:rPr>
              <a:t>트</a:t>
            </a:r>
            <a:r>
              <a:rPr dirty="0" sz="1600" spc="-7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되어</a:t>
            </a:r>
            <a:r>
              <a:rPr dirty="0" sz="1600" spc="-210" b="1">
                <a:latin typeface="Malgun Gothic"/>
                <a:cs typeface="Malgun Gothic"/>
              </a:rPr>
              <a:t>야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하</a:t>
            </a:r>
            <a:r>
              <a:rPr dirty="0" sz="1600" spc="-210" b="1">
                <a:latin typeface="Malgun Gothic"/>
                <a:cs typeface="Malgun Gothic"/>
              </a:rPr>
              <a:t>는</a:t>
            </a:r>
            <a:r>
              <a:rPr dirty="0" sz="1600" spc="-85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입력데이터</a:t>
            </a:r>
            <a:r>
              <a:rPr dirty="0" sz="1600" spc="-210" b="1">
                <a:latin typeface="Malgun Gothic"/>
                <a:cs typeface="Malgun Gothic"/>
              </a:rPr>
              <a:t>의</a:t>
            </a:r>
            <a:r>
              <a:rPr dirty="0" sz="1600" spc="-50" b="1">
                <a:latin typeface="Malgun Gothic"/>
                <a:cs typeface="Malgun Gothic"/>
              </a:rPr>
              <a:t> </a:t>
            </a:r>
            <a:r>
              <a:rPr dirty="0" sz="1600" spc="-215" b="1">
                <a:latin typeface="Malgun Gothic"/>
                <a:cs typeface="Malgun Gothic"/>
              </a:rPr>
              <a:t>크기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9888" y="3910584"/>
            <a:ext cx="93345" cy="109855"/>
          </a:xfrm>
          <a:custGeom>
            <a:avLst/>
            <a:gdLst/>
            <a:ahLst/>
            <a:cxnLst/>
            <a:rect l="l" t="t" r="r" b="b"/>
            <a:pathLst>
              <a:path w="93344" h="109854">
                <a:moveTo>
                  <a:pt x="0" y="0"/>
                </a:moveTo>
                <a:lnTo>
                  <a:pt x="0" y="109728"/>
                </a:lnTo>
                <a:lnTo>
                  <a:pt x="92964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73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05136"/>
            <a:ext cx="9906000" cy="3353435"/>
            <a:chOff x="0" y="3505136"/>
            <a:chExt cx="9906000" cy="3353435"/>
          </a:xfrm>
        </p:grpSpPr>
        <p:sp>
          <p:nvSpPr>
            <p:cNvPr id="3" name="object 3"/>
            <p:cNvSpPr/>
            <p:nvPr/>
          </p:nvSpPr>
          <p:spPr>
            <a:xfrm>
              <a:off x="4684014" y="3518153"/>
              <a:ext cx="2270760" cy="649605"/>
            </a:xfrm>
            <a:custGeom>
              <a:avLst/>
              <a:gdLst/>
              <a:ahLst/>
              <a:cxnLst/>
              <a:rect l="l" t="t" r="r" b="b"/>
              <a:pathLst>
                <a:path w="2270759" h="649604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  <a:path w="2270759" h="649604">
                  <a:moveTo>
                    <a:pt x="1982724" y="505206"/>
                  </a:moveTo>
                  <a:lnTo>
                    <a:pt x="1990069" y="459699"/>
                  </a:lnTo>
                  <a:lnTo>
                    <a:pt x="2010521" y="420166"/>
                  </a:lnTo>
                  <a:lnTo>
                    <a:pt x="2041702" y="388985"/>
                  </a:lnTo>
                  <a:lnTo>
                    <a:pt x="2081235" y="368533"/>
                  </a:lnTo>
                  <a:lnTo>
                    <a:pt x="2126741" y="361188"/>
                  </a:lnTo>
                  <a:lnTo>
                    <a:pt x="2172248" y="368533"/>
                  </a:lnTo>
                  <a:lnTo>
                    <a:pt x="2211781" y="388985"/>
                  </a:lnTo>
                  <a:lnTo>
                    <a:pt x="2242962" y="420166"/>
                  </a:lnTo>
                  <a:lnTo>
                    <a:pt x="2263414" y="459699"/>
                  </a:lnTo>
                  <a:lnTo>
                    <a:pt x="2270760" y="505206"/>
                  </a:lnTo>
                  <a:lnTo>
                    <a:pt x="2263414" y="550712"/>
                  </a:lnTo>
                  <a:lnTo>
                    <a:pt x="2242962" y="590245"/>
                  </a:lnTo>
                  <a:lnTo>
                    <a:pt x="2211781" y="621426"/>
                  </a:lnTo>
                  <a:lnTo>
                    <a:pt x="2172248" y="641878"/>
                  </a:lnTo>
                  <a:lnTo>
                    <a:pt x="2126741" y="649224"/>
                  </a:lnTo>
                  <a:lnTo>
                    <a:pt x="2081235" y="641878"/>
                  </a:lnTo>
                  <a:lnTo>
                    <a:pt x="2041702" y="621426"/>
                  </a:lnTo>
                  <a:lnTo>
                    <a:pt x="2010521" y="590245"/>
                  </a:lnTo>
                  <a:lnTo>
                    <a:pt x="1990069" y="550712"/>
                  </a:lnTo>
                  <a:lnTo>
                    <a:pt x="1982724" y="50520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71288" y="3660647"/>
              <a:ext cx="1694814" cy="361950"/>
            </a:xfrm>
            <a:custGeom>
              <a:avLst/>
              <a:gdLst/>
              <a:ahLst/>
              <a:cxnLst/>
              <a:rect l="l" t="t" r="r" b="b"/>
              <a:pathLst>
                <a:path w="1694815" h="361950">
                  <a:moveTo>
                    <a:pt x="0" y="0"/>
                  </a:moveTo>
                  <a:lnTo>
                    <a:pt x="1694307" y="3615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66738" y="424052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71288" y="4021835"/>
              <a:ext cx="1694814" cy="361950"/>
            </a:xfrm>
            <a:custGeom>
              <a:avLst/>
              <a:gdLst/>
              <a:ahLst/>
              <a:cxnLst/>
              <a:rect l="l" t="t" r="r" b="b"/>
              <a:pathLst>
                <a:path w="1694815" h="361950">
                  <a:moveTo>
                    <a:pt x="0" y="0"/>
                  </a:moveTo>
                  <a:lnTo>
                    <a:pt x="1694307" y="3619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6738" y="460171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71288" y="3660647"/>
              <a:ext cx="1694814" cy="1084580"/>
            </a:xfrm>
            <a:custGeom>
              <a:avLst/>
              <a:gdLst/>
              <a:ahLst/>
              <a:cxnLst/>
              <a:rect l="l" t="t" r="r" b="b"/>
              <a:pathLst>
                <a:path w="1694815" h="1084579">
                  <a:moveTo>
                    <a:pt x="0" y="0"/>
                  </a:moveTo>
                  <a:lnTo>
                    <a:pt x="1694307" y="10844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6738" y="496290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71288" y="4021835"/>
              <a:ext cx="1694814" cy="1085215"/>
            </a:xfrm>
            <a:custGeom>
              <a:avLst/>
              <a:gdLst/>
              <a:ahLst/>
              <a:cxnLst/>
              <a:rect l="l" t="t" r="r" b="b"/>
              <a:pathLst>
                <a:path w="1694815" h="1085214">
                  <a:moveTo>
                    <a:pt x="0" y="0"/>
                  </a:moveTo>
                  <a:lnTo>
                    <a:pt x="1694307" y="10847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66738" y="532409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71288" y="4021835"/>
              <a:ext cx="1694814" cy="1446530"/>
            </a:xfrm>
            <a:custGeom>
              <a:avLst/>
              <a:gdLst/>
              <a:ahLst/>
              <a:cxnLst/>
              <a:rect l="l" t="t" r="r" b="b"/>
              <a:pathLst>
                <a:path w="1694815" h="1446529">
                  <a:moveTo>
                    <a:pt x="0" y="0"/>
                  </a:moveTo>
                  <a:lnTo>
                    <a:pt x="1694307" y="14461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66738" y="568680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7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5" y="144018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7" y="288036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71288" y="3660647"/>
              <a:ext cx="1694814" cy="2169160"/>
            </a:xfrm>
            <a:custGeom>
              <a:avLst/>
              <a:gdLst/>
              <a:ahLst/>
              <a:cxnLst/>
              <a:rect l="l" t="t" r="r" b="b"/>
              <a:pathLst>
                <a:path w="1694815" h="2169160">
                  <a:moveTo>
                    <a:pt x="0" y="0"/>
                  </a:moveTo>
                  <a:lnTo>
                    <a:pt x="1694307" y="2168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45479" y="4022089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96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71288" y="4021835"/>
              <a:ext cx="1694814" cy="1807845"/>
            </a:xfrm>
            <a:custGeom>
              <a:avLst/>
              <a:gdLst/>
              <a:ahLst/>
              <a:cxnLst/>
              <a:rect l="l" t="t" r="r" b="b"/>
              <a:pathLst>
                <a:path w="1694815" h="1807845">
                  <a:moveTo>
                    <a:pt x="0" y="0"/>
                  </a:moveTo>
                  <a:lnTo>
                    <a:pt x="1694307" y="723264"/>
                  </a:lnTo>
                </a:path>
                <a:path w="1694815" h="1807845">
                  <a:moveTo>
                    <a:pt x="0" y="0"/>
                  </a:moveTo>
                  <a:lnTo>
                    <a:pt x="1694307" y="1807489"/>
                  </a:lnTo>
                </a:path>
                <a:path w="1694815" h="1807845">
                  <a:moveTo>
                    <a:pt x="0" y="360552"/>
                  </a:moveTo>
                  <a:lnTo>
                    <a:pt x="1694307" y="0"/>
                  </a:lnTo>
                </a:path>
                <a:path w="1694815" h="1807845">
                  <a:moveTo>
                    <a:pt x="0" y="723011"/>
                  </a:moveTo>
                  <a:lnTo>
                    <a:pt x="1694307" y="362712"/>
                  </a:lnTo>
                </a:path>
                <a:path w="1694815" h="1807845">
                  <a:moveTo>
                    <a:pt x="0" y="1084071"/>
                  </a:moveTo>
                  <a:lnTo>
                    <a:pt x="1694307" y="362712"/>
                  </a:lnTo>
                </a:path>
                <a:path w="1694815" h="1807845">
                  <a:moveTo>
                    <a:pt x="0" y="1445133"/>
                  </a:moveTo>
                  <a:lnTo>
                    <a:pt x="1694307" y="362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45479" y="4383468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10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71288" y="4744211"/>
              <a:ext cx="1694814" cy="362585"/>
            </a:xfrm>
            <a:custGeom>
              <a:avLst/>
              <a:gdLst/>
              <a:ahLst/>
              <a:cxnLst/>
              <a:rect l="l" t="t" r="r" b="b"/>
              <a:pathLst>
                <a:path w="1694815" h="362585">
                  <a:moveTo>
                    <a:pt x="0" y="0"/>
                  </a:moveTo>
                  <a:lnTo>
                    <a:pt x="1694307" y="36258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45479" y="4744783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10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71288" y="4021835"/>
              <a:ext cx="1694814" cy="1807845"/>
            </a:xfrm>
            <a:custGeom>
              <a:avLst/>
              <a:gdLst/>
              <a:ahLst/>
              <a:cxnLst/>
              <a:rect l="l" t="t" r="r" b="b"/>
              <a:pathLst>
                <a:path w="1694815" h="1807845">
                  <a:moveTo>
                    <a:pt x="0" y="361188"/>
                  </a:moveTo>
                  <a:lnTo>
                    <a:pt x="1694307" y="1446148"/>
                  </a:lnTo>
                </a:path>
                <a:path w="1694815" h="1807845">
                  <a:moveTo>
                    <a:pt x="1694307" y="1807590"/>
                  </a:moveTo>
                  <a:lnTo>
                    <a:pt x="0" y="361188"/>
                  </a:lnTo>
                </a:path>
                <a:path w="1694815" h="1807845">
                  <a:moveTo>
                    <a:pt x="0" y="721613"/>
                  </a:moveTo>
                  <a:lnTo>
                    <a:pt x="1694307" y="0"/>
                  </a:lnTo>
                </a:path>
                <a:path w="1694815" h="1807845">
                  <a:moveTo>
                    <a:pt x="0" y="722376"/>
                  </a:moveTo>
                  <a:lnTo>
                    <a:pt x="1694307" y="1446276"/>
                  </a:lnTo>
                </a:path>
                <a:path w="1694815" h="1807845">
                  <a:moveTo>
                    <a:pt x="0" y="722376"/>
                  </a:moveTo>
                  <a:lnTo>
                    <a:pt x="1694307" y="1807679"/>
                  </a:lnTo>
                </a:path>
                <a:path w="1694815" h="1807845">
                  <a:moveTo>
                    <a:pt x="0" y="1445005"/>
                  </a:moveTo>
                  <a:lnTo>
                    <a:pt x="1694307" y="723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45479" y="5106098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105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71288" y="5105399"/>
              <a:ext cx="1694814" cy="724535"/>
            </a:xfrm>
            <a:custGeom>
              <a:avLst/>
              <a:gdLst/>
              <a:ahLst/>
              <a:cxnLst/>
              <a:rect l="l" t="t" r="r" b="b"/>
              <a:pathLst>
                <a:path w="1694815" h="724535">
                  <a:moveTo>
                    <a:pt x="0" y="0"/>
                  </a:moveTo>
                  <a:lnTo>
                    <a:pt x="1694307" y="724217"/>
                  </a:lnTo>
                </a:path>
                <a:path w="1694815" h="724535">
                  <a:moveTo>
                    <a:pt x="1694307" y="362838"/>
                  </a:moveTo>
                  <a:lnTo>
                    <a:pt x="0" y="0"/>
                  </a:lnTo>
                </a:path>
                <a:path w="1694815" h="724535">
                  <a:moveTo>
                    <a:pt x="0" y="361188"/>
                  </a:moveTo>
                  <a:lnTo>
                    <a:pt x="1694307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45479" y="5467476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10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71288" y="5466588"/>
              <a:ext cx="1694814" cy="363220"/>
            </a:xfrm>
            <a:custGeom>
              <a:avLst/>
              <a:gdLst/>
              <a:ahLst/>
              <a:cxnLst/>
              <a:rect l="l" t="t" r="r" b="b"/>
              <a:pathLst>
                <a:path w="1694815" h="363220">
                  <a:moveTo>
                    <a:pt x="0" y="0"/>
                  </a:moveTo>
                  <a:lnTo>
                    <a:pt x="1694307" y="36311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657081" y="5132069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945118" y="5246369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199"/>
                  </a:lnTo>
                  <a:lnTo>
                    <a:pt x="340233" y="48005"/>
                  </a:lnTo>
                  <a:lnTo>
                    <a:pt x="296545" y="48005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83845" y="48005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5"/>
                  </a:lnTo>
                  <a:lnTo>
                    <a:pt x="340233" y="48005"/>
                  </a:lnTo>
                  <a:lnTo>
                    <a:pt x="360045" y="38099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54011" y="5274563"/>
              <a:ext cx="1703070" cy="554355"/>
            </a:xfrm>
            <a:custGeom>
              <a:avLst/>
              <a:gdLst/>
              <a:ahLst/>
              <a:cxnLst/>
              <a:rect l="l" t="t" r="r" b="b"/>
              <a:pathLst>
                <a:path w="1703070" h="554354">
                  <a:moveTo>
                    <a:pt x="1702689" y="0"/>
                  </a:moveTo>
                  <a:lnTo>
                    <a:pt x="0" y="5540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657081" y="477240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945118" y="4877561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54011" y="4914899"/>
              <a:ext cx="1703070" cy="553085"/>
            </a:xfrm>
            <a:custGeom>
              <a:avLst/>
              <a:gdLst/>
              <a:ahLst/>
              <a:cxnLst/>
              <a:rect l="l" t="t" r="r" b="b"/>
              <a:pathLst>
                <a:path w="1703070" h="553085">
                  <a:moveTo>
                    <a:pt x="1702689" y="0"/>
                  </a:moveTo>
                  <a:lnTo>
                    <a:pt x="0" y="5527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57081" y="441121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8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945118" y="4517897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3"/>
                  </a:lnTo>
                  <a:lnTo>
                    <a:pt x="340233" y="28193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283845" y="48006"/>
                  </a:lnTo>
                  <a:lnTo>
                    <a:pt x="283845" y="28193"/>
                  </a:lnTo>
                  <a:close/>
                </a:path>
                <a:path w="360045" h="76200">
                  <a:moveTo>
                    <a:pt x="340233" y="28193"/>
                  </a:moveTo>
                  <a:lnTo>
                    <a:pt x="296545" y="28193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54011" y="4021835"/>
              <a:ext cx="1703070" cy="1807210"/>
            </a:xfrm>
            <a:custGeom>
              <a:avLst/>
              <a:gdLst/>
              <a:ahLst/>
              <a:cxnLst/>
              <a:rect l="l" t="t" r="r" b="b"/>
              <a:pathLst>
                <a:path w="1703070" h="1807210">
                  <a:moveTo>
                    <a:pt x="1702689" y="533400"/>
                  </a:moveTo>
                  <a:lnTo>
                    <a:pt x="0" y="1446276"/>
                  </a:lnTo>
                </a:path>
                <a:path w="1703070" h="1807210">
                  <a:moveTo>
                    <a:pt x="1702689" y="1252727"/>
                  </a:moveTo>
                  <a:lnTo>
                    <a:pt x="0" y="1445386"/>
                  </a:lnTo>
                </a:path>
                <a:path w="1703070" h="1807210">
                  <a:moveTo>
                    <a:pt x="1702689" y="1253998"/>
                  </a:moveTo>
                  <a:lnTo>
                    <a:pt x="0" y="723900"/>
                  </a:lnTo>
                </a:path>
                <a:path w="1703070" h="1807210">
                  <a:moveTo>
                    <a:pt x="1702689" y="1253870"/>
                  </a:moveTo>
                  <a:lnTo>
                    <a:pt x="0" y="1085088"/>
                  </a:lnTo>
                </a:path>
                <a:path w="1703070" h="1807210">
                  <a:moveTo>
                    <a:pt x="1702689" y="1254252"/>
                  </a:moveTo>
                  <a:lnTo>
                    <a:pt x="0" y="362712"/>
                  </a:lnTo>
                </a:path>
                <a:path w="1703070" h="1807210">
                  <a:moveTo>
                    <a:pt x="0" y="0"/>
                  </a:moveTo>
                  <a:lnTo>
                    <a:pt x="1702689" y="1252855"/>
                  </a:lnTo>
                </a:path>
                <a:path w="1703070" h="1807210">
                  <a:moveTo>
                    <a:pt x="1702689" y="893063"/>
                  </a:moveTo>
                  <a:lnTo>
                    <a:pt x="0" y="1807197"/>
                  </a:lnTo>
                </a:path>
                <a:path w="1703070" h="1807210">
                  <a:moveTo>
                    <a:pt x="1702689" y="893063"/>
                  </a:moveTo>
                  <a:lnTo>
                    <a:pt x="0" y="1084452"/>
                  </a:lnTo>
                </a:path>
                <a:path w="1703070" h="1807210">
                  <a:moveTo>
                    <a:pt x="1702689" y="894080"/>
                  </a:moveTo>
                  <a:lnTo>
                    <a:pt x="0" y="362712"/>
                  </a:lnTo>
                </a:path>
                <a:path w="1703070" h="1807210">
                  <a:moveTo>
                    <a:pt x="1702689" y="892809"/>
                  </a:moveTo>
                  <a:lnTo>
                    <a:pt x="0" y="0"/>
                  </a:lnTo>
                </a:path>
                <a:path w="1703070" h="1807210">
                  <a:moveTo>
                    <a:pt x="1702689" y="533400"/>
                  </a:moveTo>
                  <a:lnTo>
                    <a:pt x="0" y="723391"/>
                  </a:lnTo>
                </a:path>
                <a:path w="1703070" h="1807210">
                  <a:moveTo>
                    <a:pt x="1702689" y="532764"/>
                  </a:moveTo>
                  <a:lnTo>
                    <a:pt x="0" y="0"/>
                  </a:lnTo>
                </a:path>
                <a:path w="1703070" h="1807210">
                  <a:moveTo>
                    <a:pt x="0" y="362712"/>
                  </a:moveTo>
                  <a:lnTo>
                    <a:pt x="1702689" y="534034"/>
                  </a:lnTo>
                </a:path>
                <a:path w="1703070" h="1807210">
                  <a:moveTo>
                    <a:pt x="0" y="723900"/>
                  </a:moveTo>
                  <a:lnTo>
                    <a:pt x="1702689" y="8939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84014" y="604494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8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8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71288" y="4021835"/>
              <a:ext cx="1694814" cy="1806575"/>
            </a:xfrm>
            <a:custGeom>
              <a:avLst/>
              <a:gdLst/>
              <a:ahLst/>
              <a:cxnLst/>
              <a:rect l="l" t="t" r="r" b="b"/>
              <a:pathLst>
                <a:path w="1694815" h="1806575">
                  <a:moveTo>
                    <a:pt x="0" y="1804924"/>
                  </a:moveTo>
                  <a:lnTo>
                    <a:pt x="1694307" y="0"/>
                  </a:lnTo>
                </a:path>
                <a:path w="1694815" h="1806575">
                  <a:moveTo>
                    <a:pt x="0" y="1806244"/>
                  </a:moveTo>
                  <a:lnTo>
                    <a:pt x="1694307" y="362712"/>
                  </a:lnTo>
                </a:path>
                <a:path w="1694815" h="1806575">
                  <a:moveTo>
                    <a:pt x="0" y="1806041"/>
                  </a:moveTo>
                  <a:lnTo>
                    <a:pt x="1694307" y="7239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45479" y="5828791"/>
              <a:ext cx="925194" cy="0"/>
            </a:xfrm>
            <a:custGeom>
              <a:avLst/>
              <a:gdLst/>
              <a:ahLst/>
              <a:cxnLst/>
              <a:rect l="l" t="t" r="r" b="b"/>
              <a:pathLst>
                <a:path w="925195" h="0">
                  <a:moveTo>
                    <a:pt x="0" y="0"/>
                  </a:moveTo>
                  <a:lnTo>
                    <a:pt x="924687" y="0"/>
                  </a:lnTo>
                </a:path>
              </a:pathLst>
            </a:custGeom>
            <a:ln w="111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71288" y="3660647"/>
              <a:ext cx="1694814" cy="2528570"/>
            </a:xfrm>
            <a:custGeom>
              <a:avLst/>
              <a:gdLst/>
              <a:ahLst/>
              <a:cxnLst/>
              <a:rect l="l" t="t" r="r" b="b"/>
              <a:pathLst>
                <a:path w="1694815" h="2528570">
                  <a:moveTo>
                    <a:pt x="0" y="2166823"/>
                  </a:moveTo>
                  <a:lnTo>
                    <a:pt x="1694307" y="1807464"/>
                  </a:lnTo>
                </a:path>
                <a:path w="1694815" h="2528570">
                  <a:moveTo>
                    <a:pt x="1694307" y="1446276"/>
                  </a:moveTo>
                  <a:lnTo>
                    <a:pt x="0" y="2167026"/>
                  </a:lnTo>
                </a:path>
                <a:path w="1694815" h="2528570">
                  <a:moveTo>
                    <a:pt x="0" y="2527198"/>
                  </a:moveTo>
                  <a:lnTo>
                    <a:pt x="1694307" y="361188"/>
                  </a:lnTo>
                </a:path>
                <a:path w="1694815" h="2528570">
                  <a:moveTo>
                    <a:pt x="0" y="2528316"/>
                  </a:moveTo>
                  <a:lnTo>
                    <a:pt x="1694307" y="1085088"/>
                  </a:lnTo>
                </a:path>
                <a:path w="1694815" h="2528570">
                  <a:moveTo>
                    <a:pt x="0" y="2528125"/>
                  </a:moveTo>
                  <a:lnTo>
                    <a:pt x="1694307" y="1446276"/>
                  </a:lnTo>
                </a:path>
                <a:path w="1694815" h="2528570">
                  <a:moveTo>
                    <a:pt x="0" y="2527922"/>
                  </a:moveTo>
                  <a:lnTo>
                    <a:pt x="1694307" y="1807464"/>
                  </a:lnTo>
                </a:path>
                <a:path w="1694815" h="2528570">
                  <a:moveTo>
                    <a:pt x="0" y="2527719"/>
                  </a:moveTo>
                  <a:lnTo>
                    <a:pt x="1694307" y="2168652"/>
                  </a:lnTo>
                </a:path>
                <a:path w="1694815" h="2528570">
                  <a:moveTo>
                    <a:pt x="0" y="0"/>
                  </a:moveTo>
                  <a:lnTo>
                    <a:pt x="1694307" y="1445768"/>
                  </a:lnTo>
                </a:path>
                <a:path w="1694815" h="2528570">
                  <a:moveTo>
                    <a:pt x="0" y="0"/>
                  </a:moveTo>
                  <a:lnTo>
                    <a:pt x="1694307" y="72301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3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0"/>
              <a:t>G</a:t>
            </a:r>
            <a:r>
              <a:rPr dirty="0" sz="2800" spc="-95"/>
              <a:t>r</a:t>
            </a:r>
            <a:r>
              <a:rPr dirty="0" sz="2800" spc="-105"/>
              <a:t>adient</a:t>
            </a:r>
            <a:r>
              <a:rPr dirty="0" sz="2800" spc="-175"/>
              <a:t> </a:t>
            </a:r>
            <a:r>
              <a:rPr dirty="0" sz="2800" spc="-225"/>
              <a:t>V</a:t>
            </a:r>
            <a:r>
              <a:rPr dirty="0" sz="2800" spc="-100"/>
              <a:t>anishing</a:t>
            </a:r>
            <a:endParaRPr sz="2800"/>
          </a:p>
        </p:txBody>
      </p:sp>
      <p:sp>
        <p:nvSpPr>
          <p:cNvPr id="39" name="object 39"/>
          <p:cNvSpPr txBox="1"/>
          <p:nvPr/>
        </p:nvSpPr>
        <p:spPr>
          <a:xfrm>
            <a:off x="300634" y="647827"/>
            <a:ext cx="16243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2107" y="1098778"/>
            <a:ext cx="9643110" cy="768350"/>
            <a:chOff x="102107" y="1098778"/>
            <a:chExt cx="9643110" cy="76835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214627"/>
              <a:ext cx="9289034" cy="4358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098778"/>
              <a:ext cx="611098" cy="76812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124711"/>
              <a:ext cx="509016" cy="665988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102107" y="2467330"/>
            <a:ext cx="9641205" cy="768350"/>
            <a:chOff x="102107" y="2467330"/>
            <a:chExt cx="9641205" cy="768350"/>
          </a:xfrm>
        </p:grpSpPr>
        <p:sp>
          <p:nvSpPr>
            <p:cNvPr id="45" name="object 45"/>
            <p:cNvSpPr/>
            <p:nvPr/>
          </p:nvSpPr>
          <p:spPr>
            <a:xfrm>
              <a:off x="454151" y="3012186"/>
              <a:ext cx="9289415" cy="5080"/>
            </a:xfrm>
            <a:custGeom>
              <a:avLst/>
              <a:gdLst/>
              <a:ahLst/>
              <a:cxnLst/>
              <a:rect l="l" t="t" r="r" b="b"/>
              <a:pathLst>
                <a:path w="9289415" h="5080">
                  <a:moveTo>
                    <a:pt x="0" y="0"/>
                  </a:moveTo>
                  <a:lnTo>
                    <a:pt x="9289034" y="0"/>
                  </a:lnTo>
                </a:path>
                <a:path w="9289415" h="5080">
                  <a:moveTo>
                    <a:pt x="0" y="4572"/>
                  </a:moveTo>
                  <a:lnTo>
                    <a:pt x="9289034" y="4572"/>
                  </a:lnTo>
                </a:path>
              </a:pathLst>
            </a:custGeom>
            <a:ln w="4572">
              <a:solidFill>
                <a:srgbClr val="AACD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1" y="2583179"/>
              <a:ext cx="9194292" cy="4312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07" y="2467330"/>
              <a:ext cx="609587" cy="7681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2493263"/>
              <a:ext cx="507492" cy="66598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51231" y="1108094"/>
            <a:ext cx="9100185" cy="239776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975"/>
              </a:spcBef>
            </a:pPr>
            <a:r>
              <a:rPr dirty="0" sz="2000" spc="-254" b="1">
                <a:latin typeface="Malgun Gothic"/>
                <a:cs typeface="Malgun Gothic"/>
              </a:rPr>
              <a:t>은닉층이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많아질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수록</a:t>
            </a:r>
            <a:r>
              <a:rPr dirty="0" sz="2000" spc="35" b="1">
                <a:latin typeface="Malgun Gothic"/>
                <a:cs typeface="Malgun Gothic"/>
              </a:rPr>
              <a:t>…</a:t>
            </a:r>
            <a:endParaRPr sz="2000">
              <a:latin typeface="Malgun Gothic"/>
              <a:cs typeface="Malgun Gothic"/>
            </a:endParaRPr>
          </a:p>
          <a:p>
            <a:pPr marL="640715" indent="-197485">
              <a:lnSpc>
                <a:spcPct val="100000"/>
              </a:lnSpc>
              <a:spcBef>
                <a:spcPts val="780"/>
              </a:spcBef>
              <a:buChar char="-"/>
              <a:tabLst>
                <a:tab pos="641350" algn="l"/>
              </a:tabLst>
            </a:pPr>
            <a:r>
              <a:rPr dirty="0" sz="1800" spc="-235">
                <a:latin typeface="Malgun Gothic"/>
                <a:cs typeface="Malgun Gothic"/>
              </a:rPr>
              <a:t>경사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55">
                <a:latin typeface="Malgun Gothic"/>
                <a:cs typeface="Malgun Gothic"/>
              </a:rPr>
              <a:t>소실(Gradient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0">
                <a:latin typeface="Malgun Gothic"/>
                <a:cs typeface="Malgun Gothic"/>
              </a:rPr>
              <a:t>Vanishing)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또는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55">
                <a:latin typeface="Malgun Gothic"/>
                <a:cs typeface="Malgun Gothic"/>
              </a:rPr>
              <a:t>폭주(Exploding)</a:t>
            </a:r>
            <a:endParaRPr sz="1800">
              <a:latin typeface="Malgun Gothic"/>
              <a:cs typeface="Malgun Gothic"/>
            </a:endParaRPr>
          </a:p>
          <a:p>
            <a:pPr marL="640715" indent="-197485">
              <a:lnSpc>
                <a:spcPct val="100000"/>
              </a:lnSpc>
              <a:buChar char="-"/>
              <a:tabLst>
                <a:tab pos="641350" algn="l"/>
              </a:tabLst>
            </a:pPr>
            <a:r>
              <a:rPr dirty="0" sz="1800" spc="-229">
                <a:latin typeface="Malgun Gothic"/>
                <a:cs typeface="Malgun Gothic"/>
              </a:rPr>
              <a:t>모델이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복잡하고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커질수록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학습시간이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오래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걸림</a:t>
            </a:r>
            <a:endParaRPr sz="1800">
              <a:latin typeface="Malgun Gothic"/>
              <a:cs typeface="Malgun Gothic"/>
            </a:endParaRPr>
          </a:p>
          <a:p>
            <a:pPr marL="640715" indent="-197485">
              <a:lnSpc>
                <a:spcPct val="100000"/>
              </a:lnSpc>
              <a:spcBef>
                <a:spcPts val="5"/>
              </a:spcBef>
              <a:buChar char="-"/>
              <a:tabLst>
                <a:tab pos="641350" algn="l"/>
              </a:tabLst>
            </a:pPr>
            <a:r>
              <a:rPr dirty="0" sz="1800" spc="-235">
                <a:latin typeface="Malgun Gothic"/>
                <a:cs typeface="Malgun Gothic"/>
              </a:rPr>
              <a:t>모델이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복잡할수록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65">
                <a:latin typeface="Malgun Gothic"/>
                <a:cs typeface="Malgun Gothic"/>
              </a:rPr>
              <a:t>과적합(Overfitting)될</a:t>
            </a:r>
            <a:r>
              <a:rPr dirty="0" sz="1800" spc="-7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위험이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커짐</a:t>
            </a:r>
            <a:endParaRPr sz="1800">
              <a:latin typeface="Malgun Gothic"/>
              <a:cs typeface="Malgun Gothic"/>
            </a:endParaRPr>
          </a:p>
          <a:p>
            <a:pPr marL="194945">
              <a:lnSpc>
                <a:spcPct val="100000"/>
              </a:lnSpc>
              <a:spcBef>
                <a:spcPts val="1105"/>
              </a:spcBef>
            </a:pPr>
            <a:r>
              <a:rPr dirty="0" sz="2000" spc="-250" b="1">
                <a:latin typeface="Malgun Gothic"/>
                <a:cs typeface="Malgun Gothic"/>
              </a:rPr>
              <a:t>경</a:t>
            </a:r>
            <a:r>
              <a:rPr dirty="0" sz="2000" spc="-254" b="1">
                <a:latin typeface="Malgun Gothic"/>
                <a:cs typeface="Malgun Gothic"/>
              </a:rPr>
              <a:t>사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소실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105" b="1">
                <a:latin typeface="Malgun Gothic"/>
                <a:cs typeface="Malgun Gothic"/>
              </a:rPr>
              <a:t>: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그래디언트가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점점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작아져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결국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가중치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매개변수가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업데이트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되</a:t>
            </a:r>
            <a:r>
              <a:rPr dirty="0" sz="2000" spc="-254" b="1">
                <a:latin typeface="Malgun Gothic"/>
                <a:cs typeface="Malgun Gothic"/>
              </a:rPr>
              <a:t>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않는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470"/>
              </a:spcBef>
              <a:tabLst>
                <a:tab pos="1908175" algn="l"/>
                <a:tab pos="3881754" algn="l"/>
                <a:tab pos="5864225" algn="l"/>
                <a:tab pos="7816215" algn="l"/>
              </a:tabLst>
            </a:pPr>
            <a:r>
              <a:rPr dirty="0" sz="1800" spc="-5">
                <a:latin typeface="Malgun Gothic"/>
                <a:cs typeface="Malgun Gothic"/>
              </a:rPr>
              <a:t>I</a:t>
            </a:r>
            <a:r>
              <a:rPr dirty="0" sz="1800" spc="-15">
                <a:latin typeface="Malgun Gothic"/>
                <a:cs typeface="Malgun Gothic"/>
              </a:rPr>
              <a:t>n</a:t>
            </a:r>
            <a:r>
              <a:rPr dirty="0" sz="1800" spc="-55">
                <a:latin typeface="Malgun Gothic"/>
                <a:cs typeface="Malgun Gothic"/>
              </a:rPr>
              <a:t>p</a:t>
            </a:r>
            <a:r>
              <a:rPr dirty="0" sz="1800" spc="-60">
                <a:latin typeface="Malgun Gothic"/>
                <a:cs typeface="Malgun Gothic"/>
              </a:rPr>
              <a:t>u</a:t>
            </a:r>
            <a:r>
              <a:rPr dirty="0" sz="1800" spc="-10">
                <a:latin typeface="Malgun Gothic"/>
                <a:cs typeface="Malgun Gothic"/>
              </a:rPr>
              <a:t>t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lay</a:t>
            </a:r>
            <a:r>
              <a:rPr dirty="0" sz="1800" spc="-5">
                <a:latin typeface="Malgun Gothic"/>
                <a:cs typeface="Malgun Gothic"/>
              </a:rPr>
              <a:t>e</a:t>
            </a:r>
            <a:r>
              <a:rPr dirty="0" sz="1800" spc="-25">
                <a:latin typeface="Malgun Gothic"/>
                <a:cs typeface="Malgun Gothic"/>
              </a:rPr>
              <a:t>r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-20">
                <a:latin typeface="Malgun Gothic"/>
                <a:cs typeface="Malgun Gothic"/>
              </a:rPr>
              <a:t>Hi</a:t>
            </a:r>
            <a:r>
              <a:rPr dirty="0" sz="1800" spc="-75">
                <a:latin typeface="Malgun Gothic"/>
                <a:cs typeface="Malgun Gothic"/>
              </a:rPr>
              <a:t>d</a:t>
            </a:r>
            <a:r>
              <a:rPr dirty="0" sz="1800" spc="-85">
                <a:latin typeface="Malgun Gothic"/>
                <a:cs typeface="Malgun Gothic"/>
              </a:rPr>
              <a:t>d</a:t>
            </a:r>
            <a:r>
              <a:rPr dirty="0" sz="1800" spc="5">
                <a:latin typeface="Malgun Gothic"/>
                <a:cs typeface="Malgun Gothic"/>
              </a:rPr>
              <a:t>en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lay</a:t>
            </a:r>
            <a:r>
              <a:rPr dirty="0" sz="1800" spc="-5">
                <a:latin typeface="Malgun Gothic"/>
                <a:cs typeface="Malgun Gothic"/>
              </a:rPr>
              <a:t>e</a:t>
            </a:r>
            <a:r>
              <a:rPr dirty="0" sz="1800" spc="-25">
                <a:latin typeface="Malgun Gothic"/>
                <a:cs typeface="Malgun Gothic"/>
              </a:rPr>
              <a:t>r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-20">
                <a:latin typeface="Malgun Gothic"/>
                <a:cs typeface="Malgun Gothic"/>
              </a:rPr>
              <a:t>Hi</a:t>
            </a:r>
            <a:r>
              <a:rPr dirty="0" sz="1800" spc="-75">
                <a:latin typeface="Malgun Gothic"/>
                <a:cs typeface="Malgun Gothic"/>
              </a:rPr>
              <a:t>d</a:t>
            </a:r>
            <a:r>
              <a:rPr dirty="0" sz="1800" spc="-85">
                <a:latin typeface="Malgun Gothic"/>
                <a:cs typeface="Malgun Gothic"/>
              </a:rPr>
              <a:t>d</a:t>
            </a:r>
            <a:r>
              <a:rPr dirty="0" sz="1800" spc="5">
                <a:latin typeface="Malgun Gothic"/>
                <a:cs typeface="Malgun Gothic"/>
              </a:rPr>
              <a:t>en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lay</a:t>
            </a:r>
            <a:r>
              <a:rPr dirty="0" sz="1800" spc="-5">
                <a:latin typeface="Malgun Gothic"/>
                <a:cs typeface="Malgun Gothic"/>
              </a:rPr>
              <a:t>e</a:t>
            </a:r>
            <a:r>
              <a:rPr dirty="0" sz="1800" spc="-25">
                <a:latin typeface="Malgun Gothic"/>
                <a:cs typeface="Malgun Gothic"/>
              </a:rPr>
              <a:t>r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-20">
                <a:latin typeface="Malgun Gothic"/>
                <a:cs typeface="Malgun Gothic"/>
              </a:rPr>
              <a:t>Hi</a:t>
            </a:r>
            <a:r>
              <a:rPr dirty="0" sz="1800" spc="-75">
                <a:latin typeface="Malgun Gothic"/>
                <a:cs typeface="Malgun Gothic"/>
              </a:rPr>
              <a:t>d</a:t>
            </a:r>
            <a:r>
              <a:rPr dirty="0" sz="1800" spc="-85">
                <a:latin typeface="Malgun Gothic"/>
                <a:cs typeface="Malgun Gothic"/>
              </a:rPr>
              <a:t>d</a:t>
            </a:r>
            <a:r>
              <a:rPr dirty="0" sz="1800" spc="5">
                <a:latin typeface="Malgun Gothic"/>
                <a:cs typeface="Malgun Gothic"/>
              </a:rPr>
              <a:t>en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lay</a:t>
            </a:r>
            <a:r>
              <a:rPr dirty="0" sz="1800" spc="-5">
                <a:latin typeface="Malgun Gothic"/>
                <a:cs typeface="Malgun Gothic"/>
              </a:rPr>
              <a:t>e</a:t>
            </a:r>
            <a:r>
              <a:rPr dirty="0" sz="1800" spc="-25">
                <a:latin typeface="Malgun Gothic"/>
                <a:cs typeface="Malgun Gothic"/>
              </a:rPr>
              <a:t>r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-35">
                <a:latin typeface="Malgun Gothic"/>
                <a:cs typeface="Malgun Gothic"/>
              </a:rPr>
              <a:t>Outp</a:t>
            </a:r>
            <a:r>
              <a:rPr dirty="0" sz="1800" spc="-45">
                <a:latin typeface="Malgun Gothic"/>
                <a:cs typeface="Malgun Gothic"/>
              </a:rPr>
              <a:t>u</a:t>
            </a:r>
            <a:r>
              <a:rPr dirty="0" sz="1800" spc="-10">
                <a:latin typeface="Malgun Gothic"/>
                <a:cs typeface="Malgun Gothic"/>
              </a:rPr>
              <a:t>t</a:t>
            </a:r>
            <a:r>
              <a:rPr dirty="0" sz="1800" spc="-114">
                <a:latin typeface="Malgun Gothic"/>
                <a:cs typeface="Malgun Gothic"/>
              </a:rPr>
              <a:t> </a:t>
            </a:r>
            <a:r>
              <a:rPr dirty="0" sz="1800" spc="-25">
                <a:latin typeface="Malgun Gothic"/>
                <a:cs typeface="Malgun Gothic"/>
              </a:rPr>
              <a:t>l</a:t>
            </a:r>
            <a:r>
              <a:rPr dirty="0" sz="1800" spc="-5">
                <a:latin typeface="Malgun Gothic"/>
                <a:cs typeface="Malgun Gothic"/>
              </a:rPr>
              <a:t>a</a:t>
            </a:r>
            <a:r>
              <a:rPr dirty="0" sz="1800" spc="-15">
                <a:latin typeface="Malgun Gothic"/>
                <a:cs typeface="Malgun Gothic"/>
              </a:rPr>
              <a:t>y</a:t>
            </a:r>
            <a:r>
              <a:rPr dirty="0" sz="1800" spc="10">
                <a:latin typeface="Malgun Gothic"/>
                <a:cs typeface="Malgun Gothic"/>
              </a:rPr>
              <a:t>er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966525" y="3655885"/>
            <a:ext cx="4269105" cy="2560320"/>
            <a:chOff x="4966525" y="3655885"/>
            <a:chExt cx="4269105" cy="2560320"/>
          </a:xfrm>
        </p:grpSpPr>
        <p:sp>
          <p:nvSpPr>
            <p:cNvPr id="51" name="object 51"/>
            <p:cNvSpPr/>
            <p:nvPr/>
          </p:nvSpPr>
          <p:spPr>
            <a:xfrm>
              <a:off x="4971288" y="3660647"/>
              <a:ext cx="3685540" cy="2528570"/>
            </a:xfrm>
            <a:custGeom>
              <a:avLst/>
              <a:gdLst/>
              <a:ahLst/>
              <a:cxnLst/>
              <a:rect l="l" t="t" r="r" b="b"/>
              <a:pathLst>
                <a:path w="3685540" h="2528570">
                  <a:moveTo>
                    <a:pt x="0" y="722376"/>
                  </a:moveTo>
                  <a:lnTo>
                    <a:pt x="1694307" y="1084579"/>
                  </a:lnTo>
                </a:path>
                <a:path w="3685540" h="2528570">
                  <a:moveTo>
                    <a:pt x="0" y="722376"/>
                  </a:moveTo>
                  <a:lnTo>
                    <a:pt x="1694307" y="1446021"/>
                  </a:lnTo>
                </a:path>
                <a:path w="3685540" h="2528570">
                  <a:moveTo>
                    <a:pt x="0" y="1445006"/>
                  </a:moveTo>
                  <a:lnTo>
                    <a:pt x="1694307" y="1085088"/>
                  </a:lnTo>
                </a:path>
                <a:path w="3685540" h="2528570">
                  <a:moveTo>
                    <a:pt x="1694307" y="723900"/>
                  </a:moveTo>
                  <a:lnTo>
                    <a:pt x="0" y="2528519"/>
                  </a:lnTo>
                </a:path>
                <a:path w="3685540" h="2528570">
                  <a:moveTo>
                    <a:pt x="0" y="0"/>
                  </a:moveTo>
                  <a:lnTo>
                    <a:pt x="1694307" y="1807210"/>
                  </a:lnTo>
                </a:path>
                <a:path w="3685540" h="2528570">
                  <a:moveTo>
                    <a:pt x="1982723" y="2168804"/>
                  </a:moveTo>
                  <a:lnTo>
                    <a:pt x="3685413" y="894588"/>
                  </a:lnTo>
                </a:path>
                <a:path w="3685540" h="2528570">
                  <a:moveTo>
                    <a:pt x="3685413" y="894588"/>
                  </a:moveTo>
                  <a:lnTo>
                    <a:pt x="1982723" y="1446021"/>
                  </a:lnTo>
                </a:path>
                <a:path w="3685540" h="2528570">
                  <a:moveTo>
                    <a:pt x="0" y="1443863"/>
                  </a:moveTo>
                  <a:lnTo>
                    <a:pt x="1694307" y="361188"/>
                  </a:lnTo>
                </a:path>
                <a:path w="3685540" h="2528570">
                  <a:moveTo>
                    <a:pt x="0" y="1805051"/>
                  </a:moveTo>
                  <a:lnTo>
                    <a:pt x="1694307" y="3611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434707" y="6044716"/>
              <a:ext cx="1800860" cy="171450"/>
            </a:xfrm>
            <a:custGeom>
              <a:avLst/>
              <a:gdLst/>
              <a:ahLst/>
              <a:cxnLst/>
              <a:rect l="l" t="t" r="r" b="b"/>
              <a:pathLst>
                <a:path w="1800859" h="171450">
                  <a:moveTo>
                    <a:pt x="149689" y="0"/>
                  </a:moveTo>
                  <a:lnTo>
                    <a:pt x="142494" y="2439"/>
                  </a:lnTo>
                  <a:lnTo>
                    <a:pt x="0" y="85573"/>
                  </a:lnTo>
                  <a:lnTo>
                    <a:pt x="142494" y="168707"/>
                  </a:lnTo>
                  <a:lnTo>
                    <a:pt x="149689" y="171147"/>
                  </a:lnTo>
                  <a:lnTo>
                    <a:pt x="157003" y="170670"/>
                  </a:lnTo>
                  <a:lnTo>
                    <a:pt x="163603" y="167497"/>
                  </a:lnTo>
                  <a:lnTo>
                    <a:pt x="168656" y="161849"/>
                  </a:lnTo>
                  <a:lnTo>
                    <a:pt x="171049" y="154688"/>
                  </a:lnTo>
                  <a:lnTo>
                    <a:pt x="170561" y="147400"/>
                  </a:lnTo>
                  <a:lnTo>
                    <a:pt x="167405" y="140822"/>
                  </a:lnTo>
                  <a:lnTo>
                    <a:pt x="161798" y="135789"/>
                  </a:lnTo>
                  <a:lnTo>
                    <a:pt x="108370" y="104623"/>
                  </a:lnTo>
                  <a:lnTo>
                    <a:pt x="37846" y="104623"/>
                  </a:lnTo>
                  <a:lnTo>
                    <a:pt x="37846" y="66523"/>
                  </a:lnTo>
                  <a:lnTo>
                    <a:pt x="108370" y="66523"/>
                  </a:lnTo>
                  <a:lnTo>
                    <a:pt x="161798" y="35357"/>
                  </a:lnTo>
                  <a:lnTo>
                    <a:pt x="167405" y="30325"/>
                  </a:lnTo>
                  <a:lnTo>
                    <a:pt x="170561" y="23747"/>
                  </a:lnTo>
                  <a:lnTo>
                    <a:pt x="171049" y="16459"/>
                  </a:lnTo>
                  <a:lnTo>
                    <a:pt x="168656" y="9297"/>
                  </a:lnTo>
                  <a:lnTo>
                    <a:pt x="163603" y="3650"/>
                  </a:lnTo>
                  <a:lnTo>
                    <a:pt x="157003" y="477"/>
                  </a:lnTo>
                  <a:lnTo>
                    <a:pt x="149689" y="0"/>
                  </a:lnTo>
                  <a:close/>
                </a:path>
                <a:path w="1800859" h="171450">
                  <a:moveTo>
                    <a:pt x="108370" y="66523"/>
                  </a:moveTo>
                  <a:lnTo>
                    <a:pt x="37846" y="66523"/>
                  </a:lnTo>
                  <a:lnTo>
                    <a:pt x="37846" y="104623"/>
                  </a:lnTo>
                  <a:lnTo>
                    <a:pt x="108370" y="104623"/>
                  </a:lnTo>
                  <a:lnTo>
                    <a:pt x="103929" y="102032"/>
                  </a:lnTo>
                  <a:lnTo>
                    <a:pt x="47498" y="102032"/>
                  </a:lnTo>
                  <a:lnTo>
                    <a:pt x="47498" y="69114"/>
                  </a:lnTo>
                  <a:lnTo>
                    <a:pt x="103929" y="69114"/>
                  </a:lnTo>
                  <a:lnTo>
                    <a:pt x="108370" y="66523"/>
                  </a:lnTo>
                  <a:close/>
                </a:path>
                <a:path w="1800859" h="171450">
                  <a:moveTo>
                    <a:pt x="1800352" y="66523"/>
                  </a:moveTo>
                  <a:lnTo>
                    <a:pt x="108370" y="66523"/>
                  </a:lnTo>
                  <a:lnTo>
                    <a:pt x="75713" y="85573"/>
                  </a:lnTo>
                  <a:lnTo>
                    <a:pt x="108370" y="104623"/>
                  </a:lnTo>
                  <a:lnTo>
                    <a:pt x="1800352" y="104623"/>
                  </a:lnTo>
                  <a:lnTo>
                    <a:pt x="1800352" y="66523"/>
                  </a:lnTo>
                  <a:close/>
                </a:path>
                <a:path w="1800859" h="171450">
                  <a:moveTo>
                    <a:pt x="47498" y="69114"/>
                  </a:moveTo>
                  <a:lnTo>
                    <a:pt x="47498" y="102032"/>
                  </a:lnTo>
                  <a:lnTo>
                    <a:pt x="75713" y="85573"/>
                  </a:lnTo>
                  <a:lnTo>
                    <a:pt x="47498" y="69114"/>
                  </a:lnTo>
                  <a:close/>
                </a:path>
                <a:path w="1800859" h="171450">
                  <a:moveTo>
                    <a:pt x="75713" y="85573"/>
                  </a:moveTo>
                  <a:lnTo>
                    <a:pt x="47498" y="102032"/>
                  </a:lnTo>
                  <a:lnTo>
                    <a:pt x="103929" y="102032"/>
                  </a:lnTo>
                  <a:lnTo>
                    <a:pt x="75713" y="85573"/>
                  </a:lnTo>
                  <a:close/>
                </a:path>
                <a:path w="1800859" h="171450">
                  <a:moveTo>
                    <a:pt x="103929" y="69114"/>
                  </a:moveTo>
                  <a:lnTo>
                    <a:pt x="47498" y="69114"/>
                  </a:lnTo>
                  <a:lnTo>
                    <a:pt x="75713" y="85573"/>
                  </a:lnTo>
                  <a:lnTo>
                    <a:pt x="103929" y="69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7480807" y="5685535"/>
            <a:ext cx="1721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Malgun Gothic"/>
                <a:cs typeface="Malgun Gothic"/>
              </a:rPr>
              <a:t>Backpropagation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795" y="3517391"/>
            <a:ext cx="5472684" cy="281482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73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3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20"/>
              <a:t>G</a:t>
            </a:r>
            <a:r>
              <a:rPr dirty="0" sz="2800" spc="-95"/>
              <a:t>r</a:t>
            </a:r>
            <a:r>
              <a:rPr dirty="0" sz="2800" spc="-105"/>
              <a:t>adient</a:t>
            </a:r>
            <a:r>
              <a:rPr dirty="0" sz="2800" spc="-175"/>
              <a:t> </a:t>
            </a:r>
            <a:r>
              <a:rPr dirty="0" sz="2800" spc="-225"/>
              <a:t>V</a:t>
            </a:r>
            <a:r>
              <a:rPr dirty="0" sz="2800" spc="-100"/>
              <a:t>anishing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6243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.1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소실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876" y="1487436"/>
            <a:ext cx="9641205" cy="767080"/>
            <a:chOff x="150876" y="1487436"/>
            <a:chExt cx="9641205" cy="7670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19" y="1601724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487436"/>
              <a:ext cx="609587" cy="7665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84" y="1513332"/>
              <a:ext cx="507492" cy="6644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2574" y="1606118"/>
            <a:ext cx="8751570" cy="2042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5" b="1">
                <a:latin typeface="Malgun Gothic"/>
                <a:cs typeface="Malgun Gothic"/>
              </a:rPr>
              <a:t>Gradient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95" b="1">
                <a:latin typeface="Malgun Gothic"/>
                <a:cs typeface="Malgun Gothic"/>
              </a:rPr>
              <a:t>Vanishing과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Gradient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100" b="1">
                <a:latin typeface="Malgun Gothic"/>
                <a:cs typeface="Malgun Gothic"/>
              </a:rPr>
              <a:t>Exploding이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일어나지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않도록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다음의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방법들을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  <a:p>
            <a:pPr marL="390525" indent="-197485">
              <a:lnSpc>
                <a:spcPct val="100000"/>
              </a:lnSpc>
              <a:spcBef>
                <a:spcPts val="1590"/>
              </a:spcBef>
              <a:buChar char="-"/>
              <a:tabLst>
                <a:tab pos="391160" algn="l"/>
              </a:tabLst>
            </a:pPr>
            <a:r>
              <a:rPr dirty="0" sz="1800" spc="-235">
                <a:latin typeface="Malgun Gothic"/>
                <a:cs typeface="Malgun Gothic"/>
              </a:rPr>
              <a:t>활성화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함수의</a:t>
            </a:r>
            <a:r>
              <a:rPr dirty="0" sz="1800" spc="-100">
                <a:latin typeface="Malgun Gothic"/>
                <a:cs typeface="Malgun Gothic"/>
              </a:rPr>
              <a:t> </a:t>
            </a:r>
            <a:r>
              <a:rPr dirty="0" sz="1800" spc="-60">
                <a:latin typeface="Malgun Gothic"/>
                <a:cs typeface="Malgun Gothic"/>
              </a:rPr>
              <a:t>변경(Change</a:t>
            </a:r>
            <a:r>
              <a:rPr dirty="0" sz="1800" spc="-80">
                <a:latin typeface="Malgun Gothic"/>
                <a:cs typeface="Malgun Gothic"/>
              </a:rPr>
              <a:t> </a:t>
            </a:r>
            <a:r>
              <a:rPr dirty="0" sz="1800" spc="-15">
                <a:latin typeface="Malgun Gothic"/>
                <a:cs typeface="Malgun Gothic"/>
              </a:rPr>
              <a:t>Activation</a:t>
            </a:r>
            <a:r>
              <a:rPr dirty="0" sz="1800" spc="-125">
                <a:latin typeface="Malgun Gothic"/>
                <a:cs typeface="Malgun Gothic"/>
              </a:rPr>
              <a:t> </a:t>
            </a:r>
            <a:r>
              <a:rPr dirty="0" sz="1800" spc="-10">
                <a:latin typeface="Malgun Gothic"/>
                <a:cs typeface="Malgun Gothic"/>
              </a:rPr>
              <a:t>Function)</a:t>
            </a:r>
            <a:endParaRPr sz="1800">
              <a:latin typeface="Malgun Gothic"/>
              <a:cs typeface="Malgun Gothic"/>
            </a:endParaRPr>
          </a:p>
          <a:p>
            <a:pPr marL="390525" indent="-197485">
              <a:lnSpc>
                <a:spcPct val="100000"/>
              </a:lnSpc>
              <a:spcBef>
                <a:spcPts val="1080"/>
              </a:spcBef>
              <a:buChar char="-"/>
              <a:tabLst>
                <a:tab pos="391160" algn="l"/>
              </a:tabLst>
            </a:pPr>
            <a:r>
              <a:rPr dirty="0" sz="1800" spc="-229">
                <a:latin typeface="Malgun Gothic"/>
                <a:cs typeface="Malgun Gothic"/>
              </a:rPr>
              <a:t>가중치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초깃값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변경</a:t>
            </a:r>
            <a:r>
              <a:rPr dirty="0" sz="1800">
                <a:latin typeface="Malgun Gothic"/>
                <a:cs typeface="Malgun Gothic"/>
              </a:rPr>
              <a:t>(</a:t>
            </a:r>
            <a:r>
              <a:rPr dirty="0" sz="1800" spc="5">
                <a:latin typeface="Malgun Gothic"/>
                <a:cs typeface="Malgun Gothic"/>
              </a:rPr>
              <a:t>W</a:t>
            </a:r>
            <a:r>
              <a:rPr dirty="0" sz="1800" spc="-15">
                <a:latin typeface="Malgun Gothic"/>
                <a:cs typeface="Malgun Gothic"/>
              </a:rPr>
              <a:t>ei</a:t>
            </a:r>
            <a:r>
              <a:rPr dirty="0" sz="1800" spc="-30">
                <a:latin typeface="Malgun Gothic"/>
                <a:cs typeface="Malgun Gothic"/>
              </a:rPr>
              <a:t>g</a:t>
            </a:r>
            <a:r>
              <a:rPr dirty="0" sz="1800" spc="-20">
                <a:latin typeface="Malgun Gothic"/>
                <a:cs typeface="Malgun Gothic"/>
              </a:rPr>
              <a:t>ht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I</a:t>
            </a:r>
            <a:r>
              <a:rPr dirty="0" sz="1800" spc="-25">
                <a:latin typeface="Malgun Gothic"/>
                <a:cs typeface="Malgun Gothic"/>
              </a:rPr>
              <a:t>ni</a:t>
            </a:r>
            <a:r>
              <a:rPr dirty="0" sz="1800" spc="-30">
                <a:latin typeface="Malgun Gothic"/>
                <a:cs typeface="Malgun Gothic"/>
              </a:rPr>
              <a:t>t</a:t>
            </a:r>
            <a:r>
              <a:rPr dirty="0" sz="1800" spc="-25">
                <a:latin typeface="Malgun Gothic"/>
                <a:cs typeface="Malgun Gothic"/>
              </a:rPr>
              <a:t>iali</a:t>
            </a:r>
            <a:r>
              <a:rPr dirty="0" sz="1800" spc="-30">
                <a:latin typeface="Malgun Gothic"/>
                <a:cs typeface="Malgun Gothic"/>
              </a:rPr>
              <a:t>zatio</a:t>
            </a:r>
            <a:r>
              <a:rPr dirty="0" sz="1800" spc="-50">
                <a:latin typeface="Malgun Gothic"/>
                <a:cs typeface="Malgun Gothic"/>
              </a:rPr>
              <a:t>n</a:t>
            </a:r>
            <a:r>
              <a:rPr dirty="0" sz="1800" spc="10">
                <a:latin typeface="Malgun Gothic"/>
                <a:cs typeface="Malgun Gothic"/>
              </a:rPr>
              <a:t>)</a:t>
            </a:r>
            <a:endParaRPr sz="1800">
              <a:latin typeface="Malgun Gothic"/>
              <a:cs typeface="Malgun Gothic"/>
            </a:endParaRPr>
          </a:p>
          <a:p>
            <a:pPr marL="390525" indent="-197485">
              <a:lnSpc>
                <a:spcPct val="100000"/>
              </a:lnSpc>
              <a:spcBef>
                <a:spcPts val="1080"/>
              </a:spcBef>
              <a:buChar char="-"/>
              <a:tabLst>
                <a:tab pos="391160" algn="l"/>
              </a:tabLst>
            </a:pPr>
            <a:r>
              <a:rPr dirty="0" sz="1800" spc="-235">
                <a:latin typeface="Malgun Gothic"/>
                <a:cs typeface="Malgun Gothic"/>
              </a:rPr>
              <a:t>작은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학습률</a:t>
            </a:r>
            <a:r>
              <a:rPr dirty="0" sz="1800" spc="25">
                <a:latin typeface="Malgun Gothic"/>
                <a:cs typeface="Malgun Gothic"/>
              </a:rPr>
              <a:t>(Sm</a:t>
            </a:r>
            <a:r>
              <a:rPr dirty="0" sz="1800" spc="30">
                <a:latin typeface="Malgun Gothic"/>
                <a:cs typeface="Malgun Gothic"/>
              </a:rPr>
              <a:t>a</a:t>
            </a:r>
            <a:r>
              <a:rPr dirty="0" sz="1800" spc="-30">
                <a:latin typeface="Malgun Gothic"/>
                <a:cs typeface="Malgun Gothic"/>
              </a:rPr>
              <a:t>ll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95">
                <a:latin typeface="Malgun Gothic"/>
                <a:cs typeface="Malgun Gothic"/>
              </a:rPr>
              <a:t>L</a:t>
            </a:r>
            <a:r>
              <a:rPr dirty="0" sz="1800" spc="-25">
                <a:latin typeface="Malgun Gothic"/>
                <a:cs typeface="Malgun Gothic"/>
              </a:rPr>
              <a:t>earning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65">
                <a:latin typeface="Malgun Gothic"/>
                <a:cs typeface="Malgun Gothic"/>
              </a:rPr>
              <a:t>R</a:t>
            </a:r>
            <a:r>
              <a:rPr dirty="0" sz="1800" spc="5">
                <a:latin typeface="Malgun Gothic"/>
                <a:cs typeface="Malgun Gothic"/>
              </a:rPr>
              <a:t>ate)</a:t>
            </a:r>
            <a:endParaRPr sz="1800">
              <a:latin typeface="Malgun Gothic"/>
              <a:cs typeface="Malgun Gothic"/>
            </a:endParaRPr>
          </a:p>
          <a:p>
            <a:pPr marL="390525" indent="-197485">
              <a:lnSpc>
                <a:spcPct val="100000"/>
              </a:lnSpc>
              <a:spcBef>
                <a:spcPts val="1080"/>
              </a:spcBef>
              <a:buChar char="-"/>
              <a:tabLst>
                <a:tab pos="391160" algn="l"/>
              </a:tabLst>
            </a:pPr>
            <a:r>
              <a:rPr dirty="0" sz="1800" spc="-65">
                <a:latin typeface="Malgun Gothic"/>
                <a:cs typeface="Malgun Gothic"/>
              </a:rPr>
              <a:t>정규화(Normalization)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73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812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활성</a:t>
            </a:r>
            <a:r>
              <a:rPr dirty="0" sz="2800" spc="-365"/>
              <a:t>화</a:t>
            </a:r>
            <a:r>
              <a:rPr dirty="0" sz="2800" spc="-175"/>
              <a:t> </a:t>
            </a:r>
            <a:r>
              <a:rPr dirty="0" sz="2800" spc="-370"/>
              <a:t>함수</a:t>
            </a:r>
            <a:r>
              <a:rPr dirty="0" sz="2800" spc="-85"/>
              <a:t>(acti</a:t>
            </a:r>
            <a:r>
              <a:rPr dirty="0" sz="2800" spc="-150"/>
              <a:t>v</a:t>
            </a:r>
            <a:r>
              <a:rPr dirty="0" sz="2800" spc="-140"/>
              <a:t>ation</a:t>
            </a:r>
            <a:r>
              <a:rPr dirty="0" sz="2800" spc="-175"/>
              <a:t> </a:t>
            </a:r>
            <a:r>
              <a:rPr dirty="0" sz="2800" spc="-114"/>
              <a:t>function)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764" y="1845564"/>
            <a:ext cx="9875520" cy="4483735"/>
            <a:chOff x="16764" y="1845564"/>
            <a:chExt cx="9875520" cy="448373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4717" y="1927301"/>
              <a:ext cx="3196809" cy="21091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0984" y="1845564"/>
              <a:ext cx="3326891" cy="22448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" y="4055364"/>
              <a:ext cx="3326891" cy="22463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9940" y="4082796"/>
              <a:ext cx="3325367" cy="22463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4" y="1850136"/>
              <a:ext cx="3326891" cy="2246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9107" y="4081272"/>
              <a:ext cx="3313176" cy="2246376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95401" y="1290574"/>
            <a:ext cx="86099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뉴런에서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입력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신호가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일정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크기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이상일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때만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신호를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전달하는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메커니즘을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모방한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007" y="1170406"/>
            <a:ext cx="609600" cy="768350"/>
            <a:chOff x="64007" y="1170406"/>
            <a:chExt cx="609600" cy="76835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76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활성</a:t>
            </a:r>
            <a:r>
              <a:rPr dirty="0" sz="2800" spc="-365"/>
              <a:t>화</a:t>
            </a:r>
            <a:r>
              <a:rPr dirty="0" sz="2800" spc="-175"/>
              <a:t> </a:t>
            </a:r>
            <a:r>
              <a:rPr dirty="0" sz="2800" spc="-370"/>
              <a:t>함수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170406"/>
            <a:ext cx="9641205" cy="768350"/>
            <a:chOff x="64007" y="1170406"/>
            <a:chExt cx="9641205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4007" y="2971812"/>
            <a:ext cx="9641205" cy="767080"/>
            <a:chOff x="64007" y="2971812"/>
            <a:chExt cx="9641205" cy="7670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3086100"/>
              <a:ext cx="9289034" cy="4373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2971812"/>
              <a:ext cx="609587" cy="7665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997708"/>
              <a:ext cx="507492" cy="66446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4007" y="2034514"/>
            <a:ext cx="9641205" cy="768350"/>
            <a:chOff x="64007" y="2034514"/>
            <a:chExt cx="9641205" cy="7683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1" y="2150363"/>
              <a:ext cx="9289034" cy="4373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2034514"/>
              <a:ext cx="609587" cy="768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060447"/>
              <a:ext cx="507492" cy="66598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4007" y="4027906"/>
            <a:ext cx="9641205" cy="1533525"/>
            <a:chOff x="64007" y="4027906"/>
            <a:chExt cx="9641205" cy="153352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4143755"/>
              <a:ext cx="9289034" cy="437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4027906"/>
              <a:ext cx="609587" cy="7681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4053839"/>
              <a:ext cx="507492" cy="6659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1" y="4908803"/>
              <a:ext cx="9289034" cy="4358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4792954"/>
              <a:ext cx="609587" cy="7681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4818887"/>
              <a:ext cx="507492" cy="66598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51" y="5725667"/>
            <a:ext cx="9289034" cy="43738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95401" y="1290574"/>
            <a:ext cx="9109710" cy="4923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입력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출력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모양이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어떠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한가에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선형과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비선형으로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나뉨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선형함수는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입력의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상수배만큼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변하는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 marL="193675">
              <a:lnSpc>
                <a:spcPct val="100000"/>
              </a:lnSpc>
              <a:spcBef>
                <a:spcPts val="965"/>
              </a:spcBef>
            </a:pPr>
            <a:r>
              <a:rPr dirty="0" sz="1800" spc="-145" b="1">
                <a:latin typeface="Malgun Gothic"/>
                <a:cs typeface="Malgun Gothic"/>
              </a:rPr>
              <a:t>f(x)=x(항등함수)</a:t>
            </a:r>
            <a:r>
              <a:rPr dirty="0" sz="1800" spc="-5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또는</a:t>
            </a:r>
            <a:r>
              <a:rPr dirty="0" sz="1800" spc="-100" b="1">
                <a:latin typeface="Malgun Gothic"/>
                <a:cs typeface="Malgun Gothic"/>
              </a:rPr>
              <a:t> f(x)=ax</a:t>
            </a:r>
            <a:r>
              <a:rPr dirty="0" sz="1800" spc="-7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또는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30" b="1">
                <a:latin typeface="Malgun Gothic"/>
                <a:cs typeface="Malgun Gothic"/>
              </a:rPr>
              <a:t>f(x)=ax+b등</a:t>
            </a:r>
            <a:r>
              <a:rPr dirty="0" sz="1800" spc="-6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135" b="1">
                <a:latin typeface="Malgun Gothic"/>
                <a:cs typeface="Malgun Gothic"/>
              </a:rPr>
              <a:t>1차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함수가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있으며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모두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65" b="1">
                <a:latin typeface="Malgun Gothic"/>
                <a:cs typeface="Malgun Gothic"/>
              </a:rPr>
              <a:t>1개의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직선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모양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2000" spc="-254" b="1">
                <a:latin typeface="Malgun Gothic"/>
                <a:cs typeface="Malgun Gothic"/>
              </a:rPr>
              <a:t>비선형은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45" b="1">
                <a:latin typeface="Malgun Gothic"/>
                <a:cs typeface="Malgun Gothic"/>
              </a:rPr>
              <a:t>2개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이상의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직선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곡선의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모양을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가지고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45" b="1">
                <a:latin typeface="Malgun Gothic"/>
                <a:cs typeface="Malgun Gothic"/>
              </a:rPr>
              <a:t>있음.</a:t>
            </a:r>
            <a:endParaRPr sz="2000">
              <a:latin typeface="Malgun Gothic"/>
              <a:cs typeface="Malgun Gothic"/>
            </a:endParaRPr>
          </a:p>
          <a:p>
            <a:pPr marL="193675">
              <a:lnSpc>
                <a:spcPct val="100000"/>
              </a:lnSpc>
              <a:spcBef>
                <a:spcPts val="1015"/>
              </a:spcBef>
            </a:pPr>
            <a:r>
              <a:rPr dirty="0" sz="1800" spc="-235" b="1">
                <a:latin typeface="Malgun Gothic"/>
                <a:cs typeface="Malgun Gothic"/>
              </a:rPr>
              <a:t>비선형에는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55" b="1">
                <a:latin typeface="Malgun Gothic"/>
                <a:cs typeface="Malgun Gothic"/>
              </a:rPr>
              <a:t>Sigmoid,</a:t>
            </a:r>
            <a:r>
              <a:rPr dirty="0" sz="1800" spc="-125" b="1">
                <a:latin typeface="Malgun Gothic"/>
                <a:cs typeface="Malgun Gothic"/>
              </a:rPr>
              <a:t> </a:t>
            </a:r>
            <a:r>
              <a:rPr dirty="0" sz="1800" spc="-20" b="1">
                <a:latin typeface="Malgun Gothic"/>
                <a:cs typeface="Malgun Gothic"/>
              </a:rPr>
              <a:t>R</a:t>
            </a:r>
            <a:r>
              <a:rPr dirty="0" sz="1800" spc="50" b="1">
                <a:latin typeface="Malgun Gothic"/>
                <a:cs typeface="Malgun Gothic"/>
              </a:rPr>
              <a:t>e</a:t>
            </a:r>
            <a:r>
              <a:rPr dirty="0" sz="1800" spc="-35" b="1">
                <a:latin typeface="Malgun Gothic"/>
                <a:cs typeface="Malgun Gothic"/>
              </a:rPr>
              <a:t>L</a:t>
            </a:r>
            <a:r>
              <a:rPr dirty="0" sz="1800" spc="-25" b="1">
                <a:latin typeface="Malgun Gothic"/>
                <a:cs typeface="Malgun Gothic"/>
              </a:rPr>
              <a:t>U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등이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문제의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결과가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직선을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따르는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경향</a:t>
            </a:r>
            <a:r>
              <a:rPr dirty="0" sz="2000" spc="-254" b="1">
                <a:latin typeface="Malgun Gothic"/>
                <a:cs typeface="Malgun Gothic"/>
              </a:rPr>
              <a:t>이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있다면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선형함수를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dirty="0" sz="2000" spc="-180" b="1">
                <a:latin typeface="Malgun Gothic"/>
                <a:cs typeface="Malgun Gothic"/>
              </a:rPr>
              <a:t>2개를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분류하는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문제일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때는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Gradient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80" b="1">
                <a:latin typeface="Malgun Gothic"/>
                <a:cs typeface="Malgun Gothic"/>
              </a:rPr>
              <a:t>Vanishing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문제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때문에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100" b="1">
                <a:latin typeface="Malgun Gothic"/>
                <a:cs typeface="Malgun Gothic"/>
              </a:rPr>
              <a:t>sigmoid는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잘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사용하지</a:t>
            </a:r>
            <a:r>
              <a:rPr dirty="0" sz="2000" spc="-114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않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54" b="1">
                <a:latin typeface="Malgun Gothic"/>
                <a:cs typeface="Malgun Gothic"/>
              </a:rPr>
              <a:t>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55" b="1">
                <a:latin typeface="Malgun Gothic"/>
                <a:cs typeface="Malgun Gothic"/>
              </a:rPr>
              <a:t>e</a:t>
            </a:r>
            <a:r>
              <a:rPr dirty="0" sz="2000" spc="-25" b="1">
                <a:latin typeface="Malgun Gothic"/>
                <a:cs typeface="Malgun Gothic"/>
              </a:rPr>
              <a:t>L</a:t>
            </a:r>
            <a:r>
              <a:rPr dirty="0" sz="2000" spc="-25" b="1">
                <a:latin typeface="Malgun Gothic"/>
                <a:cs typeface="Malgun Gothic"/>
              </a:rPr>
              <a:t>U</a:t>
            </a:r>
            <a:r>
              <a:rPr dirty="0" sz="2000" spc="-254" b="1">
                <a:latin typeface="Malgun Gothic"/>
                <a:cs typeface="Malgun Gothic"/>
              </a:rPr>
              <a:t>와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그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변형된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활성화함수를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2000" spc="-145" b="1">
                <a:latin typeface="Malgun Gothic"/>
                <a:cs typeface="Malgun Gothic"/>
              </a:rPr>
              <a:t>3개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이상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클래스로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분류해야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한다면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85" b="1">
                <a:latin typeface="Malgun Gothic"/>
                <a:cs typeface="Malgun Gothic"/>
              </a:rPr>
              <a:t>Softmax와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그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변형된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활성화함수를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이용할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때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더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25" b="1">
                <a:latin typeface="Malgun Gothic"/>
                <a:cs typeface="Malgun Gothic"/>
              </a:rPr>
              <a:t>좋은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결과를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얻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007" y="5609844"/>
            <a:ext cx="609600" cy="768350"/>
            <a:chOff x="64007" y="5609844"/>
            <a:chExt cx="609600" cy="76835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5609844"/>
              <a:ext cx="609587" cy="7681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5635752"/>
              <a:ext cx="507492" cy="6659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86255"/>
            <a:ext cx="9906000" cy="5572125"/>
            <a:chOff x="0" y="1286255"/>
            <a:chExt cx="9906000" cy="5572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11" y="1776983"/>
              <a:ext cx="9771512" cy="1533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2181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90"/>
              <a:t>Binary</a:t>
            </a:r>
            <a:r>
              <a:rPr dirty="0" sz="2800" spc="-170"/>
              <a:t> </a:t>
            </a:r>
            <a:r>
              <a:rPr dirty="0" sz="2800" spc="95"/>
              <a:t>s</a:t>
            </a:r>
            <a:r>
              <a:rPr dirty="0" sz="2800" spc="-145"/>
              <a:t>t</a:t>
            </a:r>
            <a:r>
              <a:rPr dirty="0" sz="2800" spc="-80"/>
              <a:t>ep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401" y="1290574"/>
            <a:ext cx="84347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작으</a:t>
            </a:r>
            <a:r>
              <a:rPr dirty="0" sz="2000" spc="-254" b="1">
                <a:latin typeface="Malgun Gothic"/>
                <a:cs typeface="Malgun Gothic"/>
              </a:rPr>
              <a:t>면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수렴하</a:t>
            </a:r>
            <a:r>
              <a:rPr dirty="0" sz="2000" spc="-254" b="1">
                <a:latin typeface="Malgun Gothic"/>
                <a:cs typeface="Malgun Gothic"/>
              </a:rPr>
              <a:t>고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0" b="1">
                <a:latin typeface="Malgun Gothic"/>
                <a:cs typeface="Malgun Gothic"/>
              </a:rPr>
              <a:t>보</a:t>
            </a:r>
            <a:r>
              <a:rPr dirty="0" sz="2000" spc="-254" b="1">
                <a:latin typeface="Malgun Gothic"/>
                <a:cs typeface="Malgun Gothic"/>
              </a:rPr>
              <a:t>다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같거나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클수록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수렴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007" y="1170406"/>
            <a:ext cx="9761220" cy="5294630"/>
            <a:chOff x="64007" y="1170406"/>
            <a:chExt cx="9761220" cy="52946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2" y="3273552"/>
              <a:ext cx="9744456" cy="31912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0172" y="1776983"/>
              <a:ext cx="3115055" cy="22280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243452" y="6000089"/>
            <a:ext cx="56534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Malgun Gothic"/>
                <a:cs typeface="Malgun Gothic"/>
              </a:rPr>
              <a:t>r</a:t>
            </a:r>
            <a:r>
              <a:rPr dirty="0" sz="1400" spc="-30">
                <a:latin typeface="Malgun Gothic"/>
                <a:cs typeface="Malgun Gothic"/>
              </a:rPr>
              <a:t>"</a:t>
            </a:r>
            <a:r>
              <a:rPr dirty="0" sz="1400" spc="-35">
                <a:latin typeface="Malgun Gothic"/>
                <a:cs typeface="Malgun Gothic"/>
              </a:rPr>
              <a:t>$</a:t>
            </a:r>
            <a:r>
              <a:rPr dirty="0" sz="1400" spc="35">
                <a:latin typeface="Malgun Gothic"/>
                <a:cs typeface="Malgun Gothic"/>
              </a:rPr>
              <a:t>f</a:t>
            </a:r>
            <a:r>
              <a:rPr dirty="0" sz="1400">
                <a:latin typeface="Malgun Gothic"/>
                <a:cs typeface="Malgun Gothic"/>
              </a:rPr>
              <a:t>(</a:t>
            </a:r>
            <a:r>
              <a:rPr dirty="0" sz="1400" spc="50">
                <a:latin typeface="Malgun Gothic"/>
                <a:cs typeface="Malgun Gothic"/>
              </a:rPr>
              <a:t>x</a:t>
            </a:r>
            <a:r>
              <a:rPr dirty="0" sz="1400" spc="-80">
                <a:latin typeface="Malgun Gothic"/>
                <a:cs typeface="Malgun Gothic"/>
              </a:rPr>
              <a:t>)=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5">
                <a:latin typeface="Malgun Gothic"/>
                <a:cs typeface="Malgun Gothic"/>
              </a:rPr>
              <a:t>{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-10">
                <a:latin typeface="Malgun Gothic"/>
                <a:cs typeface="Malgun Gothic"/>
              </a:rPr>
              <a:t>ge</a:t>
            </a:r>
            <a:r>
              <a:rPr dirty="0" sz="1400" spc="-5">
                <a:latin typeface="Malgun Gothic"/>
                <a:cs typeface="Malgun Gothic"/>
              </a:rPr>
              <a:t>nf</a:t>
            </a:r>
            <a:r>
              <a:rPr dirty="0" sz="1400" spc="-15">
                <a:latin typeface="Malgun Gothic"/>
                <a:cs typeface="Malgun Gothic"/>
              </a:rPr>
              <a:t>r</a:t>
            </a:r>
            <a:r>
              <a:rPr dirty="0" sz="1400" spc="15">
                <a:latin typeface="Malgun Gothic"/>
                <a:cs typeface="Malgun Gothic"/>
              </a:rPr>
              <a:t>ac</a:t>
            </a:r>
            <a:r>
              <a:rPr dirty="0" sz="1400" spc="5">
                <a:latin typeface="Malgun Gothic"/>
                <a:cs typeface="Malgun Gothic"/>
              </a:rPr>
              <a:t>{</a:t>
            </a:r>
            <a:r>
              <a:rPr dirty="0" sz="1400" spc="-5">
                <a:latin typeface="Malgun Gothic"/>
                <a:cs typeface="Malgun Gothic"/>
              </a:rPr>
              <a:t>}</a:t>
            </a:r>
            <a:r>
              <a:rPr dirty="0" sz="1400" spc="5">
                <a:latin typeface="Malgun Gothic"/>
                <a:cs typeface="Malgun Gothic"/>
              </a:rPr>
              <a:t>{</a:t>
            </a:r>
            <a:r>
              <a:rPr dirty="0" sz="1400" spc="-5">
                <a:latin typeface="Malgun Gothic"/>
                <a:cs typeface="Malgun Gothic"/>
              </a:rPr>
              <a:t>}</a:t>
            </a:r>
            <a:r>
              <a:rPr dirty="0" sz="1400" spc="10">
                <a:latin typeface="Malgun Gothic"/>
                <a:cs typeface="Malgun Gothic"/>
              </a:rPr>
              <a:t>{0</a:t>
            </a:r>
            <a:r>
              <a:rPr dirty="0" sz="1400" spc="-5">
                <a:latin typeface="Malgun Gothic"/>
                <a:cs typeface="Malgun Gothic"/>
              </a:rPr>
              <a:t>}</a:t>
            </a:r>
            <a:r>
              <a:rPr dirty="0" sz="1400" spc="5">
                <a:latin typeface="Malgun Gothic"/>
                <a:cs typeface="Malgun Gothic"/>
              </a:rPr>
              <a:t>{</a:t>
            </a:r>
            <a:r>
              <a:rPr dirty="0" sz="1400" spc="-5">
                <a:latin typeface="Malgun Gothic"/>
                <a:cs typeface="Malgun Gothic"/>
              </a:rPr>
              <a:t>}</a:t>
            </a:r>
            <a:r>
              <a:rPr dirty="0" sz="1400" spc="10">
                <a:latin typeface="Malgun Gothic"/>
                <a:cs typeface="Malgun Gothic"/>
              </a:rPr>
              <a:t>{0</a:t>
            </a:r>
            <a:r>
              <a:rPr dirty="0" sz="1400" spc="-60">
                <a:latin typeface="Malgun Gothic"/>
                <a:cs typeface="Malgun Gothic"/>
              </a:rPr>
              <a:t> 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65">
                <a:latin typeface="Malgun Gothic"/>
                <a:cs typeface="Malgun Gothic"/>
              </a:rPr>
              <a:t>/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70">
                <a:latin typeface="Malgun Gothic"/>
                <a:cs typeface="Malgun Gothic"/>
              </a:rPr>
              <a:t>/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f</a:t>
            </a:r>
            <a:r>
              <a:rPr dirty="0" sz="1400" spc="-45">
                <a:latin typeface="Malgun Gothic"/>
                <a:cs typeface="Malgun Gothic"/>
              </a:rPr>
              <a:t>or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65">
                <a:latin typeface="Malgun Gothic"/>
                <a:cs typeface="Malgun Gothic"/>
              </a:rPr>
              <a:t>/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70">
                <a:latin typeface="Malgun Gothic"/>
                <a:cs typeface="Malgun Gothic"/>
              </a:rPr>
              <a:t>/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 spc="50">
                <a:latin typeface="Malgun Gothic"/>
                <a:cs typeface="Malgun Gothic"/>
              </a:rPr>
              <a:t>x</a:t>
            </a:r>
            <a:r>
              <a:rPr dirty="0" sz="1400" spc="-185">
                <a:latin typeface="Malgun Gothic"/>
                <a:cs typeface="Malgun Gothic"/>
              </a:rPr>
              <a:t>&lt;0</a:t>
            </a:r>
            <a:r>
              <a:rPr dirty="0" sz="1400" spc="5">
                <a:latin typeface="Malgun Gothic"/>
                <a:cs typeface="Malgun Gothic"/>
              </a:rPr>
              <a:t>}</a:t>
            </a:r>
            <a:r>
              <a:rPr dirty="0" sz="1400" spc="-5">
                <a:latin typeface="Malgun Gothic"/>
                <a:cs typeface="Malgun Gothic"/>
              </a:rPr>
              <a:t>{</a:t>
            </a:r>
            <a:r>
              <a:rPr dirty="0" sz="1400" spc="15">
                <a:latin typeface="Malgun Gothic"/>
                <a:cs typeface="Malgun Gothic"/>
              </a:rPr>
              <a:t>1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65">
                <a:latin typeface="Malgun Gothic"/>
                <a:cs typeface="Malgun Gothic"/>
              </a:rPr>
              <a:t>/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70">
                <a:latin typeface="Malgun Gothic"/>
                <a:cs typeface="Malgun Gothic"/>
              </a:rPr>
              <a:t>/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f</a:t>
            </a:r>
            <a:r>
              <a:rPr dirty="0" sz="1400" spc="-45">
                <a:latin typeface="Malgun Gothic"/>
                <a:cs typeface="Malgun Gothic"/>
              </a:rPr>
              <a:t>or</a:t>
            </a:r>
            <a:r>
              <a:rPr dirty="0" sz="1400" spc="-110">
                <a:latin typeface="Malgun Gothic"/>
                <a:cs typeface="Malgun Gothic"/>
              </a:rPr>
              <a:t> 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65">
                <a:latin typeface="Malgun Gothic"/>
                <a:cs typeface="Malgun Gothic"/>
              </a:rPr>
              <a:t>/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70">
                <a:latin typeface="Malgun Gothic"/>
                <a:cs typeface="Malgun Gothic"/>
              </a:rPr>
              <a:t>/</a:t>
            </a:r>
            <a:r>
              <a:rPr dirty="0" sz="1400" spc="-90">
                <a:latin typeface="Malgun Gothic"/>
                <a:cs typeface="Malgun Gothic"/>
              </a:rPr>
              <a:t> </a:t>
            </a:r>
            <a:r>
              <a:rPr dirty="0" sz="1400" spc="50">
                <a:latin typeface="Malgun Gothic"/>
                <a:cs typeface="Malgun Gothic"/>
              </a:rPr>
              <a:t>x</a:t>
            </a:r>
            <a:r>
              <a:rPr dirty="0" sz="1400" spc="-450">
                <a:latin typeface="Malgun Gothic"/>
                <a:cs typeface="Malgun Gothic"/>
              </a:rPr>
              <a:t>\</a:t>
            </a:r>
            <a:r>
              <a:rPr dirty="0" sz="1400" spc="-10">
                <a:latin typeface="Malgun Gothic"/>
                <a:cs typeface="Malgun Gothic"/>
              </a:rPr>
              <a:t>ge</a:t>
            </a:r>
            <a:r>
              <a:rPr dirty="0" sz="1400" spc="-20">
                <a:latin typeface="Malgun Gothic"/>
                <a:cs typeface="Malgun Gothic"/>
              </a:rPr>
              <a:t>q0</a:t>
            </a:r>
            <a:r>
              <a:rPr dirty="0" sz="1400" spc="-10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}</a:t>
            </a:r>
            <a:r>
              <a:rPr dirty="0" sz="1400" spc="-85">
                <a:latin typeface="Malgun Gothic"/>
                <a:cs typeface="Malgun Gothic"/>
              </a:rPr>
              <a:t> </a:t>
            </a:r>
            <a:r>
              <a:rPr dirty="0" sz="1400" spc="-25">
                <a:latin typeface="Malgun Gothic"/>
                <a:cs typeface="Malgun Gothic"/>
              </a:rPr>
              <a:t>$"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80608" y="5658027"/>
            <a:ext cx="187960" cy="364490"/>
          </a:xfrm>
          <a:custGeom>
            <a:avLst/>
            <a:gdLst/>
            <a:ahLst/>
            <a:cxnLst/>
            <a:rect l="l" t="t" r="r" b="b"/>
            <a:pathLst>
              <a:path w="187960" h="364489">
                <a:moveTo>
                  <a:pt x="144488" y="300564"/>
                </a:moveTo>
                <a:lnTo>
                  <a:pt x="119252" y="313054"/>
                </a:lnTo>
                <a:lnTo>
                  <a:pt x="187197" y="364439"/>
                </a:lnTo>
                <a:lnTo>
                  <a:pt x="187432" y="311924"/>
                </a:lnTo>
                <a:lnTo>
                  <a:pt x="150113" y="311924"/>
                </a:lnTo>
                <a:lnTo>
                  <a:pt x="144488" y="300564"/>
                </a:lnTo>
                <a:close/>
              </a:path>
              <a:path w="187960" h="364489">
                <a:moveTo>
                  <a:pt x="162263" y="291765"/>
                </a:moveTo>
                <a:lnTo>
                  <a:pt x="144488" y="300564"/>
                </a:lnTo>
                <a:lnTo>
                  <a:pt x="150113" y="311924"/>
                </a:lnTo>
                <a:lnTo>
                  <a:pt x="167893" y="303136"/>
                </a:lnTo>
                <a:lnTo>
                  <a:pt x="162263" y="291765"/>
                </a:lnTo>
                <a:close/>
              </a:path>
              <a:path w="187960" h="364489">
                <a:moveTo>
                  <a:pt x="187578" y="279234"/>
                </a:moveTo>
                <a:lnTo>
                  <a:pt x="162263" y="291765"/>
                </a:lnTo>
                <a:lnTo>
                  <a:pt x="167893" y="303136"/>
                </a:lnTo>
                <a:lnTo>
                  <a:pt x="150113" y="311924"/>
                </a:lnTo>
                <a:lnTo>
                  <a:pt x="187432" y="311924"/>
                </a:lnTo>
                <a:lnTo>
                  <a:pt x="187578" y="279234"/>
                </a:lnTo>
                <a:close/>
              </a:path>
              <a:path w="187960" h="364489">
                <a:moveTo>
                  <a:pt x="17779" y="0"/>
                </a:moveTo>
                <a:lnTo>
                  <a:pt x="0" y="8788"/>
                </a:lnTo>
                <a:lnTo>
                  <a:pt x="144488" y="300564"/>
                </a:lnTo>
                <a:lnTo>
                  <a:pt x="162263" y="291765"/>
                </a:lnTo>
                <a:lnTo>
                  <a:pt x="177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76983"/>
            <a:ext cx="9906000" cy="5081270"/>
            <a:chOff x="0" y="1776983"/>
            <a:chExt cx="9906000" cy="5081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" y="3281172"/>
              <a:ext cx="9768840" cy="30281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" y="1776983"/>
              <a:ext cx="9659112" cy="15087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280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4"/>
              <a:t>sigmoid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401" y="1138174"/>
            <a:ext cx="900176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90" b="1">
                <a:latin typeface="Malgun Gothic"/>
                <a:cs typeface="Malgun Gothic"/>
              </a:rPr>
              <a:t>x값이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85" b="1">
                <a:latin typeface="Malgun Gothic"/>
                <a:cs typeface="Malgun Gothic"/>
              </a:rPr>
              <a:t>0보다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작으면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95" b="1">
                <a:latin typeface="Malgun Gothic"/>
                <a:cs typeface="Malgun Gothic"/>
              </a:rPr>
              <a:t>y값은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45" b="1">
                <a:latin typeface="Malgun Gothic"/>
                <a:cs typeface="Malgun Gothic"/>
              </a:rPr>
              <a:t>0에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수렴하고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x값이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80" b="1">
                <a:latin typeface="Malgun Gothic"/>
                <a:cs typeface="Malgun Gothic"/>
              </a:rPr>
              <a:t>0이면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195" b="1">
                <a:latin typeface="Malgun Gothic"/>
                <a:cs typeface="Malgun Gothic"/>
              </a:rPr>
              <a:t>y값은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0.5이며,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x값이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85" b="1">
                <a:latin typeface="Malgun Gothic"/>
                <a:cs typeface="Malgun Gothic"/>
              </a:rPr>
              <a:t>0보다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클수록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수렴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007" y="1170406"/>
            <a:ext cx="609600" cy="768350"/>
            <a:chOff x="64007" y="1170406"/>
            <a:chExt cx="609600" cy="7683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9" y="1879092"/>
            <a:ext cx="3404616" cy="248564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676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딥러</a:t>
            </a:r>
            <a:r>
              <a:rPr dirty="0" sz="2800" spc="-365"/>
              <a:t>닝</a:t>
            </a:r>
            <a:r>
              <a:rPr dirty="0" sz="2800" spc="-175"/>
              <a:t> </a:t>
            </a:r>
            <a:r>
              <a:rPr dirty="0" sz="2800" spc="-370"/>
              <a:t>정의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27343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딥러닝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540" y="984668"/>
            <a:ext cx="9274810" cy="126238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98120" indent="-18605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198755" algn="l"/>
              </a:tabLst>
            </a:pPr>
            <a:r>
              <a:rPr dirty="0" sz="2250" spc="15">
                <a:latin typeface="Malgun Gothic"/>
                <a:cs typeface="Malgun Gothic"/>
              </a:rPr>
              <a:t>Wikipedia:</a:t>
            </a:r>
            <a:endParaRPr sz="2250">
              <a:latin typeface="Malgun Gothic"/>
              <a:cs typeface="Malgun Gothic"/>
            </a:endParaRPr>
          </a:p>
          <a:p>
            <a:pPr lvl="1" marL="570230" marR="5080" indent="-186055">
              <a:lnSpc>
                <a:spcPct val="90000"/>
              </a:lnSpc>
              <a:spcBef>
                <a:spcPts val="450"/>
              </a:spcBef>
              <a:buFont typeface="Arial MT"/>
              <a:buChar char="•"/>
              <a:tabLst>
                <a:tab pos="570865" algn="l"/>
              </a:tabLst>
            </a:pPr>
            <a:r>
              <a:rPr dirty="0" sz="1950" spc="10">
                <a:latin typeface="Malgun Gothic"/>
                <a:cs typeface="Malgun Gothic"/>
              </a:rPr>
              <a:t>Deep</a:t>
            </a:r>
            <a:r>
              <a:rPr dirty="0" sz="1950" spc="-135">
                <a:latin typeface="Malgun Gothic"/>
                <a:cs typeface="Malgun Gothic"/>
              </a:rPr>
              <a:t> </a:t>
            </a:r>
            <a:r>
              <a:rPr dirty="0" sz="1950" spc="-30">
                <a:latin typeface="Malgun Gothic"/>
                <a:cs typeface="Malgun Gothic"/>
              </a:rPr>
              <a:t>learning</a:t>
            </a:r>
            <a:r>
              <a:rPr dirty="0" sz="1950" spc="-150">
                <a:latin typeface="Malgun Gothic"/>
                <a:cs typeface="Malgun Gothic"/>
              </a:rPr>
              <a:t> </a:t>
            </a:r>
            <a:r>
              <a:rPr dirty="0" sz="1950" spc="60">
                <a:latin typeface="Malgun Gothic"/>
                <a:cs typeface="Malgun Gothic"/>
              </a:rPr>
              <a:t>is</a:t>
            </a:r>
            <a:r>
              <a:rPr dirty="0" sz="1950" spc="-125">
                <a:latin typeface="Malgun Gothic"/>
                <a:cs typeface="Malgun Gothic"/>
              </a:rPr>
              <a:t> </a:t>
            </a:r>
            <a:r>
              <a:rPr dirty="0" sz="1950" spc="-25">
                <a:latin typeface="Malgun Gothic"/>
                <a:cs typeface="Malgun Gothic"/>
              </a:rPr>
              <a:t>a</a:t>
            </a:r>
            <a:r>
              <a:rPr dirty="0" sz="1950" spc="-125">
                <a:latin typeface="Malgun Gothic"/>
                <a:cs typeface="Malgun Gothic"/>
              </a:rPr>
              <a:t> </a:t>
            </a:r>
            <a:r>
              <a:rPr dirty="0" sz="1950" spc="60">
                <a:latin typeface="Malgun Gothic"/>
                <a:cs typeface="Malgun Gothic"/>
              </a:rPr>
              <a:t>set</a:t>
            </a:r>
            <a:r>
              <a:rPr dirty="0" sz="1950" spc="-125">
                <a:latin typeface="Malgun Gothic"/>
                <a:cs typeface="Malgun Gothic"/>
              </a:rPr>
              <a:t> </a:t>
            </a:r>
            <a:r>
              <a:rPr dirty="0" sz="1950" spc="-30">
                <a:latin typeface="Malgun Gothic"/>
                <a:cs typeface="Malgun Gothic"/>
              </a:rPr>
              <a:t>of</a:t>
            </a:r>
            <a:r>
              <a:rPr dirty="0" sz="1950" spc="-114">
                <a:latin typeface="Malgun Gothic"/>
                <a:cs typeface="Malgun Gothic"/>
              </a:rPr>
              <a:t> </a:t>
            </a:r>
            <a:r>
              <a:rPr dirty="0" sz="1950" spc="-15">
                <a:latin typeface="Malgun Gothic"/>
                <a:cs typeface="Malgun Gothic"/>
              </a:rPr>
              <a:t>algorithms</a:t>
            </a:r>
            <a:r>
              <a:rPr dirty="0" sz="1950" spc="-150">
                <a:latin typeface="Malgun Gothic"/>
                <a:cs typeface="Malgun Gothic"/>
              </a:rPr>
              <a:t> </a:t>
            </a:r>
            <a:r>
              <a:rPr dirty="0" sz="1950" spc="-30">
                <a:latin typeface="Malgun Gothic"/>
                <a:cs typeface="Malgun Gothic"/>
              </a:rPr>
              <a:t>in</a:t>
            </a:r>
            <a:r>
              <a:rPr dirty="0" sz="1950" spc="-125">
                <a:latin typeface="Malgun Gothic"/>
                <a:cs typeface="Malgun Gothic"/>
              </a:rPr>
              <a:t> </a:t>
            </a:r>
            <a:r>
              <a:rPr dirty="0" sz="1950">
                <a:latin typeface="Malgun Gothic"/>
                <a:cs typeface="Malgun Gothic"/>
              </a:rPr>
              <a:t>machine</a:t>
            </a:r>
            <a:r>
              <a:rPr dirty="0" sz="1950" spc="-135">
                <a:latin typeface="Malgun Gothic"/>
                <a:cs typeface="Malgun Gothic"/>
              </a:rPr>
              <a:t> </a:t>
            </a:r>
            <a:r>
              <a:rPr dirty="0" sz="1950" spc="-30">
                <a:latin typeface="Malgun Gothic"/>
                <a:cs typeface="Malgun Gothic"/>
              </a:rPr>
              <a:t>learning</a:t>
            </a:r>
            <a:r>
              <a:rPr dirty="0" sz="1950" spc="-150">
                <a:latin typeface="Malgun Gothic"/>
                <a:cs typeface="Malgun Gothic"/>
              </a:rPr>
              <a:t> </a:t>
            </a:r>
            <a:r>
              <a:rPr dirty="0" sz="1950" spc="-20">
                <a:latin typeface="Malgun Gothic"/>
                <a:cs typeface="Malgun Gothic"/>
              </a:rPr>
              <a:t>that</a:t>
            </a:r>
            <a:r>
              <a:rPr dirty="0" sz="1950" spc="-125">
                <a:latin typeface="Malgun Gothic"/>
                <a:cs typeface="Malgun Gothic"/>
              </a:rPr>
              <a:t> </a:t>
            </a:r>
            <a:r>
              <a:rPr dirty="0" sz="1950" spc="-5">
                <a:latin typeface="Malgun Gothic"/>
                <a:cs typeface="Malgun Gothic"/>
              </a:rPr>
              <a:t>attempt</a:t>
            </a:r>
            <a:r>
              <a:rPr dirty="0" sz="1950" spc="-160">
                <a:latin typeface="Malgun Gothic"/>
                <a:cs typeface="Malgun Gothic"/>
              </a:rPr>
              <a:t> </a:t>
            </a:r>
            <a:r>
              <a:rPr dirty="0" sz="1950" spc="-50">
                <a:latin typeface="Malgun Gothic"/>
                <a:cs typeface="Malgun Gothic"/>
              </a:rPr>
              <a:t>to</a:t>
            </a:r>
            <a:r>
              <a:rPr dirty="0" sz="1950" spc="-135">
                <a:latin typeface="Malgun Gothic"/>
                <a:cs typeface="Malgun Gothic"/>
              </a:rPr>
              <a:t> </a:t>
            </a:r>
            <a:r>
              <a:rPr dirty="0" sz="1950" spc="-25">
                <a:latin typeface="Malgun Gothic"/>
                <a:cs typeface="Malgun Gothic"/>
              </a:rPr>
              <a:t>model </a:t>
            </a:r>
            <a:r>
              <a:rPr dirty="0" sz="1950" spc="-670">
                <a:latin typeface="Malgun Gothic"/>
                <a:cs typeface="Malgun Gothic"/>
              </a:rPr>
              <a:t> </a:t>
            </a:r>
            <a:r>
              <a:rPr dirty="0" sz="1950" spc="15">
                <a:latin typeface="Malgun Gothic"/>
                <a:cs typeface="Malgun Gothic"/>
              </a:rPr>
              <a:t>high-level </a:t>
            </a:r>
            <a:r>
              <a:rPr dirty="0" sz="1950" spc="-5">
                <a:latin typeface="Malgun Gothic"/>
                <a:cs typeface="Malgun Gothic"/>
              </a:rPr>
              <a:t>abstractions </a:t>
            </a:r>
            <a:r>
              <a:rPr dirty="0" sz="1950" spc="-30">
                <a:latin typeface="Malgun Gothic"/>
                <a:cs typeface="Malgun Gothic"/>
              </a:rPr>
              <a:t>in </a:t>
            </a:r>
            <a:r>
              <a:rPr dirty="0" sz="1950" spc="-35">
                <a:latin typeface="Malgun Gothic"/>
                <a:cs typeface="Malgun Gothic"/>
              </a:rPr>
              <a:t>data </a:t>
            </a:r>
            <a:r>
              <a:rPr dirty="0" sz="1950" spc="-25">
                <a:latin typeface="Malgun Gothic"/>
                <a:cs typeface="Malgun Gothic"/>
              </a:rPr>
              <a:t>by </a:t>
            </a:r>
            <a:r>
              <a:rPr dirty="0" sz="1950" spc="-5">
                <a:latin typeface="Malgun Gothic"/>
                <a:cs typeface="Malgun Gothic"/>
              </a:rPr>
              <a:t>using </a:t>
            </a:r>
            <a:r>
              <a:rPr dirty="0" sz="1950" spc="5">
                <a:latin typeface="Malgun Gothic"/>
                <a:cs typeface="Malgun Gothic"/>
              </a:rPr>
              <a:t>architectures </a:t>
            </a:r>
            <a:r>
              <a:rPr dirty="0" sz="1950" spc="-15">
                <a:latin typeface="Malgun Gothic"/>
                <a:cs typeface="Malgun Gothic"/>
              </a:rPr>
              <a:t>composed </a:t>
            </a:r>
            <a:r>
              <a:rPr dirty="0" sz="1950" spc="-25">
                <a:latin typeface="Malgun Gothic"/>
                <a:cs typeface="Malgun Gothic"/>
              </a:rPr>
              <a:t>of </a:t>
            </a:r>
            <a:r>
              <a:rPr dirty="0" sz="1950" spc="-20">
                <a:latin typeface="Malgun Gothic"/>
                <a:cs typeface="Malgun Gothic"/>
              </a:rPr>
              <a:t>multiple </a:t>
            </a:r>
            <a:r>
              <a:rPr dirty="0" sz="1950" spc="-15">
                <a:latin typeface="Malgun Gothic"/>
                <a:cs typeface="Malgun Gothic"/>
              </a:rPr>
              <a:t> </a:t>
            </a:r>
            <a:r>
              <a:rPr dirty="0" sz="1950" spc="10">
                <a:latin typeface="Malgun Gothic"/>
                <a:cs typeface="Malgun Gothic"/>
              </a:rPr>
              <a:t>non-linear</a:t>
            </a:r>
            <a:r>
              <a:rPr dirty="0" sz="1950" spc="-160">
                <a:latin typeface="Malgun Gothic"/>
                <a:cs typeface="Malgun Gothic"/>
              </a:rPr>
              <a:t> </a:t>
            </a:r>
            <a:r>
              <a:rPr dirty="0" sz="1950">
                <a:latin typeface="Malgun Gothic"/>
                <a:cs typeface="Malgun Gothic"/>
              </a:rPr>
              <a:t>transformations.</a:t>
            </a:r>
            <a:endParaRPr sz="195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598" y="2424683"/>
            <a:ext cx="6022808" cy="16261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98714" y="2907029"/>
            <a:ext cx="11480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Malgun Gothic"/>
                <a:cs typeface="Malgun Gothic"/>
              </a:rPr>
              <a:t>Prediction </a:t>
            </a:r>
            <a:r>
              <a:rPr dirty="0" sz="1800" spc="-15">
                <a:latin typeface="Malgun Gothic"/>
                <a:cs typeface="Malgun Gothic"/>
              </a:rPr>
              <a:t> </a:t>
            </a:r>
            <a:r>
              <a:rPr dirty="0" sz="1800" spc="-5">
                <a:latin typeface="Malgun Gothic"/>
                <a:cs typeface="Malgun Gothic"/>
              </a:rPr>
              <a:t>(who</a:t>
            </a:r>
            <a:r>
              <a:rPr dirty="0" sz="1800" spc="-145">
                <a:latin typeface="Malgun Gothic"/>
                <a:cs typeface="Malgun Gothic"/>
              </a:rPr>
              <a:t> </a:t>
            </a:r>
            <a:r>
              <a:rPr dirty="0" sz="1800" spc="50">
                <a:latin typeface="Malgun Gothic"/>
                <a:cs typeface="Malgun Gothic"/>
              </a:rPr>
              <a:t>is</a:t>
            </a:r>
            <a:r>
              <a:rPr dirty="0" sz="1800" spc="-155">
                <a:latin typeface="Malgun Gothic"/>
                <a:cs typeface="Malgun Gothic"/>
              </a:rPr>
              <a:t> </a:t>
            </a:r>
            <a:r>
              <a:rPr dirty="0" sz="1800" spc="5">
                <a:latin typeface="Malgun Gothic"/>
                <a:cs typeface="Malgun Gothic"/>
              </a:rPr>
              <a:t>it?)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44" y="2629915"/>
            <a:ext cx="10591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Malgun Gothic"/>
                <a:cs typeface="Malgun Gothic"/>
              </a:rPr>
              <a:t>Example: </a:t>
            </a:r>
            <a:r>
              <a:rPr dirty="0" sz="1800" spc="-620">
                <a:latin typeface="Malgun Gothic"/>
                <a:cs typeface="Malgun Gothic"/>
              </a:rPr>
              <a:t> </a:t>
            </a:r>
            <a:r>
              <a:rPr dirty="0" sz="1800" spc="-5">
                <a:latin typeface="Malgun Gothic"/>
                <a:cs typeface="Malgun Gothic"/>
              </a:rPr>
              <a:t>I</a:t>
            </a:r>
            <a:r>
              <a:rPr dirty="0" sz="1800" spc="-15">
                <a:latin typeface="Malgun Gothic"/>
                <a:cs typeface="Malgun Gothic"/>
              </a:rPr>
              <a:t>n</a:t>
            </a:r>
            <a:r>
              <a:rPr dirty="0" sz="1800" spc="-55">
                <a:latin typeface="Malgun Gothic"/>
                <a:cs typeface="Malgun Gothic"/>
              </a:rPr>
              <a:t>p</a:t>
            </a:r>
            <a:r>
              <a:rPr dirty="0" sz="1800" spc="-60">
                <a:latin typeface="Malgun Gothic"/>
                <a:cs typeface="Malgun Gothic"/>
              </a:rPr>
              <a:t>u</a:t>
            </a:r>
            <a:r>
              <a:rPr dirty="0" sz="1800" spc="-10">
                <a:latin typeface="Malgun Gothic"/>
                <a:cs typeface="Malgun Gothic"/>
              </a:rPr>
              <a:t>t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30">
                <a:latin typeface="Malgun Gothic"/>
                <a:cs typeface="Malgun Gothic"/>
              </a:rPr>
              <a:t>data  </a:t>
            </a:r>
            <a:r>
              <a:rPr dirty="0" sz="1800" spc="-10">
                <a:latin typeface="Malgun Gothic"/>
                <a:cs typeface="Malgun Gothic"/>
              </a:rPr>
              <a:t>(image)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100" y="4148328"/>
            <a:ext cx="9115803" cy="1752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2823" y="6501155"/>
            <a:ext cx="8718550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9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dirty="0" baseline="3968" sz="2100" spc="-135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35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7232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45"/>
              <a:t>t</a:t>
            </a:r>
            <a:r>
              <a:rPr dirty="0" sz="2800" spc="-125"/>
              <a:t>anh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42" y="1879092"/>
            <a:ext cx="9773029" cy="15346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5401" y="1138174"/>
            <a:ext cx="893508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90" b="1">
                <a:latin typeface="Malgun Gothic"/>
                <a:cs typeface="Malgun Gothic"/>
              </a:rPr>
              <a:t>x값이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85" b="1">
                <a:latin typeface="Malgun Gothic"/>
                <a:cs typeface="Malgun Gothic"/>
              </a:rPr>
              <a:t>0이면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y값도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20" b="1">
                <a:latin typeface="Malgun Gothic"/>
                <a:cs typeface="Malgun Gothic"/>
              </a:rPr>
              <a:t>0이며,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x값이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185" b="1">
                <a:latin typeface="Malgun Gothic"/>
                <a:cs typeface="Malgun Gothic"/>
              </a:rPr>
              <a:t>0보다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작을수록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y값은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110" b="1">
                <a:latin typeface="Malgun Gothic"/>
                <a:cs typeface="Malgun Gothic"/>
              </a:rPr>
              <a:t>–1에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가까운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값을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190" b="1">
                <a:latin typeface="Malgun Gothic"/>
                <a:cs typeface="Malgun Gothic"/>
              </a:rPr>
              <a:t>가집니다.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그리 </a:t>
            </a:r>
            <a:r>
              <a:rPr dirty="0" sz="2000" spc="-69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값이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클수록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값은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가까운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가짐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007" y="1170406"/>
            <a:ext cx="9808845" cy="5057140"/>
            <a:chOff x="64007" y="1170406"/>
            <a:chExt cx="9808845" cy="50571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1" y="3436619"/>
              <a:ext cx="9791320" cy="2790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6015" y="1770887"/>
              <a:ext cx="2886455" cy="1946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31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80"/>
              <a:t>sof</a:t>
            </a:r>
            <a:r>
              <a:rPr dirty="0" sz="2800" spc="-75"/>
              <a:t>t</a:t>
            </a:r>
            <a:r>
              <a:rPr dirty="0" sz="2800" spc="-100"/>
              <a:t>max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401" y="1290574"/>
            <a:ext cx="56057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대한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총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합이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1</a:t>
            </a:r>
            <a:r>
              <a:rPr dirty="0" sz="2000" spc="-254" b="1">
                <a:latin typeface="Malgun Gothic"/>
                <a:cs typeface="Malgun Gothic"/>
              </a:rPr>
              <a:t>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됨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분류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출력계층에서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07" y="1170406"/>
            <a:ext cx="9796780" cy="5187950"/>
            <a:chOff x="64007" y="1170406"/>
            <a:chExt cx="9796780" cy="5187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47" y="1929383"/>
              <a:ext cx="9742932" cy="44287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44088" y="5905296"/>
            <a:ext cx="65373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latin typeface="Malgun Gothic"/>
                <a:cs typeface="Malgun Gothic"/>
              </a:rPr>
              <a:t>r"$f(x)=\frac{e^{x_i}}{\sum_{j=1}^J</a:t>
            </a:r>
            <a:r>
              <a:rPr dirty="0" sz="1600" spc="-35">
                <a:latin typeface="Malgun Gothic"/>
                <a:cs typeface="Malgun Gothic"/>
              </a:rPr>
              <a:t> </a:t>
            </a:r>
            <a:r>
              <a:rPr dirty="0" sz="1600" spc="-114">
                <a:latin typeface="Malgun Gothic"/>
                <a:cs typeface="Malgun Gothic"/>
              </a:rPr>
              <a:t>e^x_i}\/\/</a:t>
            </a:r>
            <a:r>
              <a:rPr dirty="0" sz="1600" spc="-45">
                <a:latin typeface="Malgun Gothic"/>
                <a:cs typeface="Malgun Gothic"/>
              </a:rPr>
              <a:t> </a:t>
            </a:r>
            <a:r>
              <a:rPr dirty="0" sz="1600" spc="-220">
                <a:latin typeface="Malgun Gothic"/>
                <a:cs typeface="Malgun Gothic"/>
              </a:rPr>
              <a:t>\/\/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110">
                <a:latin typeface="Malgun Gothic"/>
                <a:cs typeface="Malgun Gothic"/>
              </a:rPr>
              <a:t>for\/</a:t>
            </a:r>
            <a:r>
              <a:rPr dirty="0" sz="1600" spc="-75">
                <a:latin typeface="Malgun Gothic"/>
                <a:cs typeface="Malgun Gothic"/>
              </a:rPr>
              <a:t> i=1,\/\/...,\/\/j$"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69786" y="3034283"/>
            <a:ext cx="3378200" cy="2843530"/>
            <a:chOff x="6169786" y="3034283"/>
            <a:chExt cx="3378200" cy="2843530"/>
          </a:xfrm>
        </p:grpSpPr>
        <p:sp>
          <p:nvSpPr>
            <p:cNvPr id="12" name="object 12"/>
            <p:cNvSpPr/>
            <p:nvPr/>
          </p:nvSpPr>
          <p:spPr>
            <a:xfrm>
              <a:off x="6169786" y="5511419"/>
              <a:ext cx="295910" cy="366395"/>
            </a:xfrm>
            <a:custGeom>
              <a:avLst/>
              <a:gdLst/>
              <a:ahLst/>
              <a:cxnLst/>
              <a:rect l="l" t="t" r="r" b="b"/>
              <a:pathLst>
                <a:path w="295910" h="366395">
                  <a:moveTo>
                    <a:pt x="240459" y="312921"/>
                  </a:moveTo>
                  <a:lnTo>
                    <a:pt x="218439" y="330555"/>
                  </a:lnTo>
                  <a:lnTo>
                    <a:pt x="295783" y="366255"/>
                  </a:lnTo>
                  <a:lnTo>
                    <a:pt x="286454" y="322859"/>
                  </a:lnTo>
                  <a:lnTo>
                    <a:pt x="248412" y="322859"/>
                  </a:lnTo>
                  <a:lnTo>
                    <a:pt x="240459" y="312921"/>
                  </a:lnTo>
                  <a:close/>
                </a:path>
                <a:path w="295910" h="366395">
                  <a:moveTo>
                    <a:pt x="255935" y="300527"/>
                  </a:moveTo>
                  <a:lnTo>
                    <a:pt x="240459" y="312921"/>
                  </a:lnTo>
                  <a:lnTo>
                    <a:pt x="248412" y="322859"/>
                  </a:lnTo>
                  <a:lnTo>
                    <a:pt x="263905" y="310489"/>
                  </a:lnTo>
                  <a:lnTo>
                    <a:pt x="255935" y="300527"/>
                  </a:lnTo>
                  <a:close/>
                </a:path>
                <a:path w="295910" h="366395">
                  <a:moveTo>
                    <a:pt x="277875" y="282955"/>
                  </a:moveTo>
                  <a:lnTo>
                    <a:pt x="255935" y="300527"/>
                  </a:lnTo>
                  <a:lnTo>
                    <a:pt x="263905" y="310489"/>
                  </a:lnTo>
                  <a:lnTo>
                    <a:pt x="248412" y="322859"/>
                  </a:lnTo>
                  <a:lnTo>
                    <a:pt x="286454" y="322859"/>
                  </a:lnTo>
                  <a:lnTo>
                    <a:pt x="277875" y="282955"/>
                  </a:lnTo>
                  <a:close/>
                </a:path>
                <a:path w="295910" h="366395">
                  <a:moveTo>
                    <a:pt x="15493" y="0"/>
                  </a:moveTo>
                  <a:lnTo>
                    <a:pt x="0" y="12445"/>
                  </a:lnTo>
                  <a:lnTo>
                    <a:pt x="240459" y="312921"/>
                  </a:lnTo>
                  <a:lnTo>
                    <a:pt x="255935" y="300527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7623" y="3034283"/>
              <a:ext cx="2650235" cy="18714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4255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0"/>
              <a:t>gaussian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11" y="1776983"/>
            <a:ext cx="9771512" cy="1533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5401" y="1290574"/>
            <a:ext cx="37820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가우시안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분포를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따르도록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출력됨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" y="1170406"/>
            <a:ext cx="9781540" cy="5194300"/>
            <a:chOff x="62484" y="1170406"/>
            <a:chExt cx="9781540" cy="5194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" y="3287268"/>
              <a:ext cx="9781032" cy="30769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9484" y="1808987"/>
              <a:ext cx="3304031" cy="2343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8" y="1170406"/>
              <a:ext cx="609587" cy="7681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6" y="1196339"/>
              <a:ext cx="507492" cy="6659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86255"/>
            <a:ext cx="9906000" cy="5572125"/>
            <a:chOff x="0" y="1286255"/>
            <a:chExt cx="9906000" cy="5572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11" y="1776983"/>
              <a:ext cx="9771512" cy="1533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891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/>
              <a:t>R</a:t>
            </a:r>
            <a:r>
              <a:rPr dirty="0" sz="2800" spc="30"/>
              <a:t>e</a:t>
            </a:r>
            <a:r>
              <a:rPr dirty="0" sz="2800"/>
              <a:t>L</a:t>
            </a:r>
            <a:r>
              <a:rPr dirty="0" sz="2800" spc="-40"/>
              <a:t>U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401" y="1290574"/>
            <a:ext cx="7604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작으면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출력되고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60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크며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y</a:t>
            </a:r>
            <a:r>
              <a:rPr dirty="0" sz="2000" spc="-254" b="1">
                <a:latin typeface="Malgun Gothic"/>
                <a:cs typeface="Malgun Gothic"/>
              </a:rPr>
              <a:t>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65" b="1">
                <a:latin typeface="Malgun Gothic"/>
                <a:cs typeface="Malgun Gothic"/>
              </a:rPr>
              <a:t>x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그대로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출력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671" y="1170406"/>
            <a:ext cx="9820910" cy="5302250"/>
            <a:chOff x="42671" y="1170406"/>
            <a:chExt cx="9820910" cy="53022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1" y="3261359"/>
              <a:ext cx="9820656" cy="321106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65120" y="5939028"/>
            <a:ext cx="6696709" cy="338455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wrap="square" lIns="0" tIns="1016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80"/>
              </a:spcBef>
            </a:pPr>
            <a:r>
              <a:rPr dirty="0" sz="1600" spc="-70">
                <a:latin typeface="Malgun Gothic"/>
                <a:cs typeface="Malgun Gothic"/>
              </a:rPr>
              <a:t>r"$f(x)=\{</a:t>
            </a:r>
            <a:r>
              <a:rPr dirty="0" sz="1600" spc="-50">
                <a:latin typeface="Malgun Gothic"/>
                <a:cs typeface="Malgun Gothic"/>
              </a:rPr>
              <a:t> </a:t>
            </a:r>
            <a:r>
              <a:rPr dirty="0" sz="1600" spc="-25">
                <a:latin typeface="Malgun Gothic"/>
                <a:cs typeface="Malgun Gothic"/>
              </a:rPr>
              <a:t>\genfrac{}{}{0}{}{0</a:t>
            </a:r>
            <a:r>
              <a:rPr dirty="0" sz="1600" spc="-30">
                <a:latin typeface="Malgun Gothic"/>
                <a:cs typeface="Malgun Gothic"/>
              </a:rPr>
              <a:t> </a:t>
            </a:r>
            <a:r>
              <a:rPr dirty="0" sz="1600" spc="-220">
                <a:latin typeface="Malgun Gothic"/>
                <a:cs typeface="Malgun Gothic"/>
              </a:rPr>
              <a:t>\/\/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-35">
                <a:latin typeface="Malgun Gothic"/>
                <a:cs typeface="Malgun Gothic"/>
              </a:rPr>
              <a:t>for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20">
                <a:latin typeface="Malgun Gothic"/>
                <a:cs typeface="Malgun Gothic"/>
              </a:rPr>
              <a:t>\/\/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-50">
                <a:latin typeface="Malgun Gothic"/>
                <a:cs typeface="Malgun Gothic"/>
              </a:rPr>
              <a:t>x&lt;0}{x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20">
                <a:latin typeface="Malgun Gothic"/>
                <a:cs typeface="Malgun Gothic"/>
              </a:rPr>
              <a:t>\/\/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35">
                <a:latin typeface="Malgun Gothic"/>
                <a:cs typeface="Malgun Gothic"/>
              </a:rPr>
              <a:t>for</a:t>
            </a:r>
            <a:r>
              <a:rPr dirty="0" sz="1600" spc="-90">
                <a:latin typeface="Malgun Gothic"/>
                <a:cs typeface="Malgun Gothic"/>
              </a:rPr>
              <a:t> </a:t>
            </a:r>
            <a:r>
              <a:rPr dirty="0" sz="1600" spc="-220">
                <a:latin typeface="Malgun Gothic"/>
                <a:cs typeface="Malgun Gothic"/>
              </a:rPr>
              <a:t>\/\/</a:t>
            </a:r>
            <a:r>
              <a:rPr dirty="0" sz="1600" spc="-90">
                <a:latin typeface="Malgun Gothic"/>
                <a:cs typeface="Malgun Gothic"/>
              </a:rPr>
              <a:t> x\geq0</a:t>
            </a:r>
            <a:r>
              <a:rPr dirty="0" sz="1600" spc="-95">
                <a:latin typeface="Malgun Gothic"/>
                <a:cs typeface="Malgun Gothic"/>
              </a:rPr>
              <a:t> </a:t>
            </a:r>
            <a:r>
              <a:rPr dirty="0" sz="1600" spc="5">
                <a:latin typeface="Malgun Gothic"/>
                <a:cs typeface="Malgun Gothic"/>
              </a:rPr>
              <a:t>}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40">
                <a:latin typeface="Malgun Gothic"/>
                <a:cs typeface="Malgun Gothic"/>
              </a:rPr>
              <a:t>$"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7805" y="1834895"/>
            <a:ext cx="3760470" cy="4105275"/>
            <a:chOff x="6067805" y="1834895"/>
            <a:chExt cx="3760470" cy="41052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1215" y="1834895"/>
              <a:ext cx="3147060" cy="23347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67805" y="5583427"/>
              <a:ext cx="262255" cy="356235"/>
            </a:xfrm>
            <a:custGeom>
              <a:avLst/>
              <a:gdLst/>
              <a:ahLst/>
              <a:cxnLst/>
              <a:rect l="l" t="t" r="r" b="b"/>
              <a:pathLst>
                <a:path w="262254" h="356235">
                  <a:moveTo>
                    <a:pt x="13843" y="272059"/>
                  </a:moveTo>
                  <a:lnTo>
                    <a:pt x="0" y="356120"/>
                  </a:lnTo>
                  <a:lnTo>
                    <a:pt x="75565" y="316763"/>
                  </a:lnTo>
                  <a:lnTo>
                    <a:pt x="66937" y="310515"/>
                  </a:lnTo>
                  <a:lnTo>
                    <a:pt x="45212" y="310515"/>
                  </a:lnTo>
                  <a:lnTo>
                    <a:pt x="29210" y="298894"/>
                  </a:lnTo>
                  <a:lnTo>
                    <a:pt x="36672" y="288594"/>
                  </a:lnTo>
                  <a:lnTo>
                    <a:pt x="13843" y="272059"/>
                  </a:lnTo>
                  <a:close/>
                </a:path>
                <a:path w="262254" h="356235">
                  <a:moveTo>
                    <a:pt x="36672" y="288594"/>
                  </a:moveTo>
                  <a:lnTo>
                    <a:pt x="29210" y="298894"/>
                  </a:lnTo>
                  <a:lnTo>
                    <a:pt x="45212" y="310515"/>
                  </a:lnTo>
                  <a:lnTo>
                    <a:pt x="52689" y="300194"/>
                  </a:lnTo>
                  <a:lnTo>
                    <a:pt x="36672" y="288594"/>
                  </a:lnTo>
                  <a:close/>
                </a:path>
                <a:path w="262254" h="356235">
                  <a:moveTo>
                    <a:pt x="52689" y="300194"/>
                  </a:moveTo>
                  <a:lnTo>
                    <a:pt x="45212" y="310515"/>
                  </a:lnTo>
                  <a:lnTo>
                    <a:pt x="66937" y="310515"/>
                  </a:lnTo>
                  <a:lnTo>
                    <a:pt x="52689" y="300194"/>
                  </a:lnTo>
                  <a:close/>
                </a:path>
                <a:path w="262254" h="356235">
                  <a:moveTo>
                    <a:pt x="245745" y="0"/>
                  </a:moveTo>
                  <a:lnTo>
                    <a:pt x="36672" y="288594"/>
                  </a:lnTo>
                  <a:lnTo>
                    <a:pt x="52689" y="300194"/>
                  </a:lnTo>
                  <a:lnTo>
                    <a:pt x="261747" y="11645"/>
                  </a:lnTo>
                  <a:lnTo>
                    <a:pt x="2457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818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0"/>
              <a:t>L</a:t>
            </a:r>
            <a:r>
              <a:rPr dirty="0" sz="2800" spc="-55"/>
              <a:t>eaky</a:t>
            </a:r>
            <a:r>
              <a:rPr dirty="0" sz="2800" spc="-125"/>
              <a:t>R</a:t>
            </a:r>
            <a:r>
              <a:rPr dirty="0" sz="2800" spc="30"/>
              <a:t>e</a:t>
            </a:r>
            <a:r>
              <a:rPr dirty="0" sz="2800"/>
              <a:t>L</a:t>
            </a:r>
            <a:r>
              <a:rPr dirty="0" sz="2800" spc="-40"/>
              <a:t>U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51" y="1286255"/>
            <a:ext cx="9289034" cy="437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5401" y="1290574"/>
            <a:ext cx="63239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 b="1">
                <a:latin typeface="Malgun Gothic"/>
                <a:cs typeface="Malgun Gothic"/>
              </a:rPr>
              <a:t>L</a:t>
            </a:r>
            <a:r>
              <a:rPr dirty="0" sz="2000" spc="-25" b="1">
                <a:latin typeface="Malgun Gothic"/>
                <a:cs typeface="Malgun Gothic"/>
              </a:rPr>
              <a:t>e</a:t>
            </a:r>
            <a:r>
              <a:rPr dirty="0" sz="2000" spc="-20" b="1">
                <a:latin typeface="Malgun Gothic"/>
                <a:cs typeface="Malgun Gothic"/>
              </a:rPr>
              <a:t>a</a:t>
            </a:r>
            <a:r>
              <a:rPr dirty="0" sz="2000" spc="-45" b="1">
                <a:latin typeface="Malgun Gothic"/>
                <a:cs typeface="Malgun Gothic"/>
              </a:rPr>
              <a:t>ky</a:t>
            </a:r>
            <a:r>
              <a:rPr dirty="0" sz="2000" spc="-90" b="1">
                <a:latin typeface="Malgun Gothic"/>
                <a:cs typeface="Malgun Gothic"/>
              </a:rPr>
              <a:t>R</a:t>
            </a:r>
            <a:r>
              <a:rPr dirty="0" sz="2000" spc="55" b="1">
                <a:latin typeface="Malgun Gothic"/>
                <a:cs typeface="Malgun Gothic"/>
              </a:rPr>
              <a:t>e</a:t>
            </a:r>
            <a:r>
              <a:rPr dirty="0" sz="2000" spc="-25" b="1">
                <a:latin typeface="Malgun Gothic"/>
                <a:cs typeface="Malgun Gothic"/>
              </a:rPr>
              <a:t>L</a:t>
            </a:r>
            <a:r>
              <a:rPr dirty="0" sz="2000" spc="-25" b="1">
                <a:latin typeface="Malgun Gothic"/>
                <a:cs typeface="Malgun Gothic"/>
              </a:rPr>
              <a:t>U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65" b="1">
                <a:latin typeface="Malgun Gothic"/>
                <a:cs typeface="Malgun Gothic"/>
              </a:rPr>
              <a:t>x</a:t>
            </a:r>
            <a:r>
              <a:rPr dirty="0" sz="2000" spc="-254" b="1">
                <a:latin typeface="Malgun Gothic"/>
                <a:cs typeface="Malgun Gothic"/>
              </a:rPr>
              <a:t>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음수일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알</a:t>
            </a:r>
            <a:r>
              <a:rPr dirty="0" sz="2000" spc="-254" b="1">
                <a:latin typeface="Malgun Gothic"/>
                <a:cs typeface="Malgun Gothic"/>
              </a:rPr>
              <a:t>파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의해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기울기가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결정됨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07" y="1170406"/>
            <a:ext cx="609600" cy="768350"/>
            <a:chOff x="64007" y="1170406"/>
            <a:chExt cx="609600" cy="768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0103" y="1985772"/>
            <a:ext cx="9733915" cy="3621404"/>
            <a:chOff x="110103" y="1985772"/>
            <a:chExt cx="9733915" cy="3621404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03" y="1985772"/>
              <a:ext cx="9733412" cy="34960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4193" y="4578095"/>
              <a:ext cx="447040" cy="1029335"/>
            </a:xfrm>
            <a:custGeom>
              <a:avLst/>
              <a:gdLst/>
              <a:ahLst/>
              <a:cxnLst/>
              <a:rect l="l" t="t" r="r" b="b"/>
              <a:pathLst>
                <a:path w="447039" h="1029335">
                  <a:moveTo>
                    <a:pt x="0" y="943736"/>
                  </a:moveTo>
                  <a:lnTo>
                    <a:pt x="5461" y="1028763"/>
                  </a:lnTo>
                  <a:lnTo>
                    <a:pt x="69340" y="974089"/>
                  </a:lnTo>
                  <a:lnTo>
                    <a:pt x="39243" y="974089"/>
                  </a:lnTo>
                  <a:lnTo>
                    <a:pt x="20955" y="966342"/>
                  </a:lnTo>
                  <a:lnTo>
                    <a:pt x="25887" y="954644"/>
                  </a:lnTo>
                  <a:lnTo>
                    <a:pt x="0" y="943736"/>
                  </a:lnTo>
                  <a:close/>
                </a:path>
                <a:path w="447039" h="1029335">
                  <a:moveTo>
                    <a:pt x="25887" y="954644"/>
                  </a:moveTo>
                  <a:lnTo>
                    <a:pt x="20955" y="966342"/>
                  </a:lnTo>
                  <a:lnTo>
                    <a:pt x="39243" y="974089"/>
                  </a:lnTo>
                  <a:lnTo>
                    <a:pt x="44189" y="962355"/>
                  </a:lnTo>
                  <a:lnTo>
                    <a:pt x="25887" y="954644"/>
                  </a:lnTo>
                  <a:close/>
                </a:path>
                <a:path w="447039" h="1029335">
                  <a:moveTo>
                    <a:pt x="44189" y="962355"/>
                  </a:moveTo>
                  <a:lnTo>
                    <a:pt x="39243" y="974089"/>
                  </a:lnTo>
                  <a:lnTo>
                    <a:pt x="69340" y="974089"/>
                  </a:lnTo>
                  <a:lnTo>
                    <a:pt x="70231" y="973327"/>
                  </a:lnTo>
                  <a:lnTo>
                    <a:pt x="44189" y="962355"/>
                  </a:lnTo>
                  <a:close/>
                </a:path>
                <a:path w="447039" h="1029335">
                  <a:moveTo>
                    <a:pt x="428371" y="0"/>
                  </a:moveTo>
                  <a:lnTo>
                    <a:pt x="25887" y="954644"/>
                  </a:lnTo>
                  <a:lnTo>
                    <a:pt x="44189" y="962355"/>
                  </a:lnTo>
                  <a:lnTo>
                    <a:pt x="446659" y="7619"/>
                  </a:lnTo>
                  <a:lnTo>
                    <a:pt x="428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9908" y="5706871"/>
            <a:ext cx="5855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Malgun Gothic"/>
                <a:cs typeface="Malgun Gothic"/>
              </a:rPr>
              <a:t>r"$f(\alpha,x)=\{</a:t>
            </a:r>
            <a:r>
              <a:rPr dirty="0" sz="1200" spc="-35">
                <a:latin typeface="Malgun Gothic"/>
                <a:cs typeface="Malgun Gothic"/>
              </a:rPr>
              <a:t> \genfrac{}{}{0}{}{\alpha</a:t>
            </a:r>
            <a:r>
              <a:rPr dirty="0" sz="1200" spc="-20">
                <a:latin typeface="Malgun Gothic"/>
                <a:cs typeface="Malgun Gothic"/>
              </a:rPr>
              <a:t> </a:t>
            </a:r>
            <a:r>
              <a:rPr dirty="0" sz="1200" spc="45">
                <a:latin typeface="Malgun Gothic"/>
                <a:cs typeface="Malgun Gothic"/>
              </a:rPr>
              <a:t>x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for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35">
                <a:latin typeface="Malgun Gothic"/>
                <a:cs typeface="Malgun Gothic"/>
              </a:rPr>
              <a:t>x&lt;0}{x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for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65">
                <a:latin typeface="Malgun Gothic"/>
                <a:cs typeface="Malgun Gothic"/>
              </a:rPr>
              <a:t> x\geq0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}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15">
                <a:latin typeface="Malgun Gothic"/>
                <a:cs typeface="Malgun Gothic"/>
              </a:rPr>
              <a:t>$",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8963" y="2859151"/>
            <a:ext cx="26644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1200" spc="50">
                <a:latin typeface="Malgun Gothic"/>
                <a:cs typeface="Malgun Gothic"/>
              </a:rPr>
              <a:t>P</a:t>
            </a:r>
            <a:r>
              <a:rPr dirty="0" sz="1200" spc="30">
                <a:latin typeface="Malgun Gothic"/>
                <a:cs typeface="Malgun Gothic"/>
              </a:rPr>
              <a:t>R</a:t>
            </a:r>
            <a:r>
              <a:rPr dirty="0" sz="1200" spc="60">
                <a:latin typeface="Malgun Gothic"/>
                <a:cs typeface="Malgun Gothic"/>
              </a:rPr>
              <a:t>e</a:t>
            </a:r>
            <a:r>
              <a:rPr dirty="0" sz="1200" spc="15">
                <a:latin typeface="Malgun Gothic"/>
                <a:cs typeface="Malgun Gothic"/>
              </a:rPr>
              <a:t>L</a:t>
            </a:r>
            <a:r>
              <a:rPr dirty="0" sz="1200" spc="5">
                <a:latin typeface="Malgun Gothic"/>
                <a:cs typeface="Malgun Gothic"/>
              </a:rPr>
              <a:t>U</a:t>
            </a:r>
            <a:r>
              <a:rPr dirty="0" sz="1200" spc="15">
                <a:latin typeface="Malgun Gothic"/>
                <a:cs typeface="Malgun Gothic"/>
              </a:rPr>
              <a:t>(</a:t>
            </a:r>
            <a:r>
              <a:rPr dirty="0" sz="1200" spc="15">
                <a:latin typeface="Malgun Gothic"/>
                <a:cs typeface="Malgun Gothic"/>
              </a:rPr>
              <a:t>P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-30">
                <a:latin typeface="Malgun Gothic"/>
                <a:cs typeface="Malgun Gothic"/>
              </a:rPr>
              <a:t>r</a:t>
            </a:r>
            <a:r>
              <a:rPr dirty="0" sz="1200" spc="-20">
                <a:latin typeface="Malgun Gothic"/>
                <a:cs typeface="Malgun Gothic"/>
              </a:rPr>
              <a:t>a</a:t>
            </a:r>
            <a:r>
              <a:rPr dirty="0" sz="1200" spc="25">
                <a:latin typeface="Malgun Gothic"/>
                <a:cs typeface="Malgun Gothic"/>
              </a:rPr>
              <a:t>m</a:t>
            </a:r>
            <a:r>
              <a:rPr dirty="0" sz="1200" spc="10">
                <a:latin typeface="Malgun Gothic"/>
                <a:cs typeface="Malgun Gothic"/>
              </a:rPr>
              <a:t>e</a:t>
            </a:r>
            <a:r>
              <a:rPr dirty="0" sz="1200" spc="-15">
                <a:latin typeface="Malgun Gothic"/>
                <a:cs typeface="Malgun Gothic"/>
              </a:rPr>
              <a:t>tr</a:t>
            </a:r>
            <a:r>
              <a:rPr dirty="0" sz="1200" spc="-15">
                <a:latin typeface="Malgun Gothic"/>
                <a:cs typeface="Malgun Gothic"/>
              </a:rPr>
              <a:t>i</a:t>
            </a:r>
            <a:r>
              <a:rPr dirty="0" sz="1200" spc="40">
                <a:latin typeface="Malgun Gothic"/>
                <a:cs typeface="Malgun Gothic"/>
              </a:rPr>
              <a:t>c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35">
                <a:latin typeface="Malgun Gothic"/>
                <a:cs typeface="Malgun Gothic"/>
              </a:rPr>
              <a:t>R</a:t>
            </a:r>
            <a:r>
              <a:rPr dirty="0" sz="1200" spc="60">
                <a:latin typeface="Malgun Gothic"/>
                <a:cs typeface="Malgun Gothic"/>
              </a:rPr>
              <a:t>e</a:t>
            </a:r>
            <a:r>
              <a:rPr dirty="0" sz="1200" spc="10">
                <a:latin typeface="Malgun Gothic"/>
                <a:cs typeface="Malgun Gothic"/>
              </a:rPr>
              <a:t>L</a:t>
            </a:r>
            <a:r>
              <a:rPr dirty="0" sz="1200" spc="15">
                <a:latin typeface="Malgun Gothic"/>
                <a:cs typeface="Malgun Gothic"/>
              </a:rPr>
              <a:t>U</a:t>
            </a:r>
            <a:r>
              <a:rPr dirty="0" sz="1200" spc="5">
                <a:latin typeface="Malgun Gothic"/>
                <a:cs typeface="Malgun Gothic"/>
              </a:rPr>
              <a:t>)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알</a:t>
            </a:r>
            <a:r>
              <a:rPr dirty="0" sz="1200" spc="-155">
                <a:latin typeface="Malgun Gothic"/>
                <a:cs typeface="Malgun Gothic"/>
              </a:rPr>
              <a:t>파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값이</a:t>
            </a:r>
            <a:endParaRPr sz="1200">
              <a:latin typeface="Malgun Gothic"/>
              <a:cs typeface="Malgun Gothic"/>
            </a:endParaRPr>
          </a:p>
          <a:p>
            <a:pPr algn="r" marR="1273175">
              <a:lnSpc>
                <a:spcPct val="100000"/>
              </a:lnSpc>
            </a:pPr>
            <a:r>
              <a:rPr dirty="0" sz="1200" spc="-160">
                <a:latin typeface="Malgun Gothic"/>
                <a:cs typeface="Malgun Gothic"/>
              </a:rPr>
              <a:t>학습</a:t>
            </a:r>
            <a:r>
              <a:rPr dirty="0" sz="1200" spc="-155">
                <a:latin typeface="Malgun Gothic"/>
                <a:cs typeface="Malgun Gothic"/>
              </a:rPr>
              <a:t>에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의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 spc="-155">
                <a:latin typeface="Malgun Gothic"/>
                <a:cs typeface="Malgun Gothic"/>
              </a:rPr>
              <a:t>해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결정됨</a:t>
            </a:r>
            <a:endParaRPr sz="1200">
              <a:latin typeface="Malgun Gothic"/>
              <a:cs typeface="Malgun Gothic"/>
            </a:endParaRPr>
          </a:p>
          <a:p>
            <a:pPr algn="r" marL="184785" marR="1213485" indent="-1854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35">
                <a:latin typeface="Malgun Gothic"/>
                <a:cs typeface="Malgun Gothic"/>
              </a:rPr>
              <a:t>R</a:t>
            </a:r>
            <a:r>
              <a:rPr dirty="0" sz="1200" spc="60">
                <a:latin typeface="Malgun Gothic"/>
                <a:cs typeface="Malgun Gothic"/>
              </a:rPr>
              <a:t>e</a:t>
            </a:r>
            <a:r>
              <a:rPr dirty="0" sz="1200" spc="15">
                <a:latin typeface="Malgun Gothic"/>
                <a:cs typeface="Malgun Gothic"/>
              </a:rPr>
              <a:t>L</a:t>
            </a:r>
            <a:r>
              <a:rPr dirty="0" sz="1200" spc="10">
                <a:latin typeface="Malgun Gothic"/>
                <a:cs typeface="Malgun Gothic"/>
              </a:rPr>
              <a:t>U</a:t>
            </a:r>
            <a:r>
              <a:rPr dirty="0" sz="1200" spc="-155">
                <a:latin typeface="Malgun Gothic"/>
                <a:cs typeface="Malgun Gothic"/>
              </a:rPr>
              <a:t>는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알</a:t>
            </a:r>
            <a:r>
              <a:rPr dirty="0" sz="1200" spc="-155">
                <a:latin typeface="Malgun Gothic"/>
                <a:cs typeface="Malgun Gothic"/>
              </a:rPr>
              <a:t>파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값</a:t>
            </a:r>
            <a:r>
              <a:rPr dirty="0" sz="1200" spc="-155">
                <a:latin typeface="Malgun Gothic"/>
                <a:cs typeface="Malgun Gothic"/>
              </a:rPr>
              <a:t>이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 spc="10">
                <a:latin typeface="Malgun Gothic"/>
                <a:cs typeface="Malgun Gothic"/>
              </a:rPr>
              <a:t>0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69252" y="3995928"/>
            <a:ext cx="2894076" cy="21336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51" y="1286255"/>
            <a:ext cx="9765030" cy="3907790"/>
            <a:chOff x="109351" y="1286255"/>
            <a:chExt cx="9765030" cy="3907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51" y="1917191"/>
              <a:ext cx="9764644" cy="3276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2" y="1286255"/>
              <a:ext cx="9289034" cy="43738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9908" y="85724"/>
            <a:ext cx="4156710" cy="1536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0" b="1">
                <a:latin typeface="Malgun Gothic"/>
                <a:cs typeface="Malgun Gothic"/>
              </a:rPr>
              <a:t>ELU</a:t>
            </a:r>
            <a:endParaRPr sz="2800">
              <a:latin typeface="Malgun Gothic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6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100">
              <a:latin typeface="Malgun Gothic"/>
              <a:cs typeface="Malgun Gothic"/>
            </a:endParaRPr>
          </a:p>
          <a:p>
            <a:pPr marL="227965">
              <a:lnSpc>
                <a:spcPct val="100000"/>
              </a:lnSpc>
            </a:pP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4" b="1">
                <a:latin typeface="Malgun Gothic"/>
                <a:cs typeface="Malgun Gothic"/>
              </a:rPr>
              <a:t>보다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작은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경</a:t>
            </a:r>
            <a:r>
              <a:rPr dirty="0" sz="2000" spc="-254" b="1">
                <a:latin typeface="Malgun Gothic"/>
                <a:cs typeface="Malgun Gothic"/>
              </a:rPr>
              <a:t>우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직선이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곡선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되도</a:t>
            </a:r>
            <a:r>
              <a:rPr dirty="0" sz="2000" spc="-254" b="1">
                <a:latin typeface="Malgun Gothic"/>
                <a:cs typeface="Malgun Gothic"/>
              </a:rPr>
              <a:t>록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07" y="1170406"/>
            <a:ext cx="3963035" cy="4338320"/>
            <a:chOff x="64007" y="1170406"/>
            <a:chExt cx="3963035" cy="43383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23666" y="4505197"/>
              <a:ext cx="603250" cy="1003300"/>
            </a:xfrm>
            <a:custGeom>
              <a:avLst/>
              <a:gdLst/>
              <a:ahLst/>
              <a:cxnLst/>
              <a:rect l="l" t="t" r="r" b="b"/>
              <a:pathLst>
                <a:path w="603250" h="1003300">
                  <a:moveTo>
                    <a:pt x="6223" y="917955"/>
                  </a:moveTo>
                  <a:lnTo>
                    <a:pt x="0" y="1002918"/>
                  </a:lnTo>
                  <a:lnTo>
                    <a:pt x="71755" y="956944"/>
                  </a:lnTo>
                  <a:lnTo>
                    <a:pt x="65778" y="953388"/>
                  </a:lnTo>
                  <a:lnTo>
                    <a:pt x="41021" y="953388"/>
                  </a:lnTo>
                  <a:lnTo>
                    <a:pt x="24003" y="943229"/>
                  </a:lnTo>
                  <a:lnTo>
                    <a:pt x="30465" y="932379"/>
                  </a:lnTo>
                  <a:lnTo>
                    <a:pt x="6223" y="917955"/>
                  </a:lnTo>
                  <a:close/>
                </a:path>
                <a:path w="603250" h="1003300">
                  <a:moveTo>
                    <a:pt x="30465" y="932379"/>
                  </a:moveTo>
                  <a:lnTo>
                    <a:pt x="24003" y="943229"/>
                  </a:lnTo>
                  <a:lnTo>
                    <a:pt x="41021" y="953388"/>
                  </a:lnTo>
                  <a:lnTo>
                    <a:pt x="47499" y="942513"/>
                  </a:lnTo>
                  <a:lnTo>
                    <a:pt x="30465" y="932379"/>
                  </a:lnTo>
                  <a:close/>
                </a:path>
                <a:path w="603250" h="1003300">
                  <a:moveTo>
                    <a:pt x="47499" y="942513"/>
                  </a:moveTo>
                  <a:lnTo>
                    <a:pt x="41021" y="953388"/>
                  </a:lnTo>
                  <a:lnTo>
                    <a:pt x="65778" y="953388"/>
                  </a:lnTo>
                  <a:lnTo>
                    <a:pt x="47499" y="942513"/>
                  </a:lnTo>
                  <a:close/>
                </a:path>
                <a:path w="603250" h="1003300">
                  <a:moveTo>
                    <a:pt x="585851" y="0"/>
                  </a:moveTo>
                  <a:lnTo>
                    <a:pt x="30465" y="932379"/>
                  </a:lnTo>
                  <a:lnTo>
                    <a:pt x="47499" y="942513"/>
                  </a:lnTo>
                  <a:lnTo>
                    <a:pt x="602869" y="10159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388" y="5515355"/>
            <a:ext cx="6480175" cy="27749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dirty="0" sz="1200" spc="-45">
                <a:latin typeface="Malgun Gothic"/>
                <a:cs typeface="Malgun Gothic"/>
              </a:rPr>
              <a:t>r"$f(\alpha,x)=\{\genfrac{}{}{0}{}{\alpha</a:t>
            </a:r>
            <a:r>
              <a:rPr dirty="0" sz="1200">
                <a:latin typeface="Malgun Gothic"/>
                <a:cs typeface="Malgun Gothic"/>
              </a:rPr>
              <a:t> </a:t>
            </a:r>
            <a:r>
              <a:rPr dirty="0" sz="1200" spc="-65">
                <a:latin typeface="Malgun Gothic"/>
                <a:cs typeface="Malgun Gothic"/>
              </a:rPr>
              <a:t>(e^x</a:t>
            </a:r>
            <a:r>
              <a:rPr dirty="0" sz="1200" spc="-35">
                <a:latin typeface="Malgun Gothic"/>
                <a:cs typeface="Malgun Gothic"/>
              </a:rPr>
              <a:t> </a:t>
            </a:r>
            <a:r>
              <a:rPr dirty="0" sz="1200" spc="65">
                <a:latin typeface="Malgun Gothic"/>
                <a:cs typeface="Malgun Gothic"/>
              </a:rPr>
              <a:t>-1)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for</a:t>
            </a:r>
            <a:r>
              <a:rPr dirty="0" sz="1200" spc="-35">
                <a:latin typeface="Malgun Gothic"/>
                <a:cs typeface="Malgun Gothic"/>
              </a:rPr>
              <a:t> </a:t>
            </a:r>
            <a:r>
              <a:rPr dirty="0" sz="1200" spc="-160">
                <a:latin typeface="Malgun Gothic"/>
                <a:cs typeface="Malgun Gothic"/>
              </a:rPr>
              <a:t>\/\/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35">
                <a:latin typeface="Malgun Gothic"/>
                <a:cs typeface="Malgun Gothic"/>
              </a:rPr>
              <a:t>x&lt;0}{x</a:t>
            </a:r>
            <a:r>
              <a:rPr dirty="0" sz="1200" spc="-40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 spc="-30">
                <a:latin typeface="Malgun Gothic"/>
                <a:cs typeface="Malgun Gothic"/>
              </a:rPr>
              <a:t>for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 spc="-165">
                <a:latin typeface="Malgun Gothic"/>
                <a:cs typeface="Malgun Gothic"/>
              </a:rPr>
              <a:t>\/\/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65">
                <a:latin typeface="Malgun Gothic"/>
                <a:cs typeface="Malgun Gothic"/>
              </a:rPr>
              <a:t>x\geq0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 spc="5">
                <a:latin typeface="Malgun Gothic"/>
                <a:cs typeface="Malgun Gothic"/>
              </a:rPr>
              <a:t>}</a:t>
            </a:r>
            <a:r>
              <a:rPr dirty="0" sz="1200" spc="-60">
                <a:latin typeface="Malgun Gothic"/>
                <a:cs typeface="Malgun Gothic"/>
              </a:rPr>
              <a:t> </a:t>
            </a:r>
            <a:r>
              <a:rPr dirty="0" sz="1200" spc="-25">
                <a:latin typeface="Malgun Gothic"/>
                <a:cs typeface="Malgun Gothic"/>
              </a:rPr>
              <a:t>$"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9588" y="3892296"/>
            <a:ext cx="3296411" cy="24307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708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활성</a:t>
            </a:r>
            <a:r>
              <a:rPr dirty="0" sz="2800" spc="-365"/>
              <a:t>화</a:t>
            </a:r>
            <a:r>
              <a:rPr dirty="0" sz="2800" spc="-175"/>
              <a:t> </a:t>
            </a:r>
            <a:r>
              <a:rPr dirty="0" sz="2800" spc="-370"/>
              <a:t>함수</a:t>
            </a:r>
            <a:r>
              <a:rPr dirty="0" sz="2800" spc="-365"/>
              <a:t>의</a:t>
            </a:r>
            <a:r>
              <a:rPr dirty="0" sz="2800" spc="-170"/>
              <a:t> </a:t>
            </a:r>
            <a:r>
              <a:rPr dirty="0" sz="2800" spc="-370"/>
              <a:t>변화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3011" y="3380232"/>
            <a:ext cx="3133344" cy="23103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8534" y="3429000"/>
            <a:ext cx="3071325" cy="22905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917" y="3429000"/>
            <a:ext cx="3071310" cy="23347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4007" y="1170406"/>
            <a:ext cx="9641205" cy="768350"/>
            <a:chOff x="64007" y="1170406"/>
            <a:chExt cx="9641205" cy="7683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6051" y="2295144"/>
            <a:ext cx="9289034" cy="4358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5401" y="1290574"/>
            <a:ext cx="8107045" cy="1339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그래디언트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소실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줄이는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방법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중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하나가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함수</a:t>
            </a:r>
            <a:r>
              <a:rPr dirty="0" sz="2000" spc="-254" b="1">
                <a:latin typeface="Malgun Gothic"/>
                <a:cs typeface="Malgun Gothic"/>
              </a:rPr>
              <a:t>를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바꿔보는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40" b="1">
                <a:latin typeface="Malgun Gothic"/>
                <a:cs typeface="Malgun Gothic"/>
              </a:rPr>
              <a:t>ELU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→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0" b="1">
                <a:latin typeface="Malgun Gothic"/>
                <a:cs typeface="Malgun Gothic"/>
              </a:rPr>
              <a:t>LeakyReLU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→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5" b="1">
                <a:latin typeface="Malgun Gothic"/>
                <a:cs typeface="Malgun Gothic"/>
              </a:rPr>
              <a:t>ReLU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→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85" b="1">
                <a:latin typeface="Malgun Gothic"/>
                <a:cs typeface="Malgun Gothic"/>
              </a:rPr>
              <a:t>tanh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00" b="1">
                <a:latin typeface="Malgun Gothic"/>
                <a:cs typeface="Malgun Gothic"/>
              </a:rPr>
              <a:t>→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sigmoid</a:t>
            </a:r>
            <a:r>
              <a:rPr dirty="0" sz="2000" spc="-14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순으로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사용해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것을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권장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007" y="2179294"/>
            <a:ext cx="609600" cy="768350"/>
            <a:chOff x="64007" y="2179294"/>
            <a:chExt cx="609600" cy="7683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" y="2179294"/>
              <a:ext cx="609587" cy="768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2205228"/>
              <a:ext cx="507492" cy="6659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77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017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</a:t>
            </a:r>
            <a:r>
              <a:rPr dirty="0" sz="2800" spc="-365"/>
              <a:t>의</a:t>
            </a:r>
            <a:r>
              <a:rPr dirty="0" sz="2800" spc="-175"/>
              <a:t> </a:t>
            </a:r>
            <a:r>
              <a:rPr dirty="0" sz="2800" spc="-365"/>
              <a:t>활성화</a:t>
            </a:r>
            <a:r>
              <a:rPr dirty="0" sz="2800" spc="-175"/>
              <a:t> </a:t>
            </a:r>
            <a:r>
              <a:rPr dirty="0" sz="2800" spc="-370"/>
              <a:t>함수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87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87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9915" y="1089660"/>
          <a:ext cx="9578340" cy="522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55"/>
                <a:gridCol w="4680585"/>
                <a:gridCol w="3383915"/>
              </a:tblGrid>
              <a:tr h="4069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이름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함수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406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20">
                          <a:latin typeface="Malgun Gothic"/>
                          <a:cs typeface="Malgun Gothic"/>
                        </a:rPr>
                        <a:t>softmax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tensorflow.keras.activations.softmax(x,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5">
                          <a:latin typeface="Malgun Gothic"/>
                          <a:cs typeface="Malgun Gothic"/>
                        </a:rPr>
                        <a:t>axis=-1)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Softmax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activation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function.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067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tensorflow.keras.activations.elu(x,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alpha=1.0)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pone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ntial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linear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un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40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30">
                          <a:latin typeface="Malgun Gothic"/>
                          <a:cs typeface="Malgun Gothic"/>
                        </a:rPr>
                        <a:t>selu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tensorflow.keras.activations.selu(x)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Scaled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Exponential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Linear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Unit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5">
                          <a:latin typeface="Malgun Gothic"/>
                          <a:cs typeface="Malgun Gothic"/>
                        </a:rPr>
                        <a:t>(SELU).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06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softplus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tensorflow.keras.activations.softplus(x)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ftp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lus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40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softsign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tensorflow.keras.activations.softsign(x)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oft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ign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at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on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functi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400" spc="-15">
                          <a:latin typeface="Malgun Gothic"/>
                          <a:cs typeface="Malgun Gothic"/>
                        </a:rPr>
                        <a:t>relu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200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69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tensorflow.keras.activations.relu(x,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alpha=0.0, </a:t>
                      </a:r>
                      <a:r>
                        <a:rPr dirty="0" sz="1400" spc="-4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max_value=None,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threshold=0.0)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400" spc="-2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ectified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ar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Unit.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200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4067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-15">
                          <a:latin typeface="Malgun Gothic"/>
                          <a:cs typeface="Malgun Gothic"/>
                        </a:rPr>
                        <a:t>tanh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tensorflow.keras.activations.tanh(x)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Hype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rbolic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tang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069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sigmoid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tensorflow.keras.activations.sigmoid(x)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gmo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i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400" spc="-15">
                          <a:latin typeface="Malgun Gothic"/>
                          <a:cs typeface="Malgun Gothic"/>
                        </a:rPr>
                        <a:t>hard_sigmoid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206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tensorflow.keras.activations.hard_sigmoid(x)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206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467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ter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to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pu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te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than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sigm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id 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activation.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110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exponential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tensorflow.keras.activations.exponential(x)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Exponential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(base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e)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activation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function.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4068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linear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tensorflow.keras.activations.linear(x)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Linear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45">
                          <a:latin typeface="Malgun Gothic"/>
                          <a:cs typeface="Malgun Gothic"/>
                        </a:rPr>
                        <a:t>(i.e.</a:t>
                      </a:r>
                      <a:r>
                        <a:rPr dirty="0" sz="1400" spc="-6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identity)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activation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function.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6692265" y="535685"/>
            <a:ext cx="2919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5"/>
              </a:rPr>
              <a:t>https://keras.io/activations/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842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5"/>
              <a:t>Advanced</a:t>
            </a:r>
            <a:r>
              <a:rPr dirty="0" sz="2800" spc="-175"/>
              <a:t> </a:t>
            </a:r>
            <a:r>
              <a:rPr dirty="0" sz="2800" spc="-114"/>
              <a:t>Activation</a:t>
            </a:r>
            <a:r>
              <a:rPr dirty="0" sz="2800" spc="-165"/>
              <a:t> </a:t>
            </a:r>
            <a:r>
              <a:rPr dirty="0" sz="2800" spc="-90"/>
              <a:t>functions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9915" y="1089660"/>
          <a:ext cx="9650730" cy="520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0"/>
                <a:gridCol w="6106795"/>
                <a:gridCol w="1885314"/>
              </a:tblGrid>
              <a:tr h="3978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이름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함수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400" spc="-17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설명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840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30">
                          <a:latin typeface="Malgun Gothic"/>
                          <a:cs typeface="Malgun Gothic"/>
                        </a:rPr>
                        <a:t>LeakyReLU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tensorflow.keras.layers.LeakyReLU(alpha=0.3)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91440" marR="257175">
                        <a:lnSpc>
                          <a:spcPct val="100000"/>
                        </a:lnSpc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Rectifier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Nonlinearities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Improve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Neural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Network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Acoustic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Models,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2013 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dirty="0" u="sng" sz="14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Malgun Gothic"/>
                          <a:cs typeface="Malgun Gothic"/>
                          <a:hlinkClick r:id="rId5"/>
                        </a:rPr>
                        <a:t>https://ai.stanford.edu/~amaas/papers/relu_hybrid_icml2013_final.pdf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0160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L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eaky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si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of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 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ectified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ar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Unit.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73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1085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45">
                          <a:latin typeface="Malgun Gothic"/>
                          <a:cs typeface="Malgun Gothic"/>
                        </a:rPr>
                        <a:t>PReLU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2829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tensorflow.keras.layers.PReLU(alpha_initializer='zeros',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alpha_regularizer=None, alpha_constraint=None,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shared_axes=None)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Delving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Deep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30">
                          <a:latin typeface="Malgun Gothic"/>
                          <a:cs typeface="Malgun Gothic"/>
                        </a:rPr>
                        <a:t>into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35">
                          <a:latin typeface="Malgun Gothic"/>
                          <a:cs typeface="Malgun Gothic"/>
                        </a:rPr>
                        <a:t>Rectifiers:</a:t>
                      </a:r>
                      <a:r>
                        <a:rPr dirty="0" sz="1400" spc="-13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Surpassing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5">
                          <a:latin typeface="Malgun Gothic"/>
                          <a:cs typeface="Malgun Gothic"/>
                        </a:rPr>
                        <a:t>Human-Level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Performance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45">
                          <a:latin typeface="Malgun Gothic"/>
                          <a:cs typeface="Malgun Gothic"/>
                        </a:rPr>
                        <a:t>on </a:t>
                      </a:r>
                      <a:r>
                        <a:rPr dirty="0" sz="1400" spc="-4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ImageNet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Classification,</a:t>
                      </a:r>
                      <a:r>
                        <a:rPr dirty="0" sz="14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2015.06(</a:t>
                      </a:r>
                      <a:r>
                        <a:rPr dirty="0" u="sng" sz="14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Malgun Gothic"/>
                          <a:cs typeface="Malgun Gothic"/>
                          <a:hlinkClick r:id="rId6"/>
                        </a:rPr>
                        <a:t>https://arxiv.org/abs/1502.01852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2710" marR="165735">
                        <a:lnSpc>
                          <a:spcPct val="100000"/>
                        </a:lnSpc>
                      </a:pPr>
                      <a:r>
                        <a:rPr dirty="0" sz="1400" spc="-2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m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etr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ic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ectified 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Linear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Unit.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840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70">
                          <a:latin typeface="Malgun Gothic"/>
                          <a:cs typeface="Malgun Gothic"/>
                        </a:rPr>
                        <a:t>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tensorflow.keras.layers.ELU(alpha=1.0)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91440" marR="349250">
                        <a:lnSpc>
                          <a:spcPct val="100000"/>
                        </a:lnSpc>
                      </a:pPr>
                      <a:r>
                        <a:rPr dirty="0" sz="1400" spc="25">
                          <a:latin typeface="Malgun Gothic"/>
                          <a:cs typeface="Malgun Gothic"/>
                        </a:rPr>
                        <a:t>Fast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35">
                          <a:latin typeface="Malgun Gothic"/>
                          <a:cs typeface="Malgun Gothic"/>
                        </a:rPr>
                        <a:t>and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Accurate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Deep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Network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Learning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by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Exponential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10">
                          <a:latin typeface="Malgun Gothic"/>
                          <a:cs typeface="Malgun Gothic"/>
                        </a:rPr>
                        <a:t>Linear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30">
                          <a:latin typeface="Malgun Gothic"/>
                          <a:cs typeface="Malgun Gothic"/>
                        </a:rPr>
                        <a:t>Units, </a:t>
                      </a:r>
                      <a:r>
                        <a:rPr dirty="0" sz="1400" spc="-4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30">
                          <a:latin typeface="Malgun Gothic"/>
                          <a:cs typeface="Malgun Gothic"/>
                        </a:rPr>
                        <a:t>2015.11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5">
                          <a:latin typeface="Malgun Gothic"/>
                          <a:cs typeface="Malgun Gothic"/>
                        </a:rPr>
                        <a:t>(ELUs)(</a:t>
                      </a:r>
                      <a:r>
                        <a:rPr dirty="0" u="sng" sz="1400" spc="2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Malgun Gothic"/>
                          <a:cs typeface="Malgun Gothic"/>
                          <a:hlinkClick r:id="rId7"/>
                        </a:rPr>
                        <a:t>https://arxiv.org/abs/1511.07289v1</a:t>
                      </a:r>
                      <a:r>
                        <a:rPr dirty="0" sz="1400" spc="25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1305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E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pone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ntial</a:t>
                      </a:r>
                      <a:r>
                        <a:rPr dirty="0" sz="1400" spc="-114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ar  </a:t>
                      </a:r>
                      <a:r>
                        <a:rPr dirty="0" sz="1400" spc="15">
                          <a:latin typeface="Malgun Gothic"/>
                          <a:cs typeface="Malgun Gothic"/>
                        </a:rPr>
                        <a:t>Unit.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746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840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5">
                          <a:latin typeface="Malgun Gothic"/>
                          <a:cs typeface="Malgun Gothic"/>
                        </a:rPr>
                        <a:t>ThresholdedReLU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tensorflow.keras.layers.ThresholdedReLU(theta=1.0)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91440" marR="609600">
                        <a:lnSpc>
                          <a:spcPct val="100000"/>
                        </a:lnSpc>
                      </a:pPr>
                      <a:r>
                        <a:rPr dirty="0" sz="1400" spc="25">
                          <a:latin typeface="Malgun Gothic"/>
                          <a:cs typeface="Malgun Gothic"/>
                        </a:rPr>
                        <a:t>Zero-Bias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Autoencoders</a:t>
                      </a:r>
                      <a:r>
                        <a:rPr dirty="0" sz="1400" spc="-13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35">
                          <a:latin typeface="Malgun Gothic"/>
                          <a:cs typeface="Malgun Gothic"/>
                        </a:rPr>
                        <a:t>and</a:t>
                      </a:r>
                      <a:r>
                        <a:rPr dirty="0" sz="14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the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35">
                          <a:latin typeface="Malgun Gothic"/>
                          <a:cs typeface="Malgun Gothic"/>
                        </a:rPr>
                        <a:t>Benefits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0">
                          <a:latin typeface="Malgun Gothic"/>
                          <a:cs typeface="Malgun Gothic"/>
                        </a:rPr>
                        <a:t>of</a:t>
                      </a:r>
                      <a:r>
                        <a:rPr dirty="0" sz="14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Co-Adapting</a:t>
                      </a:r>
                      <a:r>
                        <a:rPr dirty="0" sz="1400" spc="-12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5">
                          <a:latin typeface="Malgun Gothic"/>
                          <a:cs typeface="Malgun Gothic"/>
                        </a:rPr>
                        <a:t>Features, </a:t>
                      </a:r>
                      <a:r>
                        <a:rPr dirty="0" sz="1400" spc="-4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2014.02(</a:t>
                      </a:r>
                      <a:r>
                        <a:rPr dirty="0" u="sng" sz="1400" spc="2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Malgun Gothic"/>
                          <a:cs typeface="Malgun Gothic"/>
                          <a:hlinkClick r:id="rId8"/>
                        </a:rPr>
                        <a:t>https://arxiv.org/abs/1402.3337</a:t>
                      </a:r>
                      <a:r>
                        <a:rPr dirty="0" sz="1400" spc="20">
                          <a:latin typeface="Malgun Gothic"/>
                          <a:cs typeface="Malgun Gothic"/>
                        </a:rPr>
                        <a:t>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Thresholded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1400" spc="-2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ectified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ar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Unit.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746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953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15">
                          <a:latin typeface="Malgun Gothic"/>
                          <a:cs typeface="Malgun Gothic"/>
                        </a:rPr>
                        <a:t>Softmax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20">
                          <a:latin typeface="Malgun Gothic"/>
                          <a:cs typeface="Malgun Gothic"/>
                        </a:rPr>
                        <a:t>tensorflow.keras.layers.Softmax(axis=-1)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098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>
                          <a:latin typeface="Malgun Gothic"/>
                          <a:cs typeface="Malgun Gothic"/>
                        </a:rPr>
                        <a:t>S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ftmax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 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function.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952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45">
                          <a:latin typeface="Malgun Gothic"/>
                          <a:cs typeface="Malgun Gothic"/>
                        </a:rPr>
                        <a:t>ReLU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276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 spc="10">
                          <a:latin typeface="Malgun Gothic"/>
                          <a:cs typeface="Malgun Gothic"/>
                        </a:rPr>
                        <a:t>tensorflow.keras.layers.ReLU(max_value=None, 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negative_slope=0.0, </a:t>
                      </a:r>
                      <a:r>
                        <a:rPr dirty="0" sz="1400" spc="-4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threshold=0.0)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49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 spc="-2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ectified</a:t>
                      </a:r>
                      <a:r>
                        <a:rPr dirty="0" sz="14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Line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ar</a:t>
                      </a:r>
                      <a:r>
                        <a:rPr dirty="0" sz="1400" spc="-11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Unit 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</a:t>
                      </a:r>
                      <a:r>
                        <a:rPr dirty="0" sz="1400" spc="-5">
                          <a:latin typeface="Malgun Gothic"/>
                          <a:cs typeface="Malgun Gothic"/>
                        </a:rPr>
                        <a:t>c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ti</a:t>
                      </a:r>
                      <a:r>
                        <a:rPr dirty="0" sz="1400" spc="-15">
                          <a:latin typeface="Malgun Gothic"/>
                          <a:cs typeface="Malgun Gothic"/>
                        </a:rPr>
                        <a:t>v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ati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fu</a:t>
                      </a:r>
                      <a:r>
                        <a:rPr dirty="0" sz="1400" spc="5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cti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o</a:t>
                      </a:r>
                      <a:r>
                        <a:rPr dirty="0" sz="1400">
                          <a:latin typeface="Malgun Gothic"/>
                          <a:cs typeface="Malgun Gothic"/>
                        </a:rPr>
                        <a:t>n.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46265" y="5695632"/>
            <a:ext cx="9631680" cy="595630"/>
          </a:xfrm>
          <a:custGeom>
            <a:avLst/>
            <a:gdLst/>
            <a:ahLst/>
            <a:cxnLst/>
            <a:rect l="l" t="t" r="r" b="b"/>
            <a:pathLst>
              <a:path w="9631680" h="595629">
                <a:moveTo>
                  <a:pt x="9631210" y="0"/>
                </a:moveTo>
                <a:lnTo>
                  <a:pt x="7745387" y="0"/>
                </a:lnTo>
                <a:lnTo>
                  <a:pt x="1638427" y="0"/>
                </a:lnTo>
                <a:lnTo>
                  <a:pt x="0" y="0"/>
                </a:lnTo>
                <a:lnTo>
                  <a:pt x="0" y="595249"/>
                </a:lnTo>
                <a:lnTo>
                  <a:pt x="1638338" y="595249"/>
                </a:lnTo>
                <a:lnTo>
                  <a:pt x="7745387" y="595249"/>
                </a:lnTo>
                <a:lnTo>
                  <a:pt x="9631210" y="595249"/>
                </a:lnTo>
                <a:lnTo>
                  <a:pt x="9631210" y="0"/>
                </a:lnTo>
                <a:close/>
              </a:path>
            </a:pathLst>
          </a:custGeom>
          <a:solidFill>
            <a:srgbClr val="E9EC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118608" y="625221"/>
            <a:ext cx="4726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9"/>
              </a:rPr>
              <a:t>https://keras.io/layers/advanced-activations/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87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87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4627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케라스에</a:t>
            </a:r>
            <a:r>
              <a:rPr dirty="0" sz="2800" spc="-365"/>
              <a:t>서</a:t>
            </a:r>
            <a:r>
              <a:rPr dirty="0" sz="2800" spc="-170"/>
              <a:t> </a:t>
            </a:r>
            <a:r>
              <a:rPr dirty="0" sz="2800" spc="-370"/>
              <a:t>활성</a:t>
            </a:r>
            <a:r>
              <a:rPr dirty="0" sz="2800" spc="-365"/>
              <a:t>화</a:t>
            </a:r>
            <a:r>
              <a:rPr dirty="0" sz="2800" spc="-175"/>
              <a:t> </a:t>
            </a:r>
            <a:r>
              <a:rPr dirty="0" sz="2800" spc="-370"/>
              <a:t>함</a:t>
            </a:r>
            <a:r>
              <a:rPr dirty="0" sz="2800" spc="-365"/>
              <a:t>수</a:t>
            </a:r>
            <a:r>
              <a:rPr dirty="0" sz="2800" spc="-170"/>
              <a:t> </a:t>
            </a:r>
            <a:r>
              <a:rPr dirty="0" sz="2800" spc="-370"/>
              <a:t>사</a:t>
            </a:r>
            <a:r>
              <a:rPr dirty="0" sz="2800" spc="-365"/>
              <a:t>용</a:t>
            </a:r>
            <a:r>
              <a:rPr dirty="0" sz="2800" spc="-175"/>
              <a:t> </a:t>
            </a:r>
            <a:r>
              <a:rPr dirty="0" sz="2800" spc="-365"/>
              <a:t>예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608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활성</a:t>
            </a:r>
            <a:r>
              <a:rPr dirty="0" sz="1000" spc="-135">
                <a:latin typeface="Malgun Gothic"/>
                <a:cs typeface="Malgun Gothic"/>
              </a:rPr>
              <a:t>화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함수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07" y="1170406"/>
            <a:ext cx="9641205" cy="768350"/>
            <a:chOff x="64007" y="1170406"/>
            <a:chExt cx="9641205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051" y="2180844"/>
            <a:ext cx="9289034" cy="4373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5401" y="1290574"/>
            <a:ext cx="8730615" cy="1226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문자열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함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이름으로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5" b="1">
                <a:latin typeface="Malgun Gothic"/>
                <a:cs typeface="Malgun Gothic"/>
              </a:rPr>
              <a:t>P</a:t>
            </a:r>
            <a:r>
              <a:rPr dirty="0" sz="2000" spc="-30" b="1">
                <a:latin typeface="Malgun Gothic"/>
                <a:cs typeface="Malgun Gothic"/>
              </a:rPr>
              <a:t>R</a:t>
            </a:r>
            <a:r>
              <a:rPr dirty="0" sz="2000" spc="55" b="1">
                <a:latin typeface="Malgun Gothic"/>
                <a:cs typeface="Malgun Gothic"/>
              </a:rPr>
              <a:t>e</a:t>
            </a:r>
            <a:r>
              <a:rPr dirty="0" sz="2000" spc="-25" b="1">
                <a:latin typeface="Malgun Gothic"/>
                <a:cs typeface="Malgun Gothic"/>
              </a:rPr>
              <a:t>L</a:t>
            </a:r>
            <a:r>
              <a:rPr dirty="0" sz="2000" spc="-25" b="1">
                <a:latin typeface="Malgun Gothic"/>
                <a:cs typeface="Malgun Gothic"/>
              </a:rPr>
              <a:t>U</a:t>
            </a:r>
            <a:r>
              <a:rPr dirty="0" sz="2000" spc="75" b="1">
                <a:latin typeface="Malgun Gothic"/>
                <a:cs typeface="Malgun Gothic"/>
              </a:rPr>
              <a:t>,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Li</a:t>
            </a:r>
            <a:r>
              <a:rPr dirty="0" sz="2000" spc="-30" b="1">
                <a:latin typeface="Malgun Gothic"/>
                <a:cs typeface="Malgun Gothic"/>
              </a:rPr>
              <a:t>c</a:t>
            </a:r>
            <a:r>
              <a:rPr dirty="0" sz="2000" spc="-60" b="1">
                <a:latin typeface="Malgun Gothic"/>
                <a:cs typeface="Malgun Gothic"/>
              </a:rPr>
              <a:t>k</a:t>
            </a:r>
            <a:r>
              <a:rPr dirty="0" sz="2000" b="1">
                <a:latin typeface="Malgun Gothic"/>
                <a:cs typeface="Malgun Gothic"/>
              </a:rPr>
              <a:t>e</a:t>
            </a:r>
            <a:r>
              <a:rPr dirty="0" sz="2000" spc="-20" b="1">
                <a:latin typeface="Malgun Gothic"/>
                <a:cs typeface="Malgun Gothic"/>
              </a:rPr>
              <a:t>y</a:t>
            </a:r>
            <a:r>
              <a:rPr dirty="0" sz="2000" spc="-65" b="1">
                <a:latin typeface="Malgun Gothic"/>
                <a:cs typeface="Malgun Gothic"/>
              </a:rPr>
              <a:t>R</a:t>
            </a:r>
            <a:r>
              <a:rPr dirty="0" sz="2000" spc="55" b="1">
                <a:latin typeface="Malgun Gothic"/>
                <a:cs typeface="Malgun Gothic"/>
              </a:rPr>
              <a:t>e</a:t>
            </a:r>
            <a:r>
              <a:rPr dirty="0" sz="2000" spc="-25" b="1">
                <a:latin typeface="Malgun Gothic"/>
                <a:cs typeface="Malgun Gothic"/>
              </a:rPr>
              <a:t>L</a:t>
            </a:r>
            <a:r>
              <a:rPr dirty="0" sz="2000" spc="-25" b="1">
                <a:latin typeface="Malgun Gothic"/>
                <a:cs typeface="Malgun Gothic"/>
              </a:rPr>
              <a:t>U</a:t>
            </a:r>
            <a:r>
              <a:rPr dirty="0" sz="2000" spc="-17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등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일부</a:t>
            </a:r>
            <a:r>
              <a:rPr dirty="0" sz="2000" spc="-12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55" b="1">
                <a:latin typeface="Malgun Gothic"/>
                <a:cs typeface="Malgun Gothic"/>
              </a:rPr>
              <a:t>l</a:t>
            </a:r>
            <a:r>
              <a:rPr dirty="0" sz="2000" spc="-100" b="1">
                <a:latin typeface="Malgun Gothic"/>
                <a:cs typeface="Malgun Gothic"/>
              </a:rPr>
              <a:t>a</a:t>
            </a:r>
            <a:r>
              <a:rPr dirty="0" sz="2000" spc="-95" b="1">
                <a:latin typeface="Malgun Gothic"/>
                <a:cs typeface="Malgun Gothic"/>
              </a:rPr>
              <a:t>y</a:t>
            </a:r>
            <a:r>
              <a:rPr dirty="0" sz="2000" spc="-45" b="1">
                <a:latin typeface="Malgun Gothic"/>
                <a:cs typeface="Malgun Gothic"/>
              </a:rPr>
              <a:t>e</a:t>
            </a:r>
            <a:r>
              <a:rPr dirty="0" sz="2000" spc="-60" b="1">
                <a:latin typeface="Malgun Gothic"/>
                <a:cs typeface="Malgun Gothic"/>
              </a:rPr>
              <a:t>r</a:t>
            </a:r>
            <a:r>
              <a:rPr dirty="0" sz="2000" spc="90" b="1">
                <a:latin typeface="Malgun Gothic"/>
                <a:cs typeface="Malgun Gothic"/>
              </a:rPr>
              <a:t>s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모듈안에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정의되어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007" y="2064994"/>
            <a:ext cx="609600" cy="768350"/>
            <a:chOff x="64007" y="2064994"/>
            <a:chExt cx="609600" cy="7683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2064994"/>
              <a:ext cx="609587" cy="7681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" y="2090928"/>
              <a:ext cx="507492" cy="66598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297" y="3117853"/>
            <a:ext cx="9455294" cy="290279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733793" y="4699533"/>
            <a:ext cx="2926080" cy="117792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600" spc="-210">
                <a:latin typeface="Malgun Gothic"/>
                <a:cs typeface="Malgun Gothic"/>
              </a:rPr>
              <a:t>문자열로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ct val="118100"/>
              </a:lnSpc>
              <a:spcBef>
                <a:spcPts val="5"/>
              </a:spcBef>
            </a:pPr>
            <a:r>
              <a:rPr dirty="0" sz="1600" spc="-210">
                <a:latin typeface="Malgun Gothic"/>
                <a:cs typeface="Malgun Gothic"/>
              </a:rPr>
              <a:t>클래스로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객체를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생성해서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지정  클래스로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객체를</a:t>
            </a:r>
            <a:r>
              <a:rPr dirty="0" sz="1600" spc="-7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생성한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변수로</a:t>
            </a:r>
            <a:r>
              <a:rPr dirty="0" sz="1600" spc="-70">
                <a:latin typeface="Malgun Gothic"/>
                <a:cs typeface="Malgun Gothic"/>
              </a:rPr>
              <a:t> </a:t>
            </a:r>
            <a:r>
              <a:rPr dirty="0" sz="1600" spc="-165">
                <a:latin typeface="Malgun Gothic"/>
                <a:cs typeface="Malgun Gothic"/>
              </a:rPr>
              <a:t>지정  함수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이름으로</a:t>
            </a:r>
            <a:r>
              <a:rPr dirty="0" sz="1600" spc="-80">
                <a:latin typeface="Malgun Gothic"/>
                <a:cs typeface="Malgun Gothic"/>
              </a:rPr>
              <a:t> </a:t>
            </a:r>
            <a:r>
              <a:rPr dirty="0" sz="1600" spc="-210">
                <a:latin typeface="Malgun Gothic"/>
                <a:cs typeface="Malgun Gothic"/>
              </a:rPr>
              <a:t>지정</a:t>
            </a:r>
            <a:endParaRPr sz="16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8388" y="3198876"/>
            <a:ext cx="4753610" cy="2475230"/>
            <a:chOff x="818388" y="3198876"/>
            <a:chExt cx="4753610" cy="2475230"/>
          </a:xfrm>
        </p:grpSpPr>
        <p:sp>
          <p:nvSpPr>
            <p:cNvPr id="16" name="object 16"/>
            <p:cNvSpPr/>
            <p:nvPr/>
          </p:nvSpPr>
          <p:spPr>
            <a:xfrm>
              <a:off x="3853433" y="3542538"/>
              <a:ext cx="883919" cy="535305"/>
            </a:xfrm>
            <a:custGeom>
              <a:avLst/>
              <a:gdLst/>
              <a:ahLst/>
              <a:cxnLst/>
              <a:rect l="l" t="t" r="r" b="b"/>
              <a:pathLst>
                <a:path w="883920" h="535304">
                  <a:moveTo>
                    <a:pt x="0" y="534924"/>
                  </a:moveTo>
                  <a:lnTo>
                    <a:pt x="883919" y="534924"/>
                  </a:lnTo>
                  <a:lnTo>
                    <a:pt x="883919" y="0"/>
                  </a:lnTo>
                  <a:lnTo>
                    <a:pt x="0" y="0"/>
                  </a:lnTo>
                  <a:lnTo>
                    <a:pt x="0" y="534924"/>
                  </a:lnTo>
                  <a:close/>
                </a:path>
              </a:pathLst>
            </a:custGeom>
            <a:ln w="28956">
              <a:solidFill>
                <a:srgbClr val="4F81B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53433" y="3213354"/>
              <a:ext cx="1605280" cy="317500"/>
            </a:xfrm>
            <a:custGeom>
              <a:avLst/>
              <a:gdLst/>
              <a:ahLst/>
              <a:cxnLst/>
              <a:rect l="l" t="t" r="r" b="b"/>
              <a:pathLst>
                <a:path w="1605279" h="317500">
                  <a:moveTo>
                    <a:pt x="0" y="316991"/>
                  </a:moveTo>
                  <a:lnTo>
                    <a:pt x="1604772" y="316991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28956">
              <a:solidFill>
                <a:srgbClr val="EE494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388" y="4096499"/>
              <a:ext cx="2609088" cy="37796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5632" y="4123944"/>
              <a:ext cx="2519680" cy="288290"/>
            </a:xfrm>
            <a:custGeom>
              <a:avLst/>
              <a:gdLst/>
              <a:ahLst/>
              <a:cxnLst/>
              <a:rect l="l" t="t" r="r" b="b"/>
              <a:pathLst>
                <a:path w="2519679" h="288289">
                  <a:moveTo>
                    <a:pt x="0" y="288035"/>
                  </a:moveTo>
                  <a:lnTo>
                    <a:pt x="2519172" y="288035"/>
                  </a:lnTo>
                  <a:lnTo>
                    <a:pt x="2519172" y="0"/>
                  </a:lnTo>
                  <a:lnTo>
                    <a:pt x="0" y="0"/>
                  </a:lnTo>
                  <a:lnTo>
                    <a:pt x="0" y="288035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3959" y="5295900"/>
              <a:ext cx="557822" cy="3779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61203" y="5323332"/>
              <a:ext cx="467995" cy="288290"/>
            </a:xfrm>
            <a:custGeom>
              <a:avLst/>
              <a:gdLst/>
              <a:ahLst/>
              <a:cxnLst/>
              <a:rect l="l" t="t" r="r" b="b"/>
              <a:pathLst>
                <a:path w="467995" h="288289">
                  <a:moveTo>
                    <a:pt x="0" y="288036"/>
                  </a:moveTo>
                  <a:lnTo>
                    <a:pt x="467868" y="288036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85566" y="4259580"/>
              <a:ext cx="1947545" cy="1064895"/>
            </a:xfrm>
            <a:custGeom>
              <a:avLst/>
              <a:gdLst/>
              <a:ahLst/>
              <a:cxnLst/>
              <a:rect l="l" t="t" r="r" b="b"/>
              <a:pathLst>
                <a:path w="1947545" h="1064895">
                  <a:moveTo>
                    <a:pt x="1899539" y="988187"/>
                  </a:moveTo>
                  <a:lnTo>
                    <a:pt x="1871345" y="988187"/>
                  </a:lnTo>
                  <a:lnTo>
                    <a:pt x="1909445" y="1064387"/>
                  </a:lnTo>
                  <a:lnTo>
                    <a:pt x="1941195" y="1000887"/>
                  </a:lnTo>
                  <a:lnTo>
                    <a:pt x="1899539" y="1000887"/>
                  </a:lnTo>
                  <a:lnTo>
                    <a:pt x="1899539" y="988187"/>
                  </a:lnTo>
                  <a:close/>
                </a:path>
                <a:path w="1947545" h="1064895">
                  <a:moveTo>
                    <a:pt x="1899539" y="9906"/>
                  </a:moveTo>
                  <a:lnTo>
                    <a:pt x="1899539" y="1000887"/>
                  </a:lnTo>
                  <a:lnTo>
                    <a:pt x="1919351" y="1000887"/>
                  </a:lnTo>
                  <a:lnTo>
                    <a:pt x="1919351" y="19812"/>
                  </a:lnTo>
                  <a:lnTo>
                    <a:pt x="1909445" y="19812"/>
                  </a:lnTo>
                  <a:lnTo>
                    <a:pt x="1899539" y="9906"/>
                  </a:lnTo>
                  <a:close/>
                </a:path>
                <a:path w="1947545" h="1064895">
                  <a:moveTo>
                    <a:pt x="1947545" y="988187"/>
                  </a:moveTo>
                  <a:lnTo>
                    <a:pt x="1919351" y="988187"/>
                  </a:lnTo>
                  <a:lnTo>
                    <a:pt x="1919351" y="1000887"/>
                  </a:lnTo>
                  <a:lnTo>
                    <a:pt x="1941195" y="1000887"/>
                  </a:lnTo>
                  <a:lnTo>
                    <a:pt x="1947545" y="988187"/>
                  </a:lnTo>
                  <a:close/>
                </a:path>
                <a:path w="1947545" h="1064895">
                  <a:moveTo>
                    <a:pt x="191490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899539" y="19812"/>
                  </a:lnTo>
                  <a:lnTo>
                    <a:pt x="1899539" y="9906"/>
                  </a:lnTo>
                  <a:lnTo>
                    <a:pt x="1919351" y="9906"/>
                  </a:lnTo>
                  <a:lnTo>
                    <a:pt x="1919351" y="4445"/>
                  </a:lnTo>
                  <a:lnTo>
                    <a:pt x="1914906" y="0"/>
                  </a:lnTo>
                  <a:close/>
                </a:path>
                <a:path w="1947545" h="1064895">
                  <a:moveTo>
                    <a:pt x="1919351" y="9906"/>
                  </a:moveTo>
                  <a:lnTo>
                    <a:pt x="1899539" y="9906"/>
                  </a:lnTo>
                  <a:lnTo>
                    <a:pt x="1909445" y="19812"/>
                  </a:lnTo>
                  <a:lnTo>
                    <a:pt x="1919351" y="19812"/>
                  </a:lnTo>
                  <a:lnTo>
                    <a:pt x="1919351" y="9906"/>
                  </a:lnTo>
                  <a:close/>
                </a:path>
              </a:pathLst>
            </a:custGeom>
            <a:solidFill>
              <a:srgbClr val="F640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8606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머신러</a:t>
            </a:r>
            <a:r>
              <a:rPr dirty="0" sz="2800" spc="-365"/>
              <a:t>닝</a:t>
            </a:r>
            <a:r>
              <a:rPr dirty="0" sz="2800" spc="-175"/>
              <a:t> </a:t>
            </a:r>
            <a:r>
              <a:rPr dirty="0" sz="2800" spc="-125"/>
              <a:t>v</a:t>
            </a:r>
            <a:r>
              <a:rPr dirty="0" sz="2800" spc="110"/>
              <a:t>s.</a:t>
            </a:r>
            <a:r>
              <a:rPr dirty="0" sz="2800" spc="-170"/>
              <a:t> </a:t>
            </a:r>
            <a:r>
              <a:rPr dirty="0" sz="2800" spc="-370"/>
              <a:t>딥러닝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237540" y="1069085"/>
            <a:ext cx="9244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0"/>
              </a:spcBef>
              <a:buSzPct val="85416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400" spc="-315">
                <a:latin typeface="Malgun Gothic"/>
                <a:cs typeface="Malgun Gothic"/>
              </a:rPr>
              <a:t>딥러닝은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학습데이터에서</a:t>
            </a:r>
            <a:r>
              <a:rPr dirty="0" sz="2400" spc="-150">
                <a:latin typeface="Malgun Gothic"/>
                <a:cs typeface="Malgun Gothic"/>
              </a:rPr>
              <a:t> </a:t>
            </a:r>
            <a:r>
              <a:rPr dirty="0" sz="2400" spc="-310">
                <a:latin typeface="Malgun Gothic"/>
                <a:cs typeface="Malgun Gothic"/>
              </a:rPr>
              <a:t>주요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40">
                <a:latin typeface="Malgun Gothic"/>
                <a:cs typeface="Malgun Gothic"/>
              </a:rPr>
              <a:t>Feature를</a:t>
            </a:r>
            <a:r>
              <a:rPr dirty="0" sz="2400" spc="-125">
                <a:latin typeface="Malgun Gothic"/>
                <a:cs typeface="Malgun Gothic"/>
              </a:rPr>
              <a:t> </a:t>
            </a:r>
            <a:r>
              <a:rPr dirty="0" sz="2400" spc="-254">
                <a:latin typeface="Malgun Gothic"/>
                <a:cs typeface="Malgun Gothic"/>
              </a:rPr>
              <a:t>추출/선택하는</a:t>
            </a:r>
            <a:r>
              <a:rPr dirty="0" sz="2400" spc="-14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과정까지도</a:t>
            </a:r>
            <a:r>
              <a:rPr dirty="0" sz="2400" spc="-155">
                <a:latin typeface="Malgun Gothic"/>
                <a:cs typeface="Malgun Gothic"/>
              </a:rPr>
              <a:t> </a:t>
            </a:r>
            <a:r>
              <a:rPr dirty="0" sz="2400" spc="-315">
                <a:latin typeface="Malgun Gothic"/>
                <a:cs typeface="Malgun Gothic"/>
              </a:rPr>
              <a:t>학습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27343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1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1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</a:t>
            </a:r>
            <a:r>
              <a:rPr dirty="0" sz="1000" spc="-135">
                <a:latin typeface="Malgun Gothic"/>
                <a:cs typeface="Malgun Gothic"/>
              </a:rPr>
              <a:t>닝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70">
                <a:latin typeface="Malgun Gothic"/>
                <a:cs typeface="Malgun Gothic"/>
              </a:rPr>
              <a:t> </a:t>
            </a:r>
            <a:r>
              <a:rPr dirty="0" sz="1000" spc="45">
                <a:latin typeface="Malgun Gothic"/>
                <a:cs typeface="Malgun Gothic"/>
              </a:rPr>
              <a:t>1.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인공신경</a:t>
            </a:r>
            <a:r>
              <a:rPr dirty="0" sz="1000" spc="-130">
                <a:latin typeface="Malgun Gothic"/>
                <a:cs typeface="Malgun Gothic"/>
              </a:rPr>
              <a:t>망</a:t>
            </a:r>
            <a:r>
              <a:rPr dirty="0" sz="1000" spc="-135">
                <a:latin typeface="Malgun Gothic"/>
                <a:cs typeface="Malgun Gothic"/>
              </a:rPr>
              <a:t>과</a:t>
            </a:r>
            <a:r>
              <a:rPr dirty="0" sz="1000" spc="-20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딥러닝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3094" y="2323338"/>
            <a:ext cx="1690370" cy="502920"/>
          </a:xfrm>
          <a:prstGeom prst="rect">
            <a:avLst/>
          </a:prstGeom>
          <a:solidFill>
            <a:srgbClr val="F1F1F1"/>
          </a:solidFill>
          <a:ln w="25908">
            <a:solidFill>
              <a:srgbClr val="7E7E7E"/>
            </a:solidFill>
          </a:ln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레이블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3094" y="3115817"/>
            <a:ext cx="1690370" cy="502920"/>
          </a:xfrm>
          <a:prstGeom prst="rect">
            <a:avLst/>
          </a:prstGeom>
          <a:solidFill>
            <a:srgbClr val="F1F1F1"/>
          </a:solidFill>
          <a:ln w="25908">
            <a:solidFill>
              <a:srgbClr val="7E7E7E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490220">
              <a:lnSpc>
                <a:spcPct val="100000"/>
              </a:lnSpc>
              <a:spcBef>
                <a:spcPts val="730"/>
              </a:spcBef>
            </a:pP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독립변수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1433" y="3115817"/>
            <a:ext cx="1690370" cy="502920"/>
          </a:xfrm>
          <a:prstGeom prst="rect">
            <a:avLst/>
          </a:prstGeom>
          <a:solidFill>
            <a:srgbClr val="00AFEF"/>
          </a:solidFill>
          <a:ln w="25907">
            <a:solidFill>
              <a:srgbClr val="7E7E7E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294005">
              <a:lnSpc>
                <a:spcPct val="100000"/>
              </a:lnSpc>
              <a:spcBef>
                <a:spcPts val="730"/>
              </a:spcBef>
            </a:pPr>
            <a:r>
              <a:rPr dirty="0" sz="1600" spc="-5">
                <a:solidFill>
                  <a:srgbClr val="404040"/>
                </a:solidFill>
                <a:latin typeface="Malgun Gothic"/>
                <a:cs typeface="Malgun Gothic"/>
              </a:rPr>
              <a:t>Feature</a:t>
            </a:r>
            <a:r>
              <a:rPr dirty="0" sz="1600" spc="-105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추출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49773" y="3115817"/>
            <a:ext cx="1690370" cy="502920"/>
          </a:xfrm>
          <a:prstGeom prst="rect">
            <a:avLst/>
          </a:prstGeom>
          <a:solidFill>
            <a:srgbClr val="00AFEF"/>
          </a:solidFill>
          <a:ln w="25907">
            <a:solidFill>
              <a:srgbClr val="7E7E7E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450850">
              <a:lnSpc>
                <a:spcPct val="100000"/>
              </a:lnSpc>
              <a:spcBef>
                <a:spcPts val="730"/>
              </a:spcBef>
            </a:pPr>
            <a:r>
              <a:rPr dirty="0" sz="1600" spc="10">
                <a:solidFill>
                  <a:srgbClr val="404040"/>
                </a:solidFill>
                <a:latin typeface="Malgun Gothic"/>
                <a:cs typeface="Malgun Gothic"/>
              </a:rPr>
              <a:t>Features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6590" y="2323338"/>
            <a:ext cx="1691639" cy="1295400"/>
          </a:xfrm>
          <a:prstGeom prst="rect">
            <a:avLst/>
          </a:prstGeom>
          <a:solidFill>
            <a:srgbClr val="00AFEF"/>
          </a:solidFill>
          <a:ln w="25907">
            <a:solidFill>
              <a:srgbClr val="7E7E7E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492125" marR="485140">
              <a:lnSpc>
                <a:spcPct val="100000"/>
              </a:lnSpc>
              <a:spcBef>
                <a:spcPts val="5"/>
              </a:spcBef>
            </a:pPr>
            <a:r>
              <a:rPr dirty="0" sz="1600" spc="-185">
                <a:solidFill>
                  <a:srgbClr val="404040"/>
                </a:solidFill>
                <a:latin typeface="Malgun Gothic"/>
                <a:cs typeface="Malgun Gothic"/>
              </a:rPr>
              <a:t>머신러닝  알고리즘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22448" y="3328415"/>
            <a:ext cx="267970" cy="76200"/>
          </a:xfrm>
          <a:custGeom>
            <a:avLst/>
            <a:gdLst/>
            <a:ahLst/>
            <a:cxnLst/>
            <a:rect l="l" t="t" r="r" b="b"/>
            <a:pathLst>
              <a:path w="267969" h="76200">
                <a:moveTo>
                  <a:pt x="191515" y="0"/>
                </a:moveTo>
                <a:lnTo>
                  <a:pt x="191515" y="76200"/>
                </a:lnTo>
                <a:lnTo>
                  <a:pt x="255015" y="44450"/>
                </a:lnTo>
                <a:lnTo>
                  <a:pt x="204215" y="44450"/>
                </a:lnTo>
                <a:lnTo>
                  <a:pt x="204215" y="31750"/>
                </a:lnTo>
                <a:lnTo>
                  <a:pt x="255015" y="31750"/>
                </a:lnTo>
                <a:lnTo>
                  <a:pt x="191515" y="0"/>
                </a:lnTo>
                <a:close/>
              </a:path>
              <a:path w="267969" h="76200">
                <a:moveTo>
                  <a:pt x="1915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1515" y="44450"/>
                </a:lnTo>
                <a:lnTo>
                  <a:pt x="191515" y="31750"/>
                </a:lnTo>
                <a:close/>
              </a:path>
              <a:path w="267969" h="76200">
                <a:moveTo>
                  <a:pt x="255015" y="31750"/>
                </a:moveTo>
                <a:lnTo>
                  <a:pt x="204215" y="31750"/>
                </a:lnTo>
                <a:lnTo>
                  <a:pt x="204215" y="44450"/>
                </a:lnTo>
                <a:lnTo>
                  <a:pt x="255015" y="44450"/>
                </a:lnTo>
                <a:lnTo>
                  <a:pt x="267715" y="38100"/>
                </a:lnTo>
                <a:lnTo>
                  <a:pt x="255015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80788" y="3328415"/>
            <a:ext cx="267970" cy="76200"/>
          </a:xfrm>
          <a:custGeom>
            <a:avLst/>
            <a:gdLst/>
            <a:ahLst/>
            <a:cxnLst/>
            <a:rect l="l" t="t" r="r" b="b"/>
            <a:pathLst>
              <a:path w="267970" h="76200">
                <a:moveTo>
                  <a:pt x="191515" y="0"/>
                </a:moveTo>
                <a:lnTo>
                  <a:pt x="191515" y="76200"/>
                </a:lnTo>
                <a:lnTo>
                  <a:pt x="255015" y="44450"/>
                </a:lnTo>
                <a:lnTo>
                  <a:pt x="204215" y="44450"/>
                </a:lnTo>
                <a:lnTo>
                  <a:pt x="204215" y="31750"/>
                </a:lnTo>
                <a:lnTo>
                  <a:pt x="255015" y="31750"/>
                </a:lnTo>
                <a:lnTo>
                  <a:pt x="191515" y="0"/>
                </a:lnTo>
                <a:close/>
              </a:path>
              <a:path w="267970" h="76200">
                <a:moveTo>
                  <a:pt x="1915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1515" y="44450"/>
                </a:lnTo>
                <a:lnTo>
                  <a:pt x="191515" y="31750"/>
                </a:lnTo>
                <a:close/>
              </a:path>
              <a:path w="267970" h="76200">
                <a:moveTo>
                  <a:pt x="255015" y="31750"/>
                </a:moveTo>
                <a:lnTo>
                  <a:pt x="204215" y="31750"/>
                </a:lnTo>
                <a:lnTo>
                  <a:pt x="204215" y="44450"/>
                </a:lnTo>
                <a:lnTo>
                  <a:pt x="255015" y="44450"/>
                </a:lnTo>
                <a:lnTo>
                  <a:pt x="267715" y="38100"/>
                </a:lnTo>
                <a:lnTo>
                  <a:pt x="255015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39128" y="3328415"/>
            <a:ext cx="267970" cy="76200"/>
          </a:xfrm>
          <a:custGeom>
            <a:avLst/>
            <a:gdLst/>
            <a:ahLst/>
            <a:cxnLst/>
            <a:rect l="l" t="t" r="r" b="b"/>
            <a:pathLst>
              <a:path w="267970" h="76200">
                <a:moveTo>
                  <a:pt x="191516" y="0"/>
                </a:moveTo>
                <a:lnTo>
                  <a:pt x="191516" y="76200"/>
                </a:lnTo>
                <a:lnTo>
                  <a:pt x="255016" y="44450"/>
                </a:lnTo>
                <a:lnTo>
                  <a:pt x="204216" y="44450"/>
                </a:lnTo>
                <a:lnTo>
                  <a:pt x="204216" y="31750"/>
                </a:lnTo>
                <a:lnTo>
                  <a:pt x="255016" y="31750"/>
                </a:lnTo>
                <a:lnTo>
                  <a:pt x="191516" y="0"/>
                </a:lnTo>
                <a:close/>
              </a:path>
              <a:path w="267970" h="76200">
                <a:moveTo>
                  <a:pt x="1915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1516" y="44450"/>
                </a:lnTo>
                <a:lnTo>
                  <a:pt x="191516" y="31750"/>
                </a:lnTo>
                <a:close/>
              </a:path>
              <a:path w="267970" h="76200">
                <a:moveTo>
                  <a:pt x="255016" y="31750"/>
                </a:moveTo>
                <a:lnTo>
                  <a:pt x="204216" y="31750"/>
                </a:lnTo>
                <a:lnTo>
                  <a:pt x="204216" y="44450"/>
                </a:lnTo>
                <a:lnTo>
                  <a:pt x="255016" y="44450"/>
                </a:lnTo>
                <a:lnTo>
                  <a:pt x="267716" y="38100"/>
                </a:lnTo>
                <a:lnTo>
                  <a:pt x="255016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22448" y="2535935"/>
            <a:ext cx="4184015" cy="76200"/>
          </a:xfrm>
          <a:custGeom>
            <a:avLst/>
            <a:gdLst/>
            <a:ahLst/>
            <a:cxnLst/>
            <a:rect l="l" t="t" r="r" b="b"/>
            <a:pathLst>
              <a:path w="4184015" h="76200">
                <a:moveTo>
                  <a:pt x="4107687" y="0"/>
                </a:moveTo>
                <a:lnTo>
                  <a:pt x="4107687" y="76200"/>
                </a:lnTo>
                <a:lnTo>
                  <a:pt x="4171187" y="44450"/>
                </a:lnTo>
                <a:lnTo>
                  <a:pt x="4120387" y="44450"/>
                </a:lnTo>
                <a:lnTo>
                  <a:pt x="4120387" y="31750"/>
                </a:lnTo>
                <a:lnTo>
                  <a:pt x="4171187" y="31750"/>
                </a:lnTo>
                <a:lnTo>
                  <a:pt x="4107687" y="0"/>
                </a:lnTo>
                <a:close/>
              </a:path>
              <a:path w="4184015" h="76200">
                <a:moveTo>
                  <a:pt x="410768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07687" y="44450"/>
                </a:lnTo>
                <a:lnTo>
                  <a:pt x="4107687" y="31750"/>
                </a:lnTo>
                <a:close/>
              </a:path>
              <a:path w="4184015" h="76200">
                <a:moveTo>
                  <a:pt x="4171187" y="31750"/>
                </a:moveTo>
                <a:lnTo>
                  <a:pt x="4120387" y="31750"/>
                </a:lnTo>
                <a:lnTo>
                  <a:pt x="4120387" y="44450"/>
                </a:lnTo>
                <a:lnTo>
                  <a:pt x="4171187" y="44450"/>
                </a:lnTo>
                <a:lnTo>
                  <a:pt x="4183887" y="38100"/>
                </a:lnTo>
                <a:lnTo>
                  <a:pt x="4171187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21258" y="1782317"/>
            <a:ext cx="7993380" cy="2002789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395"/>
              </a:spcBef>
            </a:pPr>
            <a:r>
              <a:rPr dirty="0" sz="2000" spc="-254">
                <a:latin typeface="Malgun Gothic"/>
                <a:cs typeface="Malgun Gothic"/>
              </a:rPr>
              <a:t>머신러닝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훈련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과정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3094" y="4703826"/>
            <a:ext cx="1690370" cy="504825"/>
          </a:xfrm>
          <a:prstGeom prst="rect">
            <a:avLst/>
          </a:prstGeom>
          <a:solidFill>
            <a:srgbClr val="F1F1F1"/>
          </a:solidFill>
          <a:ln w="25908">
            <a:solidFill>
              <a:srgbClr val="7E7E7E"/>
            </a:solidFill>
          </a:ln>
        </p:spPr>
        <p:txBody>
          <a:bodyPr wrap="square" lIns="0" tIns="939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레이블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3094" y="5496305"/>
            <a:ext cx="1690370" cy="504825"/>
          </a:xfrm>
          <a:prstGeom prst="rect">
            <a:avLst/>
          </a:prstGeom>
          <a:solidFill>
            <a:srgbClr val="F1F1F1"/>
          </a:solidFill>
          <a:ln w="25908">
            <a:solidFill>
              <a:srgbClr val="7E7E7E"/>
            </a:solidFill>
          </a:ln>
        </p:spPr>
        <p:txBody>
          <a:bodyPr wrap="square" lIns="0" tIns="93345" rIns="0" bIns="0" rtlCol="0" vert="horz">
            <a:spAutoFit/>
          </a:bodyPr>
          <a:lstStyle/>
          <a:p>
            <a:pPr marL="490220">
              <a:lnSpc>
                <a:spcPct val="100000"/>
              </a:lnSpc>
              <a:spcBef>
                <a:spcPts val="735"/>
              </a:spcBef>
            </a:pP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독립변수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1433" y="4703826"/>
            <a:ext cx="5607050" cy="1297305"/>
          </a:xfrm>
          <a:prstGeom prst="rect">
            <a:avLst/>
          </a:prstGeom>
          <a:solidFill>
            <a:srgbClr val="FFFF99"/>
          </a:solidFill>
          <a:ln w="25907">
            <a:solidFill>
              <a:srgbClr val="7E7E7E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2449195" marR="2443480">
              <a:lnSpc>
                <a:spcPct val="100000"/>
              </a:lnSpc>
            </a:pP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딥러닝 </a:t>
            </a:r>
            <a:r>
              <a:rPr dirty="0" sz="1600" spc="-204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dirty="0" sz="1600" spc="-210">
                <a:solidFill>
                  <a:srgbClr val="404040"/>
                </a:solidFill>
                <a:latin typeface="Malgun Gothic"/>
                <a:cs typeface="Malgun Gothic"/>
              </a:rPr>
              <a:t>알고리즘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22448" y="5710428"/>
            <a:ext cx="267970" cy="76200"/>
          </a:xfrm>
          <a:custGeom>
            <a:avLst/>
            <a:gdLst/>
            <a:ahLst/>
            <a:cxnLst/>
            <a:rect l="l" t="t" r="r" b="b"/>
            <a:pathLst>
              <a:path w="267969" h="76200">
                <a:moveTo>
                  <a:pt x="191515" y="0"/>
                </a:moveTo>
                <a:lnTo>
                  <a:pt x="191515" y="76200"/>
                </a:lnTo>
                <a:lnTo>
                  <a:pt x="255015" y="44450"/>
                </a:lnTo>
                <a:lnTo>
                  <a:pt x="204215" y="44450"/>
                </a:lnTo>
                <a:lnTo>
                  <a:pt x="204215" y="31750"/>
                </a:lnTo>
                <a:lnTo>
                  <a:pt x="255015" y="31750"/>
                </a:lnTo>
                <a:lnTo>
                  <a:pt x="191515" y="0"/>
                </a:lnTo>
                <a:close/>
              </a:path>
              <a:path w="267969" h="76200">
                <a:moveTo>
                  <a:pt x="1915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1515" y="44450"/>
                </a:lnTo>
                <a:lnTo>
                  <a:pt x="191515" y="31750"/>
                </a:lnTo>
                <a:close/>
              </a:path>
              <a:path w="267969" h="76200">
                <a:moveTo>
                  <a:pt x="255015" y="31750"/>
                </a:moveTo>
                <a:lnTo>
                  <a:pt x="204215" y="31750"/>
                </a:lnTo>
                <a:lnTo>
                  <a:pt x="204215" y="44450"/>
                </a:lnTo>
                <a:lnTo>
                  <a:pt x="255015" y="44450"/>
                </a:lnTo>
                <a:lnTo>
                  <a:pt x="267715" y="38100"/>
                </a:lnTo>
                <a:lnTo>
                  <a:pt x="255015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22448" y="4917947"/>
            <a:ext cx="267970" cy="76200"/>
          </a:xfrm>
          <a:custGeom>
            <a:avLst/>
            <a:gdLst/>
            <a:ahLst/>
            <a:cxnLst/>
            <a:rect l="l" t="t" r="r" b="b"/>
            <a:pathLst>
              <a:path w="267969" h="76200">
                <a:moveTo>
                  <a:pt x="191515" y="0"/>
                </a:moveTo>
                <a:lnTo>
                  <a:pt x="191515" y="76200"/>
                </a:lnTo>
                <a:lnTo>
                  <a:pt x="255015" y="44450"/>
                </a:lnTo>
                <a:lnTo>
                  <a:pt x="204215" y="44450"/>
                </a:lnTo>
                <a:lnTo>
                  <a:pt x="204215" y="31750"/>
                </a:lnTo>
                <a:lnTo>
                  <a:pt x="255015" y="31750"/>
                </a:lnTo>
                <a:lnTo>
                  <a:pt x="191515" y="0"/>
                </a:lnTo>
                <a:close/>
              </a:path>
              <a:path w="267969" h="76200">
                <a:moveTo>
                  <a:pt x="19151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1515" y="44450"/>
                </a:lnTo>
                <a:lnTo>
                  <a:pt x="191515" y="31750"/>
                </a:lnTo>
                <a:close/>
              </a:path>
              <a:path w="267969" h="76200">
                <a:moveTo>
                  <a:pt x="255015" y="31750"/>
                </a:moveTo>
                <a:lnTo>
                  <a:pt x="204215" y="31750"/>
                </a:lnTo>
                <a:lnTo>
                  <a:pt x="204215" y="44450"/>
                </a:lnTo>
                <a:lnTo>
                  <a:pt x="255015" y="44450"/>
                </a:lnTo>
                <a:lnTo>
                  <a:pt x="267715" y="38100"/>
                </a:lnTo>
                <a:lnTo>
                  <a:pt x="255015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21258" y="4164329"/>
            <a:ext cx="7993380" cy="2001520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395"/>
              </a:spcBef>
            </a:pPr>
            <a:r>
              <a:rPr dirty="0" sz="2000" spc="-254">
                <a:latin typeface="Malgun Gothic"/>
                <a:cs typeface="Malgun Gothic"/>
              </a:rPr>
              <a:t>딥러닝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훈련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과정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70745" y="6513118"/>
            <a:ext cx="9080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32645" y="6500418"/>
            <a:ext cx="167005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가중</a:t>
            </a:r>
            <a:r>
              <a:rPr dirty="0" sz="2800" spc="-365"/>
              <a:t>치</a:t>
            </a:r>
            <a:r>
              <a:rPr dirty="0" sz="2800" spc="-175"/>
              <a:t> </a:t>
            </a:r>
            <a:r>
              <a:rPr dirty="0" sz="2800" spc="-370"/>
              <a:t>초기화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408150"/>
            <a:ext cx="9643110" cy="768350"/>
            <a:chOff x="102107" y="1408150"/>
            <a:chExt cx="964311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523999"/>
              <a:ext cx="9289034" cy="4373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408150"/>
              <a:ext cx="611098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1434083"/>
              <a:ext cx="509016" cy="6659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4111" y="1528318"/>
            <a:ext cx="8455660" cy="2413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4" b="1">
                <a:latin typeface="Malgun Gothic"/>
                <a:cs typeface="Malgun Gothic"/>
              </a:rPr>
              <a:t>가중</a:t>
            </a:r>
            <a:r>
              <a:rPr dirty="0" sz="2000" spc="-250" b="1">
                <a:latin typeface="Malgun Gothic"/>
                <a:cs typeface="Malgun Gothic"/>
              </a:rPr>
              <a:t>치</a:t>
            </a:r>
            <a:r>
              <a:rPr dirty="0" sz="2000" spc="-35" b="1">
                <a:latin typeface="Malgun Gothic"/>
                <a:cs typeface="Malgun Gothic"/>
              </a:rPr>
              <a:t>(</a:t>
            </a:r>
            <a:r>
              <a:rPr dirty="0" sz="2000" spc="-165" b="1">
                <a:latin typeface="Malgun Gothic"/>
                <a:cs typeface="Malgun Gothic"/>
              </a:rPr>
              <a:t>W</a:t>
            </a:r>
            <a:r>
              <a:rPr dirty="0" sz="2000" spc="-65" b="1">
                <a:latin typeface="Malgun Gothic"/>
                <a:cs typeface="Malgun Gothic"/>
              </a:rPr>
              <a:t>eig</a:t>
            </a:r>
            <a:r>
              <a:rPr dirty="0" sz="2000" spc="-100" b="1">
                <a:latin typeface="Malgun Gothic"/>
                <a:cs typeface="Malgun Gothic"/>
              </a:rPr>
              <a:t>ht</a:t>
            </a:r>
            <a:r>
              <a:rPr dirty="0" sz="2000" spc="-70" b="1">
                <a:latin typeface="Malgun Gothic"/>
                <a:cs typeface="Malgun Gothic"/>
              </a:rPr>
              <a:t>)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초기값을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어떻게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주느냐에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따라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학습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진행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여부가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달라짐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Malgun Gothic"/>
              <a:cs typeface="Malgun Gothic"/>
            </a:endParaRPr>
          </a:p>
          <a:p>
            <a:pPr marL="751205" indent="-343535">
              <a:lnSpc>
                <a:spcPct val="100000"/>
              </a:lnSpc>
              <a:buFont typeface="Arial MT"/>
              <a:buChar char="•"/>
              <a:tabLst>
                <a:tab pos="751205" algn="l"/>
                <a:tab pos="751840" algn="l"/>
              </a:tabLst>
            </a:pPr>
            <a:r>
              <a:rPr dirty="0" sz="2000" spc="-254" b="1">
                <a:latin typeface="Malgun Gothic"/>
                <a:cs typeface="Malgun Gothic"/>
              </a:rPr>
              <a:t>가중치의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초기값을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0</a:t>
            </a:r>
            <a:r>
              <a:rPr dirty="0" sz="2000" spc="-250" b="1">
                <a:latin typeface="Malgun Gothic"/>
                <a:cs typeface="Malgun Gothic"/>
              </a:rPr>
              <a:t>으</a:t>
            </a:r>
            <a:r>
              <a:rPr dirty="0" sz="2000" spc="-254" b="1">
                <a:latin typeface="Malgun Gothic"/>
                <a:cs typeface="Malgun Gothic"/>
              </a:rPr>
              <a:t>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초기화하거나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모두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같은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값으로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초기화할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endParaRPr sz="2000">
              <a:latin typeface="Malgun Gothic"/>
              <a:cs typeface="Malgun Gothic"/>
            </a:endParaRPr>
          </a:p>
          <a:p>
            <a:pPr marL="75120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751205" algn="l"/>
                <a:tab pos="751840" algn="l"/>
              </a:tabLst>
            </a:pPr>
            <a:r>
              <a:rPr dirty="0" sz="2000" spc="-254" b="1">
                <a:latin typeface="Malgun Gothic"/>
                <a:cs typeface="Malgun Gothic"/>
              </a:rPr>
              <a:t>가중치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초기값</a:t>
            </a:r>
            <a:r>
              <a:rPr dirty="0" sz="2000" spc="-254" b="1">
                <a:latin typeface="Malgun Gothic"/>
                <a:cs typeface="Malgun Gothic"/>
              </a:rPr>
              <a:t>을</a:t>
            </a:r>
            <a:r>
              <a:rPr dirty="0" sz="2000" spc="-13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작은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값</a:t>
            </a:r>
            <a:r>
              <a:rPr dirty="0" sz="2000" spc="-40" b="1">
                <a:latin typeface="Malgun Gothic"/>
                <a:cs typeface="Malgun Gothic"/>
              </a:rPr>
              <a:t>(Sm</a:t>
            </a:r>
            <a:r>
              <a:rPr dirty="0" sz="2000" spc="-35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ll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15" b="1">
                <a:latin typeface="Malgun Gothic"/>
                <a:cs typeface="Malgun Gothic"/>
              </a:rPr>
              <a:t>R</a:t>
            </a:r>
            <a:r>
              <a:rPr dirty="0" sz="2000" spc="-80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n</a:t>
            </a:r>
            <a:r>
              <a:rPr dirty="0" sz="2000" spc="-110" b="1">
                <a:latin typeface="Malgun Gothic"/>
                <a:cs typeface="Malgun Gothic"/>
              </a:rPr>
              <a:t>dom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70" b="1">
                <a:latin typeface="Malgun Gothic"/>
                <a:cs typeface="Malgun Gothic"/>
              </a:rPr>
              <a:t>nu</a:t>
            </a:r>
            <a:r>
              <a:rPr dirty="0" sz="2000" spc="-100" b="1">
                <a:latin typeface="Malgun Gothic"/>
                <a:cs typeface="Malgun Gothic"/>
              </a:rPr>
              <a:t>m</a:t>
            </a:r>
            <a:r>
              <a:rPr dirty="0" sz="2000" spc="-80" b="1">
                <a:latin typeface="Malgun Gothic"/>
                <a:cs typeface="Malgun Gothic"/>
              </a:rPr>
              <a:t>be</a:t>
            </a:r>
            <a:r>
              <a:rPr dirty="0" sz="2000" spc="-75" b="1">
                <a:latin typeface="Malgun Gothic"/>
                <a:cs typeface="Malgun Gothic"/>
              </a:rPr>
              <a:t>r</a:t>
            </a:r>
            <a:r>
              <a:rPr dirty="0" sz="2000" spc="-5" b="1">
                <a:latin typeface="Malgun Gothic"/>
                <a:cs typeface="Malgun Gothic"/>
              </a:rPr>
              <a:t>s)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으로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초기화할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경우</a:t>
            </a:r>
            <a:endParaRPr sz="2000">
              <a:latin typeface="Malgun Gothic"/>
              <a:cs typeface="Malgun Gothic"/>
            </a:endParaRPr>
          </a:p>
          <a:p>
            <a:pPr marL="75120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751205" algn="l"/>
                <a:tab pos="751840" algn="l"/>
              </a:tabLst>
            </a:pPr>
            <a:r>
              <a:rPr dirty="0" sz="2000" spc="-125" b="1">
                <a:latin typeface="Malgun Gothic"/>
                <a:cs typeface="Malgun Gothic"/>
              </a:rPr>
              <a:t>X</a:t>
            </a:r>
            <a:r>
              <a:rPr dirty="0" sz="2000" spc="-90" b="1">
                <a:latin typeface="Malgun Gothic"/>
                <a:cs typeface="Malgun Gothic"/>
              </a:rPr>
              <a:t>av</a:t>
            </a:r>
            <a:r>
              <a:rPr dirty="0" sz="2000" spc="-40" b="1">
                <a:latin typeface="Malgun Gothic"/>
                <a:cs typeface="Malgun Gothic"/>
              </a:rPr>
              <a:t>i</a:t>
            </a:r>
            <a:r>
              <a:rPr dirty="0" sz="2000" spc="-40" b="1">
                <a:latin typeface="Malgun Gothic"/>
                <a:cs typeface="Malgun Gothic"/>
              </a:rPr>
              <a:t>er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Initi</a:t>
            </a:r>
            <a:r>
              <a:rPr dirty="0" sz="2000" spc="-100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li</a:t>
            </a:r>
            <a:r>
              <a:rPr dirty="0" sz="2000" spc="-90" b="1">
                <a:latin typeface="Malgun Gothic"/>
                <a:cs typeface="Malgun Gothic"/>
              </a:rPr>
              <a:t>zation</a:t>
            </a:r>
            <a:endParaRPr sz="2000">
              <a:latin typeface="Malgun Gothic"/>
              <a:cs typeface="Malgun Gothic"/>
            </a:endParaRPr>
          </a:p>
          <a:p>
            <a:pPr marL="75120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751205" algn="l"/>
                <a:tab pos="751840" algn="l"/>
              </a:tabLst>
            </a:pPr>
            <a:r>
              <a:rPr dirty="0" sz="2000" spc="-40" b="1">
                <a:latin typeface="Malgun Gothic"/>
                <a:cs typeface="Malgun Gothic"/>
              </a:rPr>
              <a:t>He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75" b="1">
                <a:latin typeface="Malgun Gothic"/>
                <a:cs typeface="Malgun Gothic"/>
              </a:rPr>
              <a:t>Initi</a:t>
            </a:r>
            <a:r>
              <a:rPr dirty="0" sz="2000" spc="-100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li</a:t>
            </a:r>
            <a:r>
              <a:rPr dirty="0" sz="2000" spc="-85" b="1">
                <a:latin typeface="Malgun Gothic"/>
                <a:cs typeface="Malgun Gothic"/>
              </a:rPr>
              <a:t>zati</a:t>
            </a:r>
            <a:r>
              <a:rPr dirty="0" sz="2000" spc="-114" b="1">
                <a:latin typeface="Malgun Gothic"/>
                <a:cs typeface="Malgun Gothic"/>
              </a:rPr>
              <a:t>o</a:t>
            </a:r>
            <a:r>
              <a:rPr dirty="0" sz="2000" spc="-95" b="1">
                <a:latin typeface="Malgun Gothic"/>
                <a:cs typeface="Malgun Gothic"/>
              </a:rPr>
              <a:t>n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56959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가중</a:t>
            </a:r>
            <a:r>
              <a:rPr dirty="0" sz="2800" spc="-365"/>
              <a:t>치</a:t>
            </a:r>
            <a:r>
              <a:rPr dirty="0" sz="2800" spc="-175"/>
              <a:t> </a:t>
            </a:r>
            <a:r>
              <a:rPr dirty="0" sz="2800" spc="-370"/>
              <a:t>초기값</a:t>
            </a:r>
            <a:r>
              <a:rPr dirty="0" sz="2800" spc="-365"/>
              <a:t>이</a:t>
            </a:r>
            <a:r>
              <a:rPr dirty="0" sz="2800" spc="-170"/>
              <a:t> </a:t>
            </a:r>
            <a:r>
              <a:rPr dirty="0" sz="2800" spc="-55"/>
              <a:t>0</a:t>
            </a:r>
            <a:r>
              <a:rPr dirty="0" sz="2800" spc="-370"/>
              <a:t>이거</a:t>
            </a:r>
            <a:r>
              <a:rPr dirty="0" sz="2800" spc="-365"/>
              <a:t>나</a:t>
            </a:r>
            <a:r>
              <a:rPr dirty="0" sz="2800" spc="-160"/>
              <a:t> </a:t>
            </a:r>
            <a:r>
              <a:rPr dirty="0" sz="2800" spc="-370"/>
              <a:t>모</a:t>
            </a:r>
            <a:r>
              <a:rPr dirty="0" sz="2800" spc="-365"/>
              <a:t>두</a:t>
            </a:r>
            <a:r>
              <a:rPr dirty="0" sz="2800" spc="-175"/>
              <a:t> </a:t>
            </a:r>
            <a:r>
              <a:rPr dirty="0" sz="2800" spc="-370"/>
              <a:t>같</a:t>
            </a:r>
            <a:r>
              <a:rPr dirty="0" sz="2800" spc="-365"/>
              <a:t>을</a:t>
            </a:r>
            <a:r>
              <a:rPr dirty="0" sz="2800" spc="-175"/>
              <a:t> </a:t>
            </a:r>
            <a:r>
              <a:rPr dirty="0" sz="2800" spc="-365"/>
              <a:t>경우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" y="1490472"/>
            <a:ext cx="1602740" cy="1797685"/>
            <a:chOff x="99060" y="1490472"/>
            <a:chExt cx="1602740" cy="179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376" y="2335633"/>
              <a:ext cx="964180" cy="69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" y="1490472"/>
              <a:ext cx="1602613" cy="1797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8196" y="177301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4" y="0"/>
                  </a:moveTo>
                  <a:lnTo>
                    <a:pt x="499818" y="680"/>
                  </a:lnTo>
                  <a:lnTo>
                    <a:pt x="454713" y="5204"/>
                  </a:lnTo>
                  <a:lnTo>
                    <a:pt x="410031" y="13578"/>
                  </a:lnTo>
                  <a:lnTo>
                    <a:pt x="366038" y="25809"/>
                  </a:lnTo>
                  <a:lnTo>
                    <a:pt x="322999" y="41904"/>
                  </a:lnTo>
                  <a:lnTo>
                    <a:pt x="281179" y="61870"/>
                  </a:lnTo>
                  <a:lnTo>
                    <a:pt x="240843" y="85714"/>
                  </a:lnTo>
                  <a:lnTo>
                    <a:pt x="202255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4" y="943919"/>
                  </a:lnTo>
                  <a:lnTo>
                    <a:pt x="302128" y="955841"/>
                  </a:lnTo>
                  <a:lnTo>
                    <a:pt x="365068" y="965111"/>
                  </a:lnTo>
                  <a:lnTo>
                    <a:pt x="395808" y="970059"/>
                  </a:lnTo>
                  <a:lnTo>
                    <a:pt x="452808" y="983197"/>
                  </a:lnTo>
                  <a:lnTo>
                    <a:pt x="499812" y="1004144"/>
                  </a:lnTo>
                  <a:lnTo>
                    <a:pt x="531991" y="1037084"/>
                  </a:lnTo>
                  <a:lnTo>
                    <a:pt x="544515" y="1086203"/>
                  </a:lnTo>
                  <a:lnTo>
                    <a:pt x="541897" y="1118136"/>
                  </a:lnTo>
                  <a:lnTo>
                    <a:pt x="532555" y="1155684"/>
                  </a:lnTo>
                  <a:lnTo>
                    <a:pt x="515885" y="1199367"/>
                  </a:lnTo>
                  <a:lnTo>
                    <a:pt x="491283" y="1249711"/>
                  </a:lnTo>
                  <a:lnTo>
                    <a:pt x="895359" y="915955"/>
                  </a:lnTo>
                  <a:lnTo>
                    <a:pt x="928948" y="881164"/>
                  </a:lnTo>
                  <a:lnTo>
                    <a:pt x="958760" y="844149"/>
                  </a:lnTo>
                  <a:lnTo>
                    <a:pt x="984786" y="805175"/>
                  </a:lnTo>
                  <a:lnTo>
                    <a:pt x="1007021" y="764508"/>
                  </a:lnTo>
                  <a:lnTo>
                    <a:pt x="1025455" y="722412"/>
                  </a:lnTo>
                  <a:lnTo>
                    <a:pt x="1040083" y="679152"/>
                  </a:lnTo>
                  <a:lnTo>
                    <a:pt x="1050895" y="634993"/>
                  </a:lnTo>
                  <a:lnTo>
                    <a:pt x="1057886" y="590199"/>
                  </a:lnTo>
                  <a:lnTo>
                    <a:pt x="1061046" y="545036"/>
                  </a:lnTo>
                  <a:lnTo>
                    <a:pt x="1060370" y="499768"/>
                  </a:lnTo>
                  <a:lnTo>
                    <a:pt x="1055849" y="454660"/>
                  </a:lnTo>
                  <a:lnTo>
                    <a:pt x="1047477" y="409978"/>
                  </a:lnTo>
                  <a:lnTo>
                    <a:pt x="1035245" y="365985"/>
                  </a:lnTo>
                  <a:lnTo>
                    <a:pt x="1019146" y="322947"/>
                  </a:lnTo>
                  <a:lnTo>
                    <a:pt x="999173" y="281129"/>
                  </a:lnTo>
                  <a:lnTo>
                    <a:pt x="975318" y="240795"/>
                  </a:lnTo>
                  <a:lnTo>
                    <a:pt x="947574" y="202210"/>
                  </a:lnTo>
                  <a:lnTo>
                    <a:pt x="915933" y="165639"/>
                  </a:lnTo>
                  <a:lnTo>
                    <a:pt x="881154" y="132051"/>
                  </a:lnTo>
                  <a:lnTo>
                    <a:pt x="844150" y="102243"/>
                  </a:lnTo>
                  <a:lnTo>
                    <a:pt x="805186" y="76221"/>
                  </a:lnTo>
                  <a:lnTo>
                    <a:pt x="764528" y="53992"/>
                  </a:lnTo>
                  <a:lnTo>
                    <a:pt x="722439" y="35564"/>
                  </a:lnTo>
                  <a:lnTo>
                    <a:pt x="679186" y="20944"/>
                  </a:lnTo>
                  <a:lnTo>
                    <a:pt x="635032" y="10138"/>
                  </a:lnTo>
                  <a:lnTo>
                    <a:pt x="590243" y="3155"/>
                  </a:lnTo>
                  <a:lnTo>
                    <a:pt x="545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8196" y="1773015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33" y="165639"/>
                  </a:moveTo>
                  <a:lnTo>
                    <a:pt x="947574" y="202210"/>
                  </a:lnTo>
                  <a:lnTo>
                    <a:pt x="975318" y="240795"/>
                  </a:lnTo>
                  <a:lnTo>
                    <a:pt x="999173" y="281129"/>
                  </a:lnTo>
                  <a:lnTo>
                    <a:pt x="1019146" y="322947"/>
                  </a:lnTo>
                  <a:lnTo>
                    <a:pt x="1035245" y="365985"/>
                  </a:lnTo>
                  <a:lnTo>
                    <a:pt x="1047477" y="409978"/>
                  </a:lnTo>
                  <a:lnTo>
                    <a:pt x="1055849" y="454660"/>
                  </a:lnTo>
                  <a:lnTo>
                    <a:pt x="1060370" y="499768"/>
                  </a:lnTo>
                  <a:lnTo>
                    <a:pt x="1061046" y="545036"/>
                  </a:lnTo>
                  <a:lnTo>
                    <a:pt x="1057886" y="590199"/>
                  </a:lnTo>
                  <a:lnTo>
                    <a:pt x="1050895" y="634993"/>
                  </a:lnTo>
                  <a:lnTo>
                    <a:pt x="1040083" y="679152"/>
                  </a:lnTo>
                  <a:lnTo>
                    <a:pt x="1025455" y="722412"/>
                  </a:lnTo>
                  <a:lnTo>
                    <a:pt x="1007021" y="764508"/>
                  </a:lnTo>
                  <a:lnTo>
                    <a:pt x="984786" y="805175"/>
                  </a:lnTo>
                  <a:lnTo>
                    <a:pt x="958760" y="844149"/>
                  </a:lnTo>
                  <a:lnTo>
                    <a:pt x="928948" y="881164"/>
                  </a:lnTo>
                  <a:lnTo>
                    <a:pt x="895359" y="915955"/>
                  </a:lnTo>
                  <a:lnTo>
                    <a:pt x="491283" y="1249711"/>
                  </a:lnTo>
                  <a:lnTo>
                    <a:pt x="515885" y="1199367"/>
                  </a:lnTo>
                  <a:lnTo>
                    <a:pt x="532555" y="1155684"/>
                  </a:lnTo>
                  <a:lnTo>
                    <a:pt x="541897" y="1118136"/>
                  </a:lnTo>
                  <a:lnTo>
                    <a:pt x="544515" y="1086203"/>
                  </a:lnTo>
                  <a:lnTo>
                    <a:pt x="541012" y="1059360"/>
                  </a:lnTo>
                  <a:lnTo>
                    <a:pt x="518057" y="1018853"/>
                  </a:lnTo>
                  <a:lnTo>
                    <a:pt x="477862" y="992433"/>
                  </a:lnTo>
                  <a:lnTo>
                    <a:pt x="425256" y="975914"/>
                  </a:lnTo>
                  <a:lnTo>
                    <a:pt x="365068" y="965111"/>
                  </a:lnTo>
                  <a:lnTo>
                    <a:pt x="333640" y="960546"/>
                  </a:lnTo>
                  <a:lnTo>
                    <a:pt x="302128" y="955841"/>
                  </a:lnTo>
                  <a:lnTo>
                    <a:pt x="241264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5" y="113443"/>
                  </a:lnTo>
                  <a:lnTo>
                    <a:pt x="240843" y="85714"/>
                  </a:lnTo>
                  <a:lnTo>
                    <a:pt x="281179" y="61870"/>
                  </a:lnTo>
                  <a:lnTo>
                    <a:pt x="322999" y="41904"/>
                  </a:lnTo>
                  <a:lnTo>
                    <a:pt x="366038" y="25809"/>
                  </a:lnTo>
                  <a:lnTo>
                    <a:pt x="410031" y="13578"/>
                  </a:lnTo>
                  <a:lnTo>
                    <a:pt x="454713" y="5204"/>
                  </a:lnTo>
                  <a:lnTo>
                    <a:pt x="499818" y="680"/>
                  </a:lnTo>
                  <a:lnTo>
                    <a:pt x="545084" y="0"/>
                  </a:lnTo>
                  <a:lnTo>
                    <a:pt x="590243" y="3155"/>
                  </a:lnTo>
                  <a:lnTo>
                    <a:pt x="635032" y="10138"/>
                  </a:lnTo>
                  <a:lnTo>
                    <a:pt x="679186" y="20944"/>
                  </a:lnTo>
                  <a:lnTo>
                    <a:pt x="722439" y="35564"/>
                  </a:lnTo>
                  <a:lnTo>
                    <a:pt x="764528" y="53992"/>
                  </a:lnTo>
                  <a:lnTo>
                    <a:pt x="805186" y="76221"/>
                  </a:lnTo>
                  <a:lnTo>
                    <a:pt x="844150" y="102243"/>
                  </a:lnTo>
                  <a:lnTo>
                    <a:pt x="881154" y="132051"/>
                  </a:lnTo>
                  <a:lnTo>
                    <a:pt x="915933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" y="1827276"/>
              <a:ext cx="890778" cy="8907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057" y="1828038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8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8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1244" y="2485643"/>
              <a:ext cx="94615" cy="609600"/>
            </a:xfrm>
            <a:custGeom>
              <a:avLst/>
              <a:gdLst/>
              <a:ahLst/>
              <a:cxnLst/>
              <a:rect l="l" t="t" r="r" b="b"/>
              <a:pathLst>
                <a:path w="94614" h="609600">
                  <a:moveTo>
                    <a:pt x="94488" y="555498"/>
                  </a:moveTo>
                  <a:lnTo>
                    <a:pt x="0" y="501396"/>
                  </a:lnTo>
                  <a:lnTo>
                    <a:pt x="0" y="609600"/>
                  </a:lnTo>
                  <a:lnTo>
                    <a:pt x="94488" y="555498"/>
                  </a:lnTo>
                  <a:close/>
                </a:path>
                <a:path w="94614" h="609600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" y="2039112"/>
              <a:ext cx="469391" cy="47243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33575" y="1791081"/>
            <a:ext cx="7868284" cy="2167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8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가중치의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초기값을</a:t>
            </a:r>
            <a:r>
              <a:rPr dirty="0" u="sng" sz="2000" spc="-1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모두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0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으로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초기화하거나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모두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같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은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값으로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초기화할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경우</a:t>
            </a:r>
            <a:endParaRPr sz="20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  <a:spcBef>
                <a:spcPts val="2250"/>
              </a:spcBef>
            </a:pP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모든</a:t>
            </a:r>
            <a:r>
              <a:rPr dirty="0" sz="1800" spc="-10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뉴런이</a:t>
            </a:r>
            <a:r>
              <a:rPr dirty="0" sz="1800" spc="-9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같은</a:t>
            </a:r>
            <a:r>
              <a:rPr dirty="0" sz="1800" spc="-10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출력값을</a:t>
            </a:r>
            <a:r>
              <a:rPr dirty="0" sz="1800" spc="-9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내보낼</a:t>
            </a:r>
            <a:r>
              <a:rPr dirty="0" sz="1800" spc="-105" b="1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dirty="0" sz="1800" spc="-235" b="1">
                <a:solidFill>
                  <a:srgbClr val="C00000"/>
                </a:solidFill>
                <a:latin typeface="Malgun Gothic"/>
                <a:cs typeface="Malgun Gothic"/>
              </a:rPr>
              <a:t>것</a:t>
            </a:r>
            <a:endParaRPr sz="18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  <a:spcBef>
                <a:spcPts val="1785"/>
              </a:spcBef>
            </a:pPr>
            <a:r>
              <a:rPr dirty="0" sz="1800" spc="-110" b="1">
                <a:latin typeface="Malgun Gothic"/>
                <a:cs typeface="Malgun Gothic"/>
              </a:rPr>
              <a:t>역전파(backpropaation)</a:t>
            </a:r>
            <a:r>
              <a:rPr dirty="0" sz="1800" spc="-6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단계에서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각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뉴런이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모두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같은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그래디언트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가지게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됨</a:t>
            </a:r>
            <a:endParaRPr sz="1800">
              <a:latin typeface="Malgun Gothic"/>
              <a:cs typeface="Malgun Gothic"/>
            </a:endParaRPr>
          </a:p>
          <a:p>
            <a:pPr marL="357505" marR="33655">
              <a:lnSpc>
                <a:spcPct val="100000"/>
              </a:lnSpc>
              <a:spcBef>
                <a:spcPts val="1790"/>
              </a:spcBef>
            </a:pPr>
            <a:r>
              <a:rPr dirty="0" sz="1800" spc="-235" b="1">
                <a:latin typeface="Malgun Gothic"/>
                <a:cs typeface="Malgun Gothic"/>
              </a:rPr>
              <a:t>모든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뉴런이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동일한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그래디언트로</a:t>
            </a:r>
            <a:r>
              <a:rPr dirty="0" sz="1800" spc="-7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변경되므로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뉴런의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개수가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아무리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많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아도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뉴런이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하나뿐인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것처럼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작동하기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때문에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학습이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제대로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이루어지지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않음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71244" y="3486911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7"/>
                </a:lnTo>
                <a:lnTo>
                  <a:pt x="94487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64363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작</a:t>
            </a:r>
            <a:r>
              <a:rPr dirty="0" sz="2800" spc="-365"/>
              <a:t>은</a:t>
            </a:r>
            <a:r>
              <a:rPr dirty="0" sz="2800" spc="-175"/>
              <a:t> </a:t>
            </a:r>
            <a:r>
              <a:rPr dirty="0" sz="2800" spc="-370"/>
              <a:t>난수</a:t>
            </a:r>
            <a:r>
              <a:rPr dirty="0" sz="2800" spc="-65"/>
              <a:t>(Sm</a:t>
            </a:r>
            <a:r>
              <a:rPr dirty="0" sz="2800" spc="-50"/>
              <a:t>a</a:t>
            </a:r>
            <a:r>
              <a:rPr dirty="0" sz="2800" spc="-120"/>
              <a:t>ll</a:t>
            </a:r>
            <a:r>
              <a:rPr dirty="0" sz="2800" spc="-160"/>
              <a:t> </a:t>
            </a:r>
            <a:r>
              <a:rPr dirty="0" sz="2800" spc="-30"/>
              <a:t>R</a:t>
            </a:r>
            <a:r>
              <a:rPr dirty="0" sz="2800" spc="-140"/>
              <a:t>an</a:t>
            </a:r>
            <a:r>
              <a:rPr dirty="0" sz="2800" spc="-145"/>
              <a:t>d</a:t>
            </a:r>
            <a:r>
              <a:rPr dirty="0" sz="2800" spc="-150"/>
              <a:t>om</a:t>
            </a:r>
            <a:r>
              <a:rPr dirty="0" sz="2800" spc="-155"/>
              <a:t> </a:t>
            </a:r>
            <a:r>
              <a:rPr dirty="0" sz="2800" spc="-105"/>
              <a:t>nu</a:t>
            </a:r>
            <a:r>
              <a:rPr dirty="0" sz="2800" spc="-145"/>
              <a:t>m</a:t>
            </a:r>
            <a:r>
              <a:rPr dirty="0" sz="2800" spc="-114"/>
              <a:t>be</a:t>
            </a:r>
            <a:r>
              <a:rPr dirty="0" sz="2800" spc="-105"/>
              <a:t>r</a:t>
            </a:r>
            <a:r>
              <a:rPr dirty="0" sz="2800" spc="-10"/>
              <a:t>s</a:t>
            </a:r>
            <a:r>
              <a:rPr dirty="0" sz="2800" spc="-30"/>
              <a:t>)</a:t>
            </a:r>
            <a:r>
              <a:rPr dirty="0" sz="2800" spc="-365"/>
              <a:t>인</a:t>
            </a:r>
            <a:r>
              <a:rPr dirty="0" sz="2800" spc="-175"/>
              <a:t> </a:t>
            </a:r>
            <a:r>
              <a:rPr dirty="0" sz="2800" spc="-370"/>
              <a:t>경우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" y="1231391"/>
            <a:ext cx="1602740" cy="1797685"/>
            <a:chOff x="99060" y="1231391"/>
            <a:chExt cx="1602740" cy="179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376" y="2075029"/>
              <a:ext cx="964180" cy="69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" y="1231391"/>
              <a:ext cx="1602613" cy="1797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8196" y="1513506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4" y="0"/>
                  </a:moveTo>
                  <a:lnTo>
                    <a:pt x="499818" y="676"/>
                  </a:lnTo>
                  <a:lnTo>
                    <a:pt x="454713" y="5196"/>
                  </a:lnTo>
                  <a:lnTo>
                    <a:pt x="410031" y="13569"/>
                  </a:lnTo>
                  <a:lnTo>
                    <a:pt x="366038" y="25801"/>
                  </a:lnTo>
                  <a:lnTo>
                    <a:pt x="322999" y="41900"/>
                  </a:lnTo>
                  <a:lnTo>
                    <a:pt x="281179" y="61873"/>
                  </a:lnTo>
                  <a:lnTo>
                    <a:pt x="240843" y="85728"/>
                  </a:lnTo>
                  <a:lnTo>
                    <a:pt x="202255" y="113472"/>
                  </a:lnTo>
                  <a:lnTo>
                    <a:pt x="165681" y="145113"/>
                  </a:lnTo>
                  <a:lnTo>
                    <a:pt x="132090" y="179884"/>
                  </a:lnTo>
                  <a:lnTo>
                    <a:pt x="102278" y="216881"/>
                  </a:lnTo>
                  <a:lnTo>
                    <a:pt x="76251" y="255839"/>
                  </a:lnTo>
                  <a:lnTo>
                    <a:pt x="54018" y="296493"/>
                  </a:lnTo>
                  <a:lnTo>
                    <a:pt x="35585" y="338577"/>
                  </a:lnTo>
                  <a:lnTo>
                    <a:pt x="20959" y="381827"/>
                  </a:lnTo>
                  <a:lnTo>
                    <a:pt x="10148" y="425977"/>
                  </a:lnTo>
                  <a:lnTo>
                    <a:pt x="3159" y="470764"/>
                  </a:lnTo>
                  <a:lnTo>
                    <a:pt x="0" y="515921"/>
                  </a:lnTo>
                  <a:lnTo>
                    <a:pt x="677" y="561184"/>
                  </a:lnTo>
                  <a:lnTo>
                    <a:pt x="5197" y="606288"/>
                  </a:lnTo>
                  <a:lnTo>
                    <a:pt x="13569" y="650968"/>
                  </a:lnTo>
                  <a:lnTo>
                    <a:pt x="25800" y="694959"/>
                  </a:lnTo>
                  <a:lnTo>
                    <a:pt x="41896" y="737995"/>
                  </a:lnTo>
                  <a:lnTo>
                    <a:pt x="61864" y="779813"/>
                  </a:lnTo>
                  <a:lnTo>
                    <a:pt x="85714" y="820147"/>
                  </a:lnTo>
                  <a:lnTo>
                    <a:pt x="113450" y="858731"/>
                  </a:lnTo>
                  <a:lnTo>
                    <a:pt x="145081" y="895302"/>
                  </a:lnTo>
                  <a:lnTo>
                    <a:pt x="187305" y="925114"/>
                  </a:lnTo>
                  <a:lnTo>
                    <a:pt x="241264" y="943900"/>
                  </a:lnTo>
                  <a:lnTo>
                    <a:pt x="302128" y="955843"/>
                  </a:lnTo>
                  <a:lnTo>
                    <a:pt x="365068" y="965129"/>
                  </a:lnTo>
                  <a:lnTo>
                    <a:pt x="395808" y="970083"/>
                  </a:lnTo>
                  <a:lnTo>
                    <a:pt x="452808" y="983231"/>
                  </a:lnTo>
                  <a:lnTo>
                    <a:pt x="499812" y="1004185"/>
                  </a:lnTo>
                  <a:lnTo>
                    <a:pt x="531991" y="1037129"/>
                  </a:lnTo>
                  <a:lnTo>
                    <a:pt x="544515" y="1086249"/>
                  </a:lnTo>
                  <a:lnTo>
                    <a:pt x="541897" y="1118184"/>
                  </a:lnTo>
                  <a:lnTo>
                    <a:pt x="532555" y="1155731"/>
                  </a:lnTo>
                  <a:lnTo>
                    <a:pt x="515885" y="1199415"/>
                  </a:lnTo>
                  <a:lnTo>
                    <a:pt x="491283" y="1249759"/>
                  </a:lnTo>
                  <a:lnTo>
                    <a:pt x="895359" y="915876"/>
                  </a:lnTo>
                  <a:lnTo>
                    <a:pt x="928948" y="881104"/>
                  </a:lnTo>
                  <a:lnTo>
                    <a:pt x="958760" y="844107"/>
                  </a:lnTo>
                  <a:lnTo>
                    <a:pt x="984786" y="805150"/>
                  </a:lnTo>
                  <a:lnTo>
                    <a:pt x="1007021" y="764496"/>
                  </a:lnTo>
                  <a:lnTo>
                    <a:pt x="1025455" y="722412"/>
                  </a:lnTo>
                  <a:lnTo>
                    <a:pt x="1040083" y="679162"/>
                  </a:lnTo>
                  <a:lnTo>
                    <a:pt x="1050895" y="635011"/>
                  </a:lnTo>
                  <a:lnTo>
                    <a:pt x="1057886" y="590225"/>
                  </a:lnTo>
                  <a:lnTo>
                    <a:pt x="1061046" y="545068"/>
                  </a:lnTo>
                  <a:lnTo>
                    <a:pt x="1060370" y="499805"/>
                  </a:lnTo>
                  <a:lnTo>
                    <a:pt x="1055849" y="454701"/>
                  </a:lnTo>
                  <a:lnTo>
                    <a:pt x="1047477" y="410021"/>
                  </a:lnTo>
                  <a:lnTo>
                    <a:pt x="1035245" y="366030"/>
                  </a:lnTo>
                  <a:lnTo>
                    <a:pt x="1019146" y="322993"/>
                  </a:lnTo>
                  <a:lnTo>
                    <a:pt x="999173" y="281176"/>
                  </a:lnTo>
                  <a:lnTo>
                    <a:pt x="975318" y="240842"/>
                  </a:lnTo>
                  <a:lnTo>
                    <a:pt x="947574" y="202258"/>
                  </a:lnTo>
                  <a:lnTo>
                    <a:pt x="915933" y="165687"/>
                  </a:lnTo>
                  <a:lnTo>
                    <a:pt x="881154" y="132098"/>
                  </a:lnTo>
                  <a:lnTo>
                    <a:pt x="844150" y="102286"/>
                  </a:lnTo>
                  <a:lnTo>
                    <a:pt x="805186" y="76259"/>
                  </a:lnTo>
                  <a:lnTo>
                    <a:pt x="764528" y="54025"/>
                  </a:lnTo>
                  <a:lnTo>
                    <a:pt x="722439" y="35591"/>
                  </a:lnTo>
                  <a:lnTo>
                    <a:pt x="679186" y="20963"/>
                  </a:lnTo>
                  <a:lnTo>
                    <a:pt x="635032" y="10151"/>
                  </a:lnTo>
                  <a:lnTo>
                    <a:pt x="590243" y="3160"/>
                  </a:lnTo>
                  <a:lnTo>
                    <a:pt x="545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8196" y="1513506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33" y="165687"/>
                  </a:moveTo>
                  <a:lnTo>
                    <a:pt x="947574" y="202258"/>
                  </a:lnTo>
                  <a:lnTo>
                    <a:pt x="975318" y="240842"/>
                  </a:lnTo>
                  <a:lnTo>
                    <a:pt x="999173" y="281176"/>
                  </a:lnTo>
                  <a:lnTo>
                    <a:pt x="1019146" y="322993"/>
                  </a:lnTo>
                  <a:lnTo>
                    <a:pt x="1035245" y="366030"/>
                  </a:lnTo>
                  <a:lnTo>
                    <a:pt x="1047477" y="410021"/>
                  </a:lnTo>
                  <a:lnTo>
                    <a:pt x="1055849" y="454701"/>
                  </a:lnTo>
                  <a:lnTo>
                    <a:pt x="1060370" y="499805"/>
                  </a:lnTo>
                  <a:lnTo>
                    <a:pt x="1061046" y="545068"/>
                  </a:lnTo>
                  <a:lnTo>
                    <a:pt x="1057886" y="590225"/>
                  </a:lnTo>
                  <a:lnTo>
                    <a:pt x="1050895" y="635011"/>
                  </a:lnTo>
                  <a:lnTo>
                    <a:pt x="1040083" y="679162"/>
                  </a:lnTo>
                  <a:lnTo>
                    <a:pt x="1025455" y="722412"/>
                  </a:lnTo>
                  <a:lnTo>
                    <a:pt x="1007021" y="764496"/>
                  </a:lnTo>
                  <a:lnTo>
                    <a:pt x="984786" y="805150"/>
                  </a:lnTo>
                  <a:lnTo>
                    <a:pt x="958760" y="844107"/>
                  </a:lnTo>
                  <a:lnTo>
                    <a:pt x="928948" y="881104"/>
                  </a:lnTo>
                  <a:lnTo>
                    <a:pt x="895359" y="915876"/>
                  </a:lnTo>
                  <a:lnTo>
                    <a:pt x="491283" y="1249759"/>
                  </a:lnTo>
                  <a:lnTo>
                    <a:pt x="515885" y="1199415"/>
                  </a:lnTo>
                  <a:lnTo>
                    <a:pt x="532555" y="1155731"/>
                  </a:lnTo>
                  <a:lnTo>
                    <a:pt x="541897" y="1118184"/>
                  </a:lnTo>
                  <a:lnTo>
                    <a:pt x="544515" y="1086249"/>
                  </a:lnTo>
                  <a:lnTo>
                    <a:pt x="541012" y="1059406"/>
                  </a:lnTo>
                  <a:lnTo>
                    <a:pt x="518057" y="1018896"/>
                  </a:lnTo>
                  <a:lnTo>
                    <a:pt x="477862" y="992471"/>
                  </a:lnTo>
                  <a:lnTo>
                    <a:pt x="425256" y="975943"/>
                  </a:lnTo>
                  <a:lnTo>
                    <a:pt x="365068" y="965129"/>
                  </a:lnTo>
                  <a:lnTo>
                    <a:pt x="333640" y="960556"/>
                  </a:lnTo>
                  <a:lnTo>
                    <a:pt x="302128" y="955843"/>
                  </a:lnTo>
                  <a:lnTo>
                    <a:pt x="241264" y="943900"/>
                  </a:lnTo>
                  <a:lnTo>
                    <a:pt x="187305" y="925114"/>
                  </a:lnTo>
                  <a:lnTo>
                    <a:pt x="145081" y="895302"/>
                  </a:lnTo>
                  <a:lnTo>
                    <a:pt x="113450" y="858731"/>
                  </a:lnTo>
                  <a:lnTo>
                    <a:pt x="85714" y="820147"/>
                  </a:lnTo>
                  <a:lnTo>
                    <a:pt x="61864" y="779813"/>
                  </a:lnTo>
                  <a:lnTo>
                    <a:pt x="41896" y="737995"/>
                  </a:lnTo>
                  <a:lnTo>
                    <a:pt x="25800" y="694959"/>
                  </a:lnTo>
                  <a:lnTo>
                    <a:pt x="13569" y="650968"/>
                  </a:lnTo>
                  <a:lnTo>
                    <a:pt x="5197" y="606288"/>
                  </a:lnTo>
                  <a:lnTo>
                    <a:pt x="677" y="561184"/>
                  </a:lnTo>
                  <a:lnTo>
                    <a:pt x="0" y="515921"/>
                  </a:lnTo>
                  <a:lnTo>
                    <a:pt x="3159" y="470764"/>
                  </a:lnTo>
                  <a:lnTo>
                    <a:pt x="10148" y="425977"/>
                  </a:lnTo>
                  <a:lnTo>
                    <a:pt x="20959" y="381827"/>
                  </a:lnTo>
                  <a:lnTo>
                    <a:pt x="35585" y="338577"/>
                  </a:lnTo>
                  <a:lnTo>
                    <a:pt x="54018" y="296493"/>
                  </a:lnTo>
                  <a:lnTo>
                    <a:pt x="76251" y="255839"/>
                  </a:lnTo>
                  <a:lnTo>
                    <a:pt x="102278" y="216881"/>
                  </a:lnTo>
                  <a:lnTo>
                    <a:pt x="132090" y="179884"/>
                  </a:lnTo>
                  <a:lnTo>
                    <a:pt x="165681" y="145113"/>
                  </a:lnTo>
                  <a:lnTo>
                    <a:pt x="202255" y="113472"/>
                  </a:lnTo>
                  <a:lnTo>
                    <a:pt x="240843" y="85728"/>
                  </a:lnTo>
                  <a:lnTo>
                    <a:pt x="281179" y="61873"/>
                  </a:lnTo>
                  <a:lnTo>
                    <a:pt x="322999" y="41900"/>
                  </a:lnTo>
                  <a:lnTo>
                    <a:pt x="366038" y="25801"/>
                  </a:lnTo>
                  <a:lnTo>
                    <a:pt x="410031" y="13569"/>
                  </a:lnTo>
                  <a:lnTo>
                    <a:pt x="454713" y="5196"/>
                  </a:lnTo>
                  <a:lnTo>
                    <a:pt x="499818" y="676"/>
                  </a:lnTo>
                  <a:lnTo>
                    <a:pt x="545084" y="0"/>
                  </a:lnTo>
                  <a:lnTo>
                    <a:pt x="590243" y="3160"/>
                  </a:lnTo>
                  <a:lnTo>
                    <a:pt x="635032" y="10151"/>
                  </a:lnTo>
                  <a:lnTo>
                    <a:pt x="679186" y="20963"/>
                  </a:lnTo>
                  <a:lnTo>
                    <a:pt x="722439" y="35591"/>
                  </a:lnTo>
                  <a:lnTo>
                    <a:pt x="764528" y="54025"/>
                  </a:lnTo>
                  <a:lnTo>
                    <a:pt x="805186" y="76259"/>
                  </a:lnTo>
                  <a:lnTo>
                    <a:pt x="844150" y="102286"/>
                  </a:lnTo>
                  <a:lnTo>
                    <a:pt x="881154" y="132098"/>
                  </a:lnTo>
                  <a:lnTo>
                    <a:pt x="915933" y="16568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" y="1568195"/>
              <a:ext cx="890778" cy="8907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057" y="1568957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7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7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5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1244" y="2226563"/>
              <a:ext cx="94615" cy="748665"/>
            </a:xfrm>
            <a:custGeom>
              <a:avLst/>
              <a:gdLst/>
              <a:ahLst/>
              <a:cxnLst/>
              <a:rect l="l" t="t" r="r" b="b"/>
              <a:pathLst>
                <a:path w="94614" h="748664">
                  <a:moveTo>
                    <a:pt x="94488" y="693420"/>
                  </a:moveTo>
                  <a:lnTo>
                    <a:pt x="0" y="638556"/>
                  </a:lnTo>
                  <a:lnTo>
                    <a:pt x="0" y="748284"/>
                  </a:lnTo>
                  <a:lnTo>
                    <a:pt x="94488" y="693420"/>
                  </a:lnTo>
                  <a:close/>
                </a:path>
                <a:path w="94614" h="748664">
                  <a:moveTo>
                    <a:pt x="94488" y="54102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94488" y="54102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" y="1778508"/>
              <a:ext cx="469391" cy="47243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571244" y="3509771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7"/>
                </a:lnTo>
                <a:lnTo>
                  <a:pt x="94487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1244" y="4149852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8"/>
                </a:lnTo>
                <a:lnTo>
                  <a:pt x="94487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71244" y="4792979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8"/>
                </a:lnTo>
                <a:lnTo>
                  <a:pt x="94487" y="54864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33575" y="1531365"/>
            <a:ext cx="7950200" cy="4621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97165" algn="l"/>
              </a:tabLst>
            </a:pPr>
            <a:r>
              <a:rPr dirty="0" u="sng" sz="200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8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가중치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초기값을</a:t>
            </a:r>
            <a:r>
              <a:rPr dirty="0" u="sng" sz="2000" spc="-1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작은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값</a:t>
            </a:r>
            <a:r>
              <a:rPr dirty="0" u="sng" sz="2000" spc="-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(Sma</a:t>
            </a:r>
            <a:r>
              <a:rPr dirty="0" u="sng" sz="2000" spc="-8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ll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</a:t>
            </a:r>
            <a:r>
              <a:rPr dirty="0" u="sng" sz="2000" spc="-8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8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do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m</a:t>
            </a:r>
            <a:r>
              <a:rPr dirty="0" u="sng" sz="2000" spc="-1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num</a:t>
            </a:r>
            <a:r>
              <a:rPr dirty="0" u="sng" sz="2000" spc="-8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b</a:t>
            </a:r>
            <a:r>
              <a:rPr dirty="0" u="sng" sz="2000" spc="-4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6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</a:t>
            </a:r>
            <a:r>
              <a:rPr dirty="0" u="sng" sz="2000" spc="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s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으로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초기화할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경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우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  <a:spcBef>
                <a:spcPts val="2255"/>
              </a:spcBef>
            </a:pPr>
            <a:r>
              <a:rPr dirty="0" sz="1800" spc="-229" b="1">
                <a:latin typeface="Malgun Gothic"/>
                <a:cs typeface="Malgun Gothic"/>
              </a:rPr>
              <a:t>활성화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함수가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sigm</a:t>
            </a:r>
            <a:r>
              <a:rPr dirty="0" sz="1800" spc="-75" b="1">
                <a:latin typeface="Malgun Gothic"/>
                <a:cs typeface="Malgun Gothic"/>
              </a:rPr>
              <a:t>o</a:t>
            </a:r>
            <a:r>
              <a:rPr dirty="0" sz="1800" spc="-95" b="1">
                <a:latin typeface="Malgun Gothic"/>
                <a:cs typeface="Malgun Gothic"/>
              </a:rPr>
              <a:t>id</a:t>
            </a:r>
            <a:r>
              <a:rPr dirty="0" sz="1800" spc="-229" b="1">
                <a:latin typeface="Malgun Gothic"/>
                <a:cs typeface="Malgun Gothic"/>
              </a:rPr>
              <a:t>일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경우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만약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가중치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초기값</a:t>
            </a:r>
            <a:r>
              <a:rPr dirty="0" sz="1800" spc="-100" b="1">
                <a:latin typeface="Malgun Gothic"/>
                <a:cs typeface="Malgun Gothic"/>
              </a:rPr>
              <a:t>(</a:t>
            </a:r>
            <a:r>
              <a:rPr dirty="0" sz="1800" spc="-229" b="1">
                <a:latin typeface="Malgun Gothic"/>
                <a:cs typeface="Malgun Gothic"/>
              </a:rPr>
              <a:t>절대값</a:t>
            </a:r>
            <a:r>
              <a:rPr dirty="0" sz="1800" spc="-95" b="1">
                <a:latin typeface="Malgun Gothic"/>
                <a:cs typeface="Malgun Gothic"/>
              </a:rPr>
              <a:t>)</a:t>
            </a:r>
            <a:r>
              <a:rPr dirty="0" sz="1800" spc="-229" b="1">
                <a:latin typeface="Malgun Gothic"/>
                <a:cs typeface="Malgun Gothic"/>
              </a:rPr>
              <a:t>을</a:t>
            </a:r>
            <a:r>
              <a:rPr dirty="0" sz="1800" spc="-7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값으로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한다면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0</a:t>
            </a:r>
            <a:endParaRPr sz="18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40" b="1">
                <a:latin typeface="Malgun Gothic"/>
                <a:cs typeface="Malgun Gothic"/>
              </a:rPr>
              <a:t>1로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수렴하기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때문에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그래디언트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소실이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발생하게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됨</a:t>
            </a:r>
            <a:endParaRPr sz="1800">
              <a:latin typeface="Malgun Gothic"/>
              <a:cs typeface="Malgun Gothic"/>
            </a:endParaRPr>
          </a:p>
          <a:p>
            <a:pPr marL="357505" marR="5080">
              <a:lnSpc>
                <a:spcPct val="100000"/>
              </a:lnSpc>
              <a:spcBef>
                <a:spcPts val="710"/>
              </a:spcBef>
            </a:pPr>
            <a:r>
              <a:rPr dirty="0" sz="1800" spc="-235" b="1">
                <a:latin typeface="Malgun Gothic"/>
                <a:cs typeface="Malgun Gothic"/>
              </a:rPr>
              <a:t>활성화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함수가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30" b="1">
                <a:latin typeface="Malgun Gothic"/>
                <a:cs typeface="Malgun Gothic"/>
              </a:rPr>
              <a:t>ReLU일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경우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절대값이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크면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음수일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75" b="1">
                <a:latin typeface="Malgun Gothic"/>
                <a:cs typeface="Malgun Gothic"/>
              </a:rPr>
              <a:t>dead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20" b="1">
                <a:latin typeface="Malgun Gothic"/>
                <a:cs typeface="Malgun Gothic"/>
              </a:rPr>
              <a:t>ReLU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문제가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175" b="1">
                <a:latin typeface="Malgun Gothic"/>
                <a:cs typeface="Malgun Gothic"/>
              </a:rPr>
              <a:t>발생하고,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양수일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그래디언트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폭주가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일어나게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됨</a:t>
            </a:r>
            <a:endParaRPr sz="18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  <a:spcBef>
                <a:spcPts val="760"/>
              </a:spcBef>
            </a:pPr>
            <a:r>
              <a:rPr dirty="0" sz="1800" spc="-229" b="1">
                <a:latin typeface="Malgun Gothic"/>
                <a:cs typeface="Malgun Gothic"/>
              </a:rPr>
              <a:t>가중치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초기값을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작게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초기화해야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하며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동일한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초기값을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가지지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않도록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랜덤하게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초</a:t>
            </a:r>
            <a:endParaRPr sz="18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</a:pPr>
            <a:r>
              <a:rPr dirty="0" sz="1800" spc="-235" b="1">
                <a:latin typeface="Malgun Gothic"/>
                <a:cs typeface="Malgun Gothic"/>
              </a:rPr>
              <a:t>기화해야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함</a:t>
            </a:r>
            <a:endParaRPr sz="1800">
              <a:latin typeface="Malgun Gothic"/>
              <a:cs typeface="Malgun Gothic"/>
            </a:endParaRPr>
          </a:p>
          <a:p>
            <a:pPr marL="357505" marR="266065">
              <a:lnSpc>
                <a:spcPct val="100000"/>
              </a:lnSpc>
              <a:spcBef>
                <a:spcPts val="720"/>
              </a:spcBef>
            </a:pPr>
            <a:r>
              <a:rPr dirty="0" sz="1800" spc="-235" b="1">
                <a:latin typeface="Malgun Gothic"/>
                <a:cs typeface="Malgun Gothic"/>
              </a:rPr>
              <a:t>일반적으로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</a:t>
            </a:r>
            <a:r>
              <a:rPr dirty="0" sz="1800" spc="-8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초기값은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평균이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170" b="1">
                <a:latin typeface="Malgun Gothic"/>
                <a:cs typeface="Malgun Gothic"/>
              </a:rPr>
              <a:t>0이고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표준편차가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0.01인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20" b="1">
                <a:latin typeface="Malgun Gothic"/>
                <a:cs typeface="Malgun Gothic"/>
              </a:rPr>
              <a:t>정규분포(가우시안 </a:t>
            </a:r>
            <a:r>
              <a:rPr dirty="0" sz="1800" spc="-61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분포</a:t>
            </a:r>
            <a:r>
              <a:rPr dirty="0" sz="1800" spc="-100" b="1">
                <a:latin typeface="Malgun Gothic"/>
                <a:cs typeface="Malgun Gothic"/>
              </a:rPr>
              <a:t>)</a:t>
            </a:r>
            <a:r>
              <a:rPr dirty="0" sz="1800" spc="-235" b="1">
                <a:latin typeface="Malgun Gothic"/>
                <a:cs typeface="Malgun Gothic"/>
              </a:rPr>
              <a:t>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따르는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값으로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랜덤하게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초기화</a:t>
            </a:r>
            <a:endParaRPr sz="1800">
              <a:latin typeface="Malgun Gothic"/>
              <a:cs typeface="Malgun Gothic"/>
            </a:endParaRPr>
          </a:p>
          <a:p>
            <a:pPr marL="357505" marR="249554">
              <a:lnSpc>
                <a:spcPct val="100000"/>
              </a:lnSpc>
              <a:spcBef>
                <a:spcPts val="750"/>
              </a:spcBef>
            </a:pPr>
            <a:r>
              <a:rPr dirty="0" sz="1800" spc="-235" b="1">
                <a:latin typeface="Malgun Gothic"/>
                <a:cs typeface="Malgun Gothic"/>
              </a:rPr>
              <a:t>작은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난수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가중치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방법은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얕은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신경망에서는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나쁘지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않게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동작할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수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있으나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신경망의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깊이가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깊어질수록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문제가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발생하게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됨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</a:pPr>
            <a:r>
              <a:rPr dirty="0" sz="1800" spc="-235">
                <a:latin typeface="Malgun Gothic"/>
                <a:cs typeface="Malgun Gothic"/>
              </a:rPr>
              <a:t>케라스의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>
                <a:latin typeface="Malgun Gothic"/>
                <a:cs typeface="Malgun Gothic"/>
              </a:rPr>
              <a:t>De</a:t>
            </a:r>
            <a:r>
              <a:rPr dirty="0" sz="1800" spc="-10">
                <a:latin typeface="Malgun Gothic"/>
                <a:cs typeface="Malgun Gothic"/>
              </a:rPr>
              <a:t>n</a:t>
            </a:r>
            <a:r>
              <a:rPr dirty="0" sz="1800" spc="85">
                <a:latin typeface="Malgun Gothic"/>
                <a:cs typeface="Malgun Gothic"/>
              </a:rPr>
              <a:t>se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클래스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매개변수</a:t>
            </a:r>
            <a:endParaRPr sz="1800">
              <a:latin typeface="Malgun Gothic"/>
              <a:cs typeface="Malgun Gothic"/>
            </a:endParaRPr>
          </a:p>
          <a:p>
            <a:pPr marL="357505">
              <a:lnSpc>
                <a:spcPct val="100000"/>
              </a:lnSpc>
            </a:pPr>
            <a:r>
              <a:rPr dirty="0" sz="1800" spc="-15">
                <a:latin typeface="Malgun Gothic"/>
                <a:cs typeface="Malgun Gothic"/>
              </a:rPr>
              <a:t>kernel_initializer=initializers.RandomNormal(stddev=0.01)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9667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90"/>
              <a:t>X</a:t>
            </a:r>
            <a:r>
              <a:rPr dirty="0" sz="2800" spc="-90"/>
              <a:t>avier</a:t>
            </a:r>
            <a:r>
              <a:rPr dirty="0" sz="2800" spc="-170"/>
              <a:t> </a:t>
            </a:r>
            <a:r>
              <a:rPr dirty="0" sz="2800" spc="-114"/>
              <a:t>Initializa</a:t>
            </a:r>
            <a:r>
              <a:rPr dirty="0" sz="2800" spc="-125"/>
              <a:t>t</a:t>
            </a:r>
            <a:r>
              <a:rPr dirty="0" sz="2800" spc="-155"/>
              <a:t>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" y="1059180"/>
            <a:ext cx="1602740" cy="1797685"/>
            <a:chOff x="99060" y="1059180"/>
            <a:chExt cx="1602740" cy="179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376" y="1902817"/>
              <a:ext cx="964180" cy="69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" y="1059180"/>
              <a:ext cx="1602613" cy="17976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8196" y="1340961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4" y="0"/>
                  </a:moveTo>
                  <a:lnTo>
                    <a:pt x="499818" y="680"/>
                  </a:lnTo>
                  <a:lnTo>
                    <a:pt x="454713" y="5204"/>
                  </a:lnTo>
                  <a:lnTo>
                    <a:pt x="410031" y="13578"/>
                  </a:lnTo>
                  <a:lnTo>
                    <a:pt x="366038" y="25809"/>
                  </a:lnTo>
                  <a:lnTo>
                    <a:pt x="322999" y="41904"/>
                  </a:lnTo>
                  <a:lnTo>
                    <a:pt x="281179" y="61870"/>
                  </a:lnTo>
                  <a:lnTo>
                    <a:pt x="240843" y="85714"/>
                  </a:lnTo>
                  <a:lnTo>
                    <a:pt x="202255" y="113443"/>
                  </a:lnTo>
                  <a:lnTo>
                    <a:pt x="165681" y="145065"/>
                  </a:lnTo>
                  <a:lnTo>
                    <a:pt x="132090" y="179857"/>
                  </a:lnTo>
                  <a:lnTo>
                    <a:pt x="102278" y="216872"/>
                  </a:lnTo>
                  <a:lnTo>
                    <a:pt x="76251" y="255845"/>
                  </a:lnTo>
                  <a:lnTo>
                    <a:pt x="54018" y="296512"/>
                  </a:lnTo>
                  <a:lnTo>
                    <a:pt x="35585" y="338608"/>
                  </a:lnTo>
                  <a:lnTo>
                    <a:pt x="20959" y="381869"/>
                  </a:lnTo>
                  <a:lnTo>
                    <a:pt x="10148" y="426028"/>
                  </a:lnTo>
                  <a:lnTo>
                    <a:pt x="3159" y="470821"/>
                  </a:lnTo>
                  <a:lnTo>
                    <a:pt x="0" y="515985"/>
                  </a:lnTo>
                  <a:lnTo>
                    <a:pt x="677" y="561252"/>
                  </a:lnTo>
                  <a:lnTo>
                    <a:pt x="5197" y="606360"/>
                  </a:lnTo>
                  <a:lnTo>
                    <a:pt x="13569" y="651043"/>
                  </a:lnTo>
                  <a:lnTo>
                    <a:pt x="25800" y="695035"/>
                  </a:lnTo>
                  <a:lnTo>
                    <a:pt x="41896" y="738073"/>
                  </a:lnTo>
                  <a:lnTo>
                    <a:pt x="61864" y="779892"/>
                  </a:lnTo>
                  <a:lnTo>
                    <a:pt x="85714" y="820226"/>
                  </a:lnTo>
                  <a:lnTo>
                    <a:pt x="113450" y="858811"/>
                  </a:lnTo>
                  <a:lnTo>
                    <a:pt x="145081" y="895381"/>
                  </a:lnTo>
                  <a:lnTo>
                    <a:pt x="187305" y="925161"/>
                  </a:lnTo>
                  <a:lnTo>
                    <a:pt x="241264" y="943919"/>
                  </a:lnTo>
                  <a:lnTo>
                    <a:pt x="302128" y="955841"/>
                  </a:lnTo>
                  <a:lnTo>
                    <a:pt x="365068" y="965111"/>
                  </a:lnTo>
                  <a:lnTo>
                    <a:pt x="395808" y="970059"/>
                  </a:lnTo>
                  <a:lnTo>
                    <a:pt x="452808" y="983197"/>
                  </a:lnTo>
                  <a:lnTo>
                    <a:pt x="499812" y="1004144"/>
                  </a:lnTo>
                  <a:lnTo>
                    <a:pt x="531991" y="1037084"/>
                  </a:lnTo>
                  <a:lnTo>
                    <a:pt x="544515" y="1086203"/>
                  </a:lnTo>
                  <a:lnTo>
                    <a:pt x="541897" y="1118136"/>
                  </a:lnTo>
                  <a:lnTo>
                    <a:pt x="532555" y="1155684"/>
                  </a:lnTo>
                  <a:lnTo>
                    <a:pt x="515885" y="1199367"/>
                  </a:lnTo>
                  <a:lnTo>
                    <a:pt x="491283" y="1249711"/>
                  </a:lnTo>
                  <a:lnTo>
                    <a:pt x="895359" y="915955"/>
                  </a:lnTo>
                  <a:lnTo>
                    <a:pt x="928948" y="881165"/>
                  </a:lnTo>
                  <a:lnTo>
                    <a:pt x="958760" y="844153"/>
                  </a:lnTo>
                  <a:lnTo>
                    <a:pt x="984786" y="805184"/>
                  </a:lnTo>
                  <a:lnTo>
                    <a:pt x="1007021" y="764523"/>
                  </a:lnTo>
                  <a:lnTo>
                    <a:pt x="1025455" y="722433"/>
                  </a:lnTo>
                  <a:lnTo>
                    <a:pt x="1040083" y="679180"/>
                  </a:lnTo>
                  <a:lnTo>
                    <a:pt x="1050895" y="635028"/>
                  </a:lnTo>
                  <a:lnTo>
                    <a:pt x="1057886" y="590241"/>
                  </a:lnTo>
                  <a:lnTo>
                    <a:pt x="1061046" y="545084"/>
                  </a:lnTo>
                  <a:lnTo>
                    <a:pt x="1060370" y="499820"/>
                  </a:lnTo>
                  <a:lnTo>
                    <a:pt x="1055849" y="454716"/>
                  </a:lnTo>
                  <a:lnTo>
                    <a:pt x="1047477" y="410034"/>
                  </a:lnTo>
                  <a:lnTo>
                    <a:pt x="1035245" y="366040"/>
                  </a:lnTo>
                  <a:lnTo>
                    <a:pt x="1019146" y="322998"/>
                  </a:lnTo>
                  <a:lnTo>
                    <a:pt x="999173" y="281173"/>
                  </a:lnTo>
                  <a:lnTo>
                    <a:pt x="975318" y="240828"/>
                  </a:lnTo>
                  <a:lnTo>
                    <a:pt x="947574" y="202229"/>
                  </a:lnTo>
                  <a:lnTo>
                    <a:pt x="915933" y="165639"/>
                  </a:lnTo>
                  <a:lnTo>
                    <a:pt x="881154" y="132051"/>
                  </a:lnTo>
                  <a:lnTo>
                    <a:pt x="844150" y="102243"/>
                  </a:lnTo>
                  <a:lnTo>
                    <a:pt x="805186" y="76221"/>
                  </a:lnTo>
                  <a:lnTo>
                    <a:pt x="764528" y="53992"/>
                  </a:lnTo>
                  <a:lnTo>
                    <a:pt x="722439" y="35564"/>
                  </a:lnTo>
                  <a:lnTo>
                    <a:pt x="679186" y="20944"/>
                  </a:lnTo>
                  <a:lnTo>
                    <a:pt x="635032" y="10138"/>
                  </a:lnTo>
                  <a:lnTo>
                    <a:pt x="590243" y="3155"/>
                  </a:lnTo>
                  <a:lnTo>
                    <a:pt x="545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8196" y="1340961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33" y="165639"/>
                  </a:moveTo>
                  <a:lnTo>
                    <a:pt x="947574" y="202229"/>
                  </a:lnTo>
                  <a:lnTo>
                    <a:pt x="975318" y="240828"/>
                  </a:lnTo>
                  <a:lnTo>
                    <a:pt x="999173" y="281173"/>
                  </a:lnTo>
                  <a:lnTo>
                    <a:pt x="1019146" y="322998"/>
                  </a:lnTo>
                  <a:lnTo>
                    <a:pt x="1035245" y="366040"/>
                  </a:lnTo>
                  <a:lnTo>
                    <a:pt x="1047477" y="410034"/>
                  </a:lnTo>
                  <a:lnTo>
                    <a:pt x="1055849" y="454716"/>
                  </a:lnTo>
                  <a:lnTo>
                    <a:pt x="1060370" y="499820"/>
                  </a:lnTo>
                  <a:lnTo>
                    <a:pt x="1061046" y="545084"/>
                  </a:lnTo>
                  <a:lnTo>
                    <a:pt x="1057886" y="590241"/>
                  </a:lnTo>
                  <a:lnTo>
                    <a:pt x="1050895" y="635028"/>
                  </a:lnTo>
                  <a:lnTo>
                    <a:pt x="1040083" y="679180"/>
                  </a:lnTo>
                  <a:lnTo>
                    <a:pt x="1025455" y="722433"/>
                  </a:lnTo>
                  <a:lnTo>
                    <a:pt x="1007021" y="764523"/>
                  </a:lnTo>
                  <a:lnTo>
                    <a:pt x="984786" y="805184"/>
                  </a:lnTo>
                  <a:lnTo>
                    <a:pt x="958760" y="844153"/>
                  </a:lnTo>
                  <a:lnTo>
                    <a:pt x="928948" y="881165"/>
                  </a:lnTo>
                  <a:lnTo>
                    <a:pt x="895359" y="915955"/>
                  </a:lnTo>
                  <a:lnTo>
                    <a:pt x="491283" y="1249711"/>
                  </a:lnTo>
                  <a:lnTo>
                    <a:pt x="515885" y="1199367"/>
                  </a:lnTo>
                  <a:lnTo>
                    <a:pt x="532555" y="1155684"/>
                  </a:lnTo>
                  <a:lnTo>
                    <a:pt x="541897" y="1118136"/>
                  </a:lnTo>
                  <a:lnTo>
                    <a:pt x="544515" y="1086203"/>
                  </a:lnTo>
                  <a:lnTo>
                    <a:pt x="541012" y="1059360"/>
                  </a:lnTo>
                  <a:lnTo>
                    <a:pt x="518057" y="1018853"/>
                  </a:lnTo>
                  <a:lnTo>
                    <a:pt x="477862" y="992433"/>
                  </a:lnTo>
                  <a:lnTo>
                    <a:pt x="425256" y="975914"/>
                  </a:lnTo>
                  <a:lnTo>
                    <a:pt x="365068" y="965111"/>
                  </a:lnTo>
                  <a:lnTo>
                    <a:pt x="333640" y="960546"/>
                  </a:lnTo>
                  <a:lnTo>
                    <a:pt x="302128" y="955841"/>
                  </a:lnTo>
                  <a:lnTo>
                    <a:pt x="241264" y="943919"/>
                  </a:lnTo>
                  <a:lnTo>
                    <a:pt x="187305" y="925161"/>
                  </a:lnTo>
                  <a:lnTo>
                    <a:pt x="145081" y="895381"/>
                  </a:lnTo>
                  <a:lnTo>
                    <a:pt x="113450" y="858811"/>
                  </a:lnTo>
                  <a:lnTo>
                    <a:pt x="85714" y="820226"/>
                  </a:lnTo>
                  <a:lnTo>
                    <a:pt x="61864" y="779892"/>
                  </a:lnTo>
                  <a:lnTo>
                    <a:pt x="41896" y="738073"/>
                  </a:lnTo>
                  <a:lnTo>
                    <a:pt x="25800" y="695035"/>
                  </a:lnTo>
                  <a:lnTo>
                    <a:pt x="13569" y="651043"/>
                  </a:lnTo>
                  <a:lnTo>
                    <a:pt x="5197" y="606360"/>
                  </a:lnTo>
                  <a:lnTo>
                    <a:pt x="677" y="561252"/>
                  </a:lnTo>
                  <a:lnTo>
                    <a:pt x="0" y="515985"/>
                  </a:lnTo>
                  <a:lnTo>
                    <a:pt x="3159" y="470821"/>
                  </a:lnTo>
                  <a:lnTo>
                    <a:pt x="10148" y="426028"/>
                  </a:lnTo>
                  <a:lnTo>
                    <a:pt x="20959" y="381869"/>
                  </a:lnTo>
                  <a:lnTo>
                    <a:pt x="35585" y="338608"/>
                  </a:lnTo>
                  <a:lnTo>
                    <a:pt x="54018" y="296512"/>
                  </a:lnTo>
                  <a:lnTo>
                    <a:pt x="76251" y="255845"/>
                  </a:lnTo>
                  <a:lnTo>
                    <a:pt x="102278" y="216872"/>
                  </a:lnTo>
                  <a:lnTo>
                    <a:pt x="132090" y="179857"/>
                  </a:lnTo>
                  <a:lnTo>
                    <a:pt x="165681" y="145065"/>
                  </a:lnTo>
                  <a:lnTo>
                    <a:pt x="202255" y="113443"/>
                  </a:lnTo>
                  <a:lnTo>
                    <a:pt x="240843" y="85714"/>
                  </a:lnTo>
                  <a:lnTo>
                    <a:pt x="281179" y="61870"/>
                  </a:lnTo>
                  <a:lnTo>
                    <a:pt x="322999" y="41904"/>
                  </a:lnTo>
                  <a:lnTo>
                    <a:pt x="366038" y="25809"/>
                  </a:lnTo>
                  <a:lnTo>
                    <a:pt x="410031" y="13578"/>
                  </a:lnTo>
                  <a:lnTo>
                    <a:pt x="454713" y="5204"/>
                  </a:lnTo>
                  <a:lnTo>
                    <a:pt x="499818" y="680"/>
                  </a:lnTo>
                  <a:lnTo>
                    <a:pt x="545084" y="0"/>
                  </a:lnTo>
                  <a:lnTo>
                    <a:pt x="590243" y="3155"/>
                  </a:lnTo>
                  <a:lnTo>
                    <a:pt x="635032" y="10138"/>
                  </a:lnTo>
                  <a:lnTo>
                    <a:pt x="679186" y="20944"/>
                  </a:lnTo>
                  <a:lnTo>
                    <a:pt x="722439" y="35564"/>
                  </a:lnTo>
                  <a:lnTo>
                    <a:pt x="764528" y="53992"/>
                  </a:lnTo>
                  <a:lnTo>
                    <a:pt x="805186" y="76221"/>
                  </a:lnTo>
                  <a:lnTo>
                    <a:pt x="844150" y="102243"/>
                  </a:lnTo>
                  <a:lnTo>
                    <a:pt x="881154" y="132051"/>
                  </a:lnTo>
                  <a:lnTo>
                    <a:pt x="915933" y="16563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" y="1392936"/>
              <a:ext cx="890778" cy="89382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057" y="1395222"/>
              <a:ext cx="890269" cy="891540"/>
            </a:xfrm>
            <a:custGeom>
              <a:avLst/>
              <a:gdLst/>
              <a:ahLst/>
              <a:cxnLst/>
              <a:rect l="l" t="t" r="r" b="b"/>
              <a:pathLst>
                <a:path w="890269" h="891539">
                  <a:moveTo>
                    <a:pt x="0" y="445769"/>
                  </a:moveTo>
                  <a:lnTo>
                    <a:pt x="2611" y="397187"/>
                  </a:lnTo>
                  <a:lnTo>
                    <a:pt x="10264" y="350123"/>
                  </a:lnTo>
                  <a:lnTo>
                    <a:pt x="22686" y="304848"/>
                  </a:lnTo>
                  <a:lnTo>
                    <a:pt x="39608" y="261635"/>
                  </a:lnTo>
                  <a:lnTo>
                    <a:pt x="60756" y="220754"/>
                  </a:lnTo>
                  <a:lnTo>
                    <a:pt x="85860" y="182477"/>
                  </a:lnTo>
                  <a:lnTo>
                    <a:pt x="114649" y="147077"/>
                  </a:lnTo>
                  <a:lnTo>
                    <a:pt x="146850" y="114824"/>
                  </a:lnTo>
                  <a:lnTo>
                    <a:pt x="182192" y="85990"/>
                  </a:lnTo>
                  <a:lnTo>
                    <a:pt x="220404" y="60847"/>
                  </a:lnTo>
                  <a:lnTo>
                    <a:pt x="261214" y="39666"/>
                  </a:lnTo>
                  <a:lnTo>
                    <a:pt x="304351" y="22719"/>
                  </a:lnTo>
                  <a:lnTo>
                    <a:pt x="349543" y="10278"/>
                  </a:lnTo>
                  <a:lnTo>
                    <a:pt x="396519" y="2614"/>
                  </a:lnTo>
                  <a:lnTo>
                    <a:pt x="445008" y="0"/>
                  </a:lnTo>
                  <a:lnTo>
                    <a:pt x="493496" y="2614"/>
                  </a:lnTo>
                  <a:lnTo>
                    <a:pt x="540472" y="10278"/>
                  </a:lnTo>
                  <a:lnTo>
                    <a:pt x="585664" y="22719"/>
                  </a:lnTo>
                  <a:lnTo>
                    <a:pt x="628801" y="39666"/>
                  </a:lnTo>
                  <a:lnTo>
                    <a:pt x="669611" y="60847"/>
                  </a:lnTo>
                  <a:lnTo>
                    <a:pt x="707823" y="85990"/>
                  </a:lnTo>
                  <a:lnTo>
                    <a:pt x="743165" y="114824"/>
                  </a:lnTo>
                  <a:lnTo>
                    <a:pt x="775366" y="147077"/>
                  </a:lnTo>
                  <a:lnTo>
                    <a:pt x="804155" y="182477"/>
                  </a:lnTo>
                  <a:lnTo>
                    <a:pt x="829259" y="220754"/>
                  </a:lnTo>
                  <a:lnTo>
                    <a:pt x="850407" y="261635"/>
                  </a:lnTo>
                  <a:lnTo>
                    <a:pt x="867329" y="304848"/>
                  </a:lnTo>
                  <a:lnTo>
                    <a:pt x="879751" y="350123"/>
                  </a:lnTo>
                  <a:lnTo>
                    <a:pt x="887404" y="397187"/>
                  </a:lnTo>
                  <a:lnTo>
                    <a:pt x="890016" y="445769"/>
                  </a:lnTo>
                  <a:lnTo>
                    <a:pt x="887404" y="494352"/>
                  </a:lnTo>
                  <a:lnTo>
                    <a:pt x="879751" y="541416"/>
                  </a:lnTo>
                  <a:lnTo>
                    <a:pt x="867329" y="586691"/>
                  </a:lnTo>
                  <a:lnTo>
                    <a:pt x="850407" y="629904"/>
                  </a:lnTo>
                  <a:lnTo>
                    <a:pt x="829259" y="670785"/>
                  </a:lnTo>
                  <a:lnTo>
                    <a:pt x="804155" y="709062"/>
                  </a:lnTo>
                  <a:lnTo>
                    <a:pt x="775366" y="744462"/>
                  </a:lnTo>
                  <a:lnTo>
                    <a:pt x="743165" y="776715"/>
                  </a:lnTo>
                  <a:lnTo>
                    <a:pt x="707823" y="805549"/>
                  </a:lnTo>
                  <a:lnTo>
                    <a:pt x="669611" y="830692"/>
                  </a:lnTo>
                  <a:lnTo>
                    <a:pt x="628801" y="851873"/>
                  </a:lnTo>
                  <a:lnTo>
                    <a:pt x="585664" y="868820"/>
                  </a:lnTo>
                  <a:lnTo>
                    <a:pt x="540472" y="881261"/>
                  </a:lnTo>
                  <a:lnTo>
                    <a:pt x="493496" y="888925"/>
                  </a:lnTo>
                  <a:lnTo>
                    <a:pt x="445008" y="891539"/>
                  </a:lnTo>
                  <a:lnTo>
                    <a:pt x="396519" y="888925"/>
                  </a:lnTo>
                  <a:lnTo>
                    <a:pt x="349543" y="881261"/>
                  </a:lnTo>
                  <a:lnTo>
                    <a:pt x="304351" y="868820"/>
                  </a:lnTo>
                  <a:lnTo>
                    <a:pt x="261214" y="851873"/>
                  </a:lnTo>
                  <a:lnTo>
                    <a:pt x="220404" y="830692"/>
                  </a:lnTo>
                  <a:lnTo>
                    <a:pt x="182192" y="805549"/>
                  </a:lnTo>
                  <a:lnTo>
                    <a:pt x="146850" y="776715"/>
                  </a:lnTo>
                  <a:lnTo>
                    <a:pt x="114649" y="744462"/>
                  </a:lnTo>
                  <a:lnTo>
                    <a:pt x="85860" y="709062"/>
                  </a:lnTo>
                  <a:lnTo>
                    <a:pt x="60756" y="670785"/>
                  </a:lnTo>
                  <a:lnTo>
                    <a:pt x="39608" y="629904"/>
                  </a:lnTo>
                  <a:lnTo>
                    <a:pt x="22686" y="586691"/>
                  </a:lnTo>
                  <a:lnTo>
                    <a:pt x="10264" y="541416"/>
                  </a:lnTo>
                  <a:lnTo>
                    <a:pt x="2611" y="494352"/>
                  </a:lnTo>
                  <a:lnTo>
                    <a:pt x="0" y="4457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1244" y="1940051"/>
              <a:ext cx="94615" cy="506095"/>
            </a:xfrm>
            <a:custGeom>
              <a:avLst/>
              <a:gdLst/>
              <a:ahLst/>
              <a:cxnLst/>
              <a:rect l="l" t="t" r="r" b="b"/>
              <a:pathLst>
                <a:path w="94614" h="506094">
                  <a:moveTo>
                    <a:pt x="94488" y="451866"/>
                  </a:moveTo>
                  <a:lnTo>
                    <a:pt x="0" y="397764"/>
                  </a:lnTo>
                  <a:lnTo>
                    <a:pt x="0" y="505968"/>
                  </a:lnTo>
                  <a:lnTo>
                    <a:pt x="94488" y="451866"/>
                  </a:lnTo>
                  <a:close/>
                </a:path>
                <a:path w="94614" h="506094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" y="1606296"/>
              <a:ext cx="469391" cy="47243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571244" y="3223260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7"/>
                </a:lnTo>
                <a:lnTo>
                  <a:pt x="94487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3904" y="4361688"/>
            <a:ext cx="2208502" cy="5593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428" y="5167884"/>
            <a:ext cx="1913639" cy="49225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98372" y="1358900"/>
            <a:ext cx="8542655" cy="4827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47700">
              <a:lnSpc>
                <a:spcPct val="100000"/>
              </a:lnSpc>
              <a:spcBef>
                <a:spcPts val="105"/>
              </a:spcBef>
              <a:tabLst>
                <a:tab pos="8432800" algn="l"/>
              </a:tabLst>
            </a:pPr>
            <a:r>
              <a:rPr dirty="0" u="sng" sz="200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80">
                <a:uFill>
                  <a:solidFill>
                    <a:srgbClr val="AACD6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세이비어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글로</a:t>
            </a:r>
            <a:r>
              <a:rPr dirty="0" u="sng" sz="2000" spc="-2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럿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(X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av</a:t>
            </a:r>
            <a:r>
              <a:rPr dirty="0" u="sng" sz="2000" spc="-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i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10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</a:t>
            </a:r>
            <a:r>
              <a:rPr dirty="0" u="sng" sz="2000" spc="-1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Gl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spc="-12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ro</a:t>
            </a:r>
            <a:r>
              <a:rPr dirty="0" u="sng" sz="2000" spc="-9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t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과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요수야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벤지오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(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Y</a:t>
            </a:r>
            <a:r>
              <a:rPr dirty="0" u="sng" sz="2000" spc="-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s</a:t>
            </a:r>
            <a:r>
              <a:rPr dirty="0" u="sng" sz="2000" spc="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h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u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1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Beng</a:t>
            </a:r>
            <a:r>
              <a:rPr dirty="0" u="sng" sz="2000" spc="-7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i</a:t>
            </a:r>
            <a:r>
              <a:rPr dirty="0" u="sng" sz="2000" spc="-15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)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993140">
              <a:lnSpc>
                <a:spcPct val="100000"/>
              </a:lnSpc>
              <a:spcBef>
                <a:spcPts val="1360"/>
              </a:spcBef>
            </a:pPr>
            <a:r>
              <a:rPr dirty="0" sz="1800" spc="-55" b="1">
                <a:latin typeface="Malgun Gothic"/>
                <a:cs typeface="Malgun Gothic"/>
                <a:hlinkClick r:id="rId8"/>
              </a:rPr>
              <a:t>http://proceedings.mlr.press/v9/glorot10a/glorot10a.pdf</a:t>
            </a:r>
            <a:endParaRPr sz="1800">
              <a:latin typeface="Malgun Gothic"/>
              <a:cs typeface="Malgun Gothic"/>
            </a:endParaRPr>
          </a:p>
          <a:p>
            <a:pPr algn="just" marL="993140" marR="5080">
              <a:lnSpc>
                <a:spcPct val="100000"/>
              </a:lnSpc>
              <a:spcBef>
                <a:spcPts val="969"/>
              </a:spcBef>
            </a:pPr>
            <a:r>
              <a:rPr dirty="0" sz="1800" spc="-235" b="1">
                <a:latin typeface="Malgun Gothic"/>
                <a:cs typeface="Malgun Gothic"/>
              </a:rPr>
              <a:t>적절한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데이터가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흐르기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위해서는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각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레이어의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출력에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분산이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입력에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대한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분산 </a:t>
            </a:r>
            <a:r>
              <a:rPr dirty="0" sz="1800" spc="-62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같아야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하며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역전파에서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레이어를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통과하기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전과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후의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그래디언트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분산이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70" b="1">
                <a:latin typeface="Malgun Gothic"/>
                <a:cs typeface="Malgun Gothic"/>
              </a:rPr>
              <a:t>동일해  </a:t>
            </a:r>
            <a:r>
              <a:rPr dirty="0" sz="1800" spc="-235" b="1">
                <a:latin typeface="Malgun Gothic"/>
                <a:cs typeface="Malgun Gothic"/>
              </a:rPr>
              <a:t>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한다고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주장</a:t>
            </a:r>
            <a:endParaRPr sz="1800">
              <a:latin typeface="Malgun Gothic"/>
              <a:cs typeface="Malgun Gothic"/>
            </a:endParaRPr>
          </a:p>
          <a:p>
            <a:pPr marL="993140" marR="212725">
              <a:lnSpc>
                <a:spcPct val="100000"/>
              </a:lnSpc>
              <a:spcBef>
                <a:spcPts val="500"/>
              </a:spcBef>
            </a:pPr>
            <a:r>
              <a:rPr dirty="0" sz="1800" spc="-110" b="1">
                <a:latin typeface="Malgun Gothic"/>
                <a:cs typeface="Malgun Gothic"/>
              </a:rPr>
              <a:t>Glorot과 </a:t>
            </a:r>
            <a:r>
              <a:rPr dirty="0" sz="1800" spc="-85" b="1">
                <a:latin typeface="Malgun Gothic"/>
                <a:cs typeface="Malgun Gothic"/>
              </a:rPr>
              <a:t>Bengio는 </a:t>
            </a:r>
            <a:r>
              <a:rPr dirty="0" sz="1800" spc="-75" b="1">
                <a:latin typeface="Malgun Gothic"/>
                <a:cs typeface="Malgun Gothic"/>
              </a:rPr>
              <a:t>'Understanding </a:t>
            </a:r>
            <a:r>
              <a:rPr dirty="0" sz="1800" spc="-50" b="1">
                <a:latin typeface="Malgun Gothic"/>
                <a:cs typeface="Malgun Gothic"/>
              </a:rPr>
              <a:t>the </a:t>
            </a:r>
            <a:r>
              <a:rPr dirty="0" sz="1800" spc="-60" b="1">
                <a:latin typeface="Malgun Gothic"/>
                <a:cs typeface="Malgun Gothic"/>
              </a:rPr>
              <a:t>Difficulty </a:t>
            </a:r>
            <a:r>
              <a:rPr dirty="0" sz="1800" spc="-100" b="1">
                <a:latin typeface="Malgun Gothic"/>
                <a:cs typeface="Malgun Gothic"/>
              </a:rPr>
              <a:t>of </a:t>
            </a:r>
            <a:r>
              <a:rPr dirty="0" sz="1800" spc="-85" b="1">
                <a:latin typeface="Malgun Gothic"/>
                <a:cs typeface="Malgun Gothic"/>
              </a:rPr>
              <a:t>Training </a:t>
            </a:r>
            <a:r>
              <a:rPr dirty="0" sz="1800" spc="-40" b="1">
                <a:latin typeface="Malgun Gothic"/>
                <a:cs typeface="Malgun Gothic"/>
              </a:rPr>
              <a:t>Deep </a:t>
            </a:r>
            <a:r>
              <a:rPr dirty="0" sz="1800" spc="-35" b="1">
                <a:latin typeface="Malgun Gothic"/>
                <a:cs typeface="Malgun Gothic"/>
              </a:rPr>
              <a:t> </a:t>
            </a:r>
            <a:r>
              <a:rPr dirty="0" sz="1800" spc="35" b="1">
                <a:latin typeface="Malgun Gothic"/>
                <a:cs typeface="Malgun Gothic"/>
              </a:rPr>
              <a:t>F</a:t>
            </a:r>
            <a:r>
              <a:rPr dirty="0" sz="1800" spc="30" b="1">
                <a:latin typeface="Malgun Gothic"/>
                <a:cs typeface="Malgun Gothic"/>
              </a:rPr>
              <a:t>e</a:t>
            </a:r>
            <a:r>
              <a:rPr dirty="0" sz="1800" spc="-45" b="1">
                <a:latin typeface="Malgun Gothic"/>
                <a:cs typeface="Malgun Gothic"/>
              </a:rPr>
              <a:t>e</a:t>
            </a:r>
            <a:r>
              <a:rPr dirty="0" sz="1800" spc="-60" b="1">
                <a:latin typeface="Malgun Gothic"/>
                <a:cs typeface="Malgun Gothic"/>
              </a:rPr>
              <a:t>d</a:t>
            </a:r>
            <a:r>
              <a:rPr dirty="0" sz="1800" spc="-70" b="1">
                <a:latin typeface="Malgun Gothic"/>
                <a:cs typeface="Malgun Gothic"/>
              </a:rPr>
              <a:t>f</a:t>
            </a:r>
            <a:r>
              <a:rPr dirty="0" sz="1800" spc="-125" b="1">
                <a:latin typeface="Malgun Gothic"/>
                <a:cs typeface="Malgun Gothic"/>
              </a:rPr>
              <a:t>o</a:t>
            </a:r>
            <a:r>
              <a:rPr dirty="0" sz="1800" spc="-30" b="1">
                <a:latin typeface="Malgun Gothic"/>
                <a:cs typeface="Malgun Gothic"/>
              </a:rPr>
              <a:t>r</a:t>
            </a:r>
            <a:r>
              <a:rPr dirty="0" sz="1800" spc="-65" b="1">
                <a:latin typeface="Malgun Gothic"/>
                <a:cs typeface="Malgun Gothic"/>
              </a:rPr>
              <a:t>w</a:t>
            </a:r>
            <a:r>
              <a:rPr dirty="0" sz="1800" spc="-95" b="1">
                <a:latin typeface="Malgun Gothic"/>
                <a:cs typeface="Malgun Gothic"/>
              </a:rPr>
              <a:t>ard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70" b="1">
                <a:latin typeface="Malgun Gothic"/>
                <a:cs typeface="Malgun Gothic"/>
              </a:rPr>
              <a:t>Ne</a:t>
            </a:r>
            <a:r>
              <a:rPr dirty="0" sz="1800" spc="-75" b="1">
                <a:latin typeface="Malgun Gothic"/>
                <a:cs typeface="Malgun Gothic"/>
              </a:rPr>
              <a:t>u</a:t>
            </a:r>
            <a:r>
              <a:rPr dirty="0" sz="1800" spc="-80" b="1">
                <a:latin typeface="Malgun Gothic"/>
                <a:cs typeface="Malgun Gothic"/>
              </a:rPr>
              <a:t>ral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80" b="1">
                <a:latin typeface="Malgun Gothic"/>
                <a:cs typeface="Malgun Gothic"/>
              </a:rPr>
              <a:t>Ne</a:t>
            </a:r>
            <a:r>
              <a:rPr dirty="0" sz="1800" spc="-55" b="1">
                <a:latin typeface="Malgun Gothic"/>
                <a:cs typeface="Malgun Gothic"/>
              </a:rPr>
              <a:t>t</a:t>
            </a:r>
            <a:r>
              <a:rPr dirty="0" sz="1800" b="1">
                <a:latin typeface="Malgun Gothic"/>
                <a:cs typeface="Malgun Gothic"/>
              </a:rPr>
              <a:t>w</a:t>
            </a:r>
            <a:r>
              <a:rPr dirty="0" sz="1800" spc="-140" b="1">
                <a:latin typeface="Malgun Gothic"/>
                <a:cs typeface="Malgun Gothic"/>
              </a:rPr>
              <a:t>o</a:t>
            </a:r>
            <a:r>
              <a:rPr dirty="0" sz="1800" spc="-75" b="1">
                <a:latin typeface="Malgun Gothic"/>
                <a:cs typeface="Malgun Gothic"/>
              </a:rPr>
              <a:t>rks'</a:t>
            </a:r>
            <a:r>
              <a:rPr dirty="0" sz="1800" spc="-229" b="1">
                <a:latin typeface="Malgun Gothic"/>
                <a:cs typeface="Malgun Gothic"/>
              </a:rPr>
              <a:t>라는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논문에서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아래의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식과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같은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가중치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170" b="1">
                <a:latin typeface="Malgun Gothic"/>
                <a:cs typeface="Malgun Gothic"/>
              </a:rPr>
              <a:t>초기값  </a:t>
            </a:r>
            <a:r>
              <a:rPr dirty="0" sz="1800" spc="-235" b="1">
                <a:latin typeface="Malgun Gothic"/>
                <a:cs typeface="Malgun Gothic"/>
              </a:rPr>
              <a:t>을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160" b="1">
                <a:latin typeface="Malgun Gothic"/>
                <a:cs typeface="Malgun Gothic"/>
              </a:rPr>
              <a:t>했는데, </a:t>
            </a:r>
            <a:r>
              <a:rPr dirty="0" sz="1800" spc="-235" b="1">
                <a:latin typeface="Malgun Gothic"/>
                <a:cs typeface="Malgun Gothic"/>
              </a:rPr>
              <a:t>이러한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초기화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방법을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Xavier </a:t>
            </a:r>
            <a:r>
              <a:rPr dirty="0" sz="1800" spc="-100" b="1">
                <a:latin typeface="Malgun Gothic"/>
                <a:cs typeface="Malgun Gothic"/>
              </a:rPr>
              <a:t>Initialization(또는 </a:t>
            </a:r>
            <a:r>
              <a:rPr dirty="0" sz="1800" spc="-90" b="1">
                <a:latin typeface="Malgun Gothic"/>
                <a:cs typeface="Malgun Gothic"/>
              </a:rPr>
              <a:t>Glorot 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I</a:t>
            </a:r>
            <a:r>
              <a:rPr dirty="0" sz="1800" spc="-100" b="1">
                <a:latin typeface="Malgun Gothic"/>
                <a:cs typeface="Malgun Gothic"/>
              </a:rPr>
              <a:t>n</a:t>
            </a:r>
            <a:r>
              <a:rPr dirty="0" sz="1800" spc="-80" b="1">
                <a:latin typeface="Malgun Gothic"/>
                <a:cs typeface="Malgun Gothic"/>
              </a:rPr>
              <a:t>itia</a:t>
            </a:r>
            <a:r>
              <a:rPr dirty="0" sz="1800" spc="-55" b="1">
                <a:latin typeface="Malgun Gothic"/>
                <a:cs typeface="Malgun Gothic"/>
              </a:rPr>
              <a:t>l</a:t>
            </a:r>
            <a:r>
              <a:rPr dirty="0" sz="1800" spc="-50" b="1">
                <a:latin typeface="Malgun Gothic"/>
                <a:cs typeface="Malgun Gothic"/>
              </a:rPr>
              <a:t>i</a:t>
            </a:r>
            <a:r>
              <a:rPr dirty="0" sz="1800" spc="-85" b="1">
                <a:latin typeface="Malgun Gothic"/>
                <a:cs typeface="Malgun Gothic"/>
              </a:rPr>
              <a:t>z</a:t>
            </a:r>
            <a:r>
              <a:rPr dirty="0" sz="1800" spc="-85" b="1">
                <a:latin typeface="Malgun Gothic"/>
                <a:cs typeface="Malgun Gothic"/>
              </a:rPr>
              <a:t>atio</a:t>
            </a:r>
            <a:r>
              <a:rPr dirty="0" sz="1800" spc="-120" b="1">
                <a:latin typeface="Malgun Gothic"/>
                <a:cs typeface="Malgun Gothic"/>
              </a:rPr>
              <a:t>n</a:t>
            </a:r>
            <a:r>
              <a:rPr dirty="0" sz="1800" spc="-95" b="1">
                <a:latin typeface="Malgun Gothic"/>
                <a:cs typeface="Malgun Gothic"/>
              </a:rPr>
              <a:t>)</a:t>
            </a:r>
            <a:r>
              <a:rPr dirty="0" sz="1800" spc="-235" b="1">
                <a:latin typeface="Malgun Gothic"/>
                <a:cs typeface="Malgun Gothic"/>
              </a:rPr>
              <a:t>이라고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함</a:t>
            </a:r>
            <a:endParaRPr sz="1800">
              <a:latin typeface="Malgun Gothic"/>
              <a:cs typeface="Malgun Gothic"/>
            </a:endParaRPr>
          </a:p>
          <a:p>
            <a:pPr algn="just" marL="855344">
              <a:lnSpc>
                <a:spcPct val="100000"/>
              </a:lnSpc>
              <a:spcBef>
                <a:spcPts val="2225"/>
              </a:spcBef>
              <a:tabLst>
                <a:tab pos="5472430" algn="l"/>
              </a:tabLst>
            </a:pPr>
            <a:r>
              <a:rPr dirty="0" sz="1800" spc="-235">
                <a:latin typeface="Malgun Gothic"/>
                <a:cs typeface="Malgun Gothic"/>
              </a:rPr>
              <a:t>평균이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0</a:t>
            </a:r>
            <a:r>
              <a:rPr dirty="0" sz="1800" spc="-235">
                <a:latin typeface="Malgun Gothic"/>
                <a:cs typeface="Malgun Gothic"/>
              </a:rPr>
              <a:t>이고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표준편차가</a:t>
            </a:r>
            <a:r>
              <a:rPr dirty="0" sz="1800">
                <a:latin typeface="Malgun Gothic"/>
                <a:cs typeface="Malgun Gothic"/>
              </a:rPr>
              <a:t>	</a:t>
            </a:r>
            <a:r>
              <a:rPr dirty="0" sz="1800" spc="-235">
                <a:latin typeface="Malgun Gothic"/>
                <a:cs typeface="Malgun Gothic"/>
              </a:rPr>
              <a:t>인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정규분포</a:t>
            </a:r>
            <a:endParaRPr sz="1800">
              <a:latin typeface="Malgun Gothic"/>
              <a:cs typeface="Malgun Gothic"/>
            </a:endParaRPr>
          </a:p>
          <a:p>
            <a:pPr marL="12700" marR="2715260" indent="3119120">
              <a:lnSpc>
                <a:spcPct val="230500"/>
              </a:lnSpc>
              <a:spcBef>
                <a:spcPts val="955"/>
              </a:spcBef>
            </a:pPr>
            <a:r>
              <a:rPr dirty="0" sz="1800" spc="-235">
                <a:latin typeface="Malgun Gothic"/>
                <a:cs typeface="Malgun Gothic"/>
              </a:rPr>
              <a:t>일때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275">
                <a:latin typeface="Malgun Gothic"/>
                <a:cs typeface="Malgun Gothic"/>
              </a:rPr>
              <a:t>-</a:t>
            </a:r>
            <a:r>
              <a:rPr dirty="0" sz="1800" spc="-30">
                <a:latin typeface="Malgun Gothic"/>
                <a:cs typeface="Malgun Gothic"/>
              </a:rPr>
              <a:t>r</a:t>
            </a:r>
            <a:r>
              <a:rPr dirty="0" sz="1800" spc="-235">
                <a:latin typeface="Malgun Gothic"/>
                <a:cs typeface="Malgun Gothic"/>
              </a:rPr>
              <a:t>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155">
                <a:latin typeface="Malgun Gothic"/>
                <a:cs typeface="Malgun Gothic"/>
              </a:rPr>
              <a:t>+</a:t>
            </a:r>
            <a:r>
              <a:rPr dirty="0" sz="1800" spc="-75">
                <a:latin typeface="Malgun Gothic"/>
                <a:cs typeface="Malgun Gothic"/>
              </a:rPr>
              <a:t>r</a:t>
            </a:r>
            <a:r>
              <a:rPr dirty="0" sz="1800" spc="-11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사이의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00">
                <a:latin typeface="Malgun Gothic"/>
                <a:cs typeface="Malgun Gothic"/>
              </a:rPr>
              <a:t>균등분포  입력의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연결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개수와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출력의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연결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개수가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비슷할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경우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7830" y="5896355"/>
            <a:ext cx="1548497" cy="29565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83553" y="5935979"/>
            <a:ext cx="1706977" cy="2834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4511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0"/>
              <a:t>He</a:t>
            </a:r>
            <a:r>
              <a:rPr dirty="0" sz="2800" spc="-165"/>
              <a:t> </a:t>
            </a:r>
            <a:r>
              <a:rPr dirty="0" sz="2800" spc="-114"/>
              <a:t>Initializa</a:t>
            </a:r>
            <a:r>
              <a:rPr dirty="0" sz="2800" spc="-125"/>
              <a:t>t</a:t>
            </a:r>
            <a:r>
              <a:rPr dirty="0" sz="2800" spc="-155"/>
              <a:t>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" y="1219200"/>
            <a:ext cx="1602740" cy="1799589"/>
            <a:chOff x="99060" y="1219200"/>
            <a:chExt cx="1602740" cy="179958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828" y="2063568"/>
              <a:ext cx="968728" cy="6973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" y="1219200"/>
              <a:ext cx="1602613" cy="1799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8196" y="150201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545084" y="0"/>
                  </a:moveTo>
                  <a:lnTo>
                    <a:pt x="499818" y="676"/>
                  </a:lnTo>
                  <a:lnTo>
                    <a:pt x="454713" y="5196"/>
                  </a:lnTo>
                  <a:lnTo>
                    <a:pt x="410031" y="13567"/>
                  </a:lnTo>
                  <a:lnTo>
                    <a:pt x="366038" y="25796"/>
                  </a:lnTo>
                  <a:lnTo>
                    <a:pt x="322999" y="41889"/>
                  </a:lnTo>
                  <a:lnTo>
                    <a:pt x="281179" y="61854"/>
                  </a:lnTo>
                  <a:lnTo>
                    <a:pt x="240843" y="85698"/>
                  </a:lnTo>
                  <a:lnTo>
                    <a:pt x="202255" y="113428"/>
                  </a:lnTo>
                  <a:lnTo>
                    <a:pt x="165681" y="145049"/>
                  </a:lnTo>
                  <a:lnTo>
                    <a:pt x="132090" y="179841"/>
                  </a:lnTo>
                  <a:lnTo>
                    <a:pt x="102278" y="216856"/>
                  </a:lnTo>
                  <a:lnTo>
                    <a:pt x="76251" y="255829"/>
                  </a:lnTo>
                  <a:lnTo>
                    <a:pt x="54018" y="296496"/>
                  </a:lnTo>
                  <a:lnTo>
                    <a:pt x="35585" y="338593"/>
                  </a:lnTo>
                  <a:lnTo>
                    <a:pt x="20959" y="381853"/>
                  </a:lnTo>
                  <a:lnTo>
                    <a:pt x="10148" y="426012"/>
                  </a:lnTo>
                  <a:lnTo>
                    <a:pt x="3159" y="470806"/>
                  </a:lnTo>
                  <a:lnTo>
                    <a:pt x="0" y="515969"/>
                  </a:lnTo>
                  <a:lnTo>
                    <a:pt x="677" y="561237"/>
                  </a:lnTo>
                  <a:lnTo>
                    <a:pt x="5197" y="606344"/>
                  </a:lnTo>
                  <a:lnTo>
                    <a:pt x="13569" y="651027"/>
                  </a:lnTo>
                  <a:lnTo>
                    <a:pt x="25800" y="695019"/>
                  </a:lnTo>
                  <a:lnTo>
                    <a:pt x="41896" y="738057"/>
                  </a:lnTo>
                  <a:lnTo>
                    <a:pt x="61864" y="779876"/>
                  </a:lnTo>
                  <a:lnTo>
                    <a:pt x="85714" y="820210"/>
                  </a:lnTo>
                  <a:lnTo>
                    <a:pt x="113450" y="858795"/>
                  </a:lnTo>
                  <a:lnTo>
                    <a:pt x="145081" y="895365"/>
                  </a:lnTo>
                  <a:lnTo>
                    <a:pt x="187305" y="925175"/>
                  </a:lnTo>
                  <a:lnTo>
                    <a:pt x="241264" y="943951"/>
                  </a:lnTo>
                  <a:lnTo>
                    <a:pt x="302128" y="955881"/>
                  </a:lnTo>
                  <a:lnTo>
                    <a:pt x="365068" y="965151"/>
                  </a:lnTo>
                  <a:lnTo>
                    <a:pt x="395808" y="970097"/>
                  </a:lnTo>
                  <a:lnTo>
                    <a:pt x="452808" y="983227"/>
                  </a:lnTo>
                  <a:lnTo>
                    <a:pt x="499812" y="1004162"/>
                  </a:lnTo>
                  <a:lnTo>
                    <a:pt x="531991" y="1037091"/>
                  </a:lnTo>
                  <a:lnTo>
                    <a:pt x="544515" y="1086198"/>
                  </a:lnTo>
                  <a:lnTo>
                    <a:pt x="541897" y="1118127"/>
                  </a:lnTo>
                  <a:lnTo>
                    <a:pt x="532555" y="1155671"/>
                  </a:lnTo>
                  <a:lnTo>
                    <a:pt x="515885" y="1199352"/>
                  </a:lnTo>
                  <a:lnTo>
                    <a:pt x="491283" y="1249695"/>
                  </a:lnTo>
                  <a:lnTo>
                    <a:pt x="895359" y="915939"/>
                  </a:lnTo>
                  <a:lnTo>
                    <a:pt x="928948" y="881168"/>
                  </a:lnTo>
                  <a:lnTo>
                    <a:pt x="958760" y="844171"/>
                  </a:lnTo>
                  <a:lnTo>
                    <a:pt x="984786" y="805213"/>
                  </a:lnTo>
                  <a:lnTo>
                    <a:pt x="1007021" y="764560"/>
                  </a:lnTo>
                  <a:lnTo>
                    <a:pt x="1025455" y="722475"/>
                  </a:lnTo>
                  <a:lnTo>
                    <a:pt x="1040083" y="679225"/>
                  </a:lnTo>
                  <a:lnTo>
                    <a:pt x="1050895" y="635075"/>
                  </a:lnTo>
                  <a:lnTo>
                    <a:pt x="1057886" y="590288"/>
                  </a:lnTo>
                  <a:lnTo>
                    <a:pt x="1061046" y="545131"/>
                  </a:lnTo>
                  <a:lnTo>
                    <a:pt x="1060370" y="499868"/>
                  </a:lnTo>
                  <a:lnTo>
                    <a:pt x="1055849" y="454764"/>
                  </a:lnTo>
                  <a:lnTo>
                    <a:pt x="1047477" y="410084"/>
                  </a:lnTo>
                  <a:lnTo>
                    <a:pt x="1035245" y="366094"/>
                  </a:lnTo>
                  <a:lnTo>
                    <a:pt x="1019146" y="323057"/>
                  </a:lnTo>
                  <a:lnTo>
                    <a:pt x="999173" y="281239"/>
                  </a:lnTo>
                  <a:lnTo>
                    <a:pt x="975318" y="240906"/>
                  </a:lnTo>
                  <a:lnTo>
                    <a:pt x="947574" y="202321"/>
                  </a:lnTo>
                  <a:lnTo>
                    <a:pt x="915933" y="165750"/>
                  </a:lnTo>
                  <a:lnTo>
                    <a:pt x="881154" y="132142"/>
                  </a:lnTo>
                  <a:lnTo>
                    <a:pt x="844150" y="102316"/>
                  </a:lnTo>
                  <a:lnTo>
                    <a:pt x="805186" y="76278"/>
                  </a:lnTo>
                  <a:lnTo>
                    <a:pt x="764528" y="54036"/>
                  </a:lnTo>
                  <a:lnTo>
                    <a:pt x="722439" y="35596"/>
                  </a:lnTo>
                  <a:lnTo>
                    <a:pt x="679186" y="20966"/>
                  </a:lnTo>
                  <a:lnTo>
                    <a:pt x="635032" y="10151"/>
                  </a:lnTo>
                  <a:lnTo>
                    <a:pt x="590243" y="3160"/>
                  </a:lnTo>
                  <a:lnTo>
                    <a:pt x="545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8196" y="1502013"/>
              <a:ext cx="1061085" cy="1250315"/>
            </a:xfrm>
            <a:custGeom>
              <a:avLst/>
              <a:gdLst/>
              <a:ahLst/>
              <a:cxnLst/>
              <a:rect l="l" t="t" r="r" b="b"/>
              <a:pathLst>
                <a:path w="1061085" h="1250314">
                  <a:moveTo>
                    <a:pt x="915933" y="165750"/>
                  </a:moveTo>
                  <a:lnTo>
                    <a:pt x="947574" y="202321"/>
                  </a:lnTo>
                  <a:lnTo>
                    <a:pt x="975318" y="240906"/>
                  </a:lnTo>
                  <a:lnTo>
                    <a:pt x="999173" y="281239"/>
                  </a:lnTo>
                  <a:lnTo>
                    <a:pt x="1019146" y="323057"/>
                  </a:lnTo>
                  <a:lnTo>
                    <a:pt x="1035245" y="366094"/>
                  </a:lnTo>
                  <a:lnTo>
                    <a:pt x="1047477" y="410084"/>
                  </a:lnTo>
                  <a:lnTo>
                    <a:pt x="1055849" y="454764"/>
                  </a:lnTo>
                  <a:lnTo>
                    <a:pt x="1060370" y="499868"/>
                  </a:lnTo>
                  <a:lnTo>
                    <a:pt x="1061046" y="545131"/>
                  </a:lnTo>
                  <a:lnTo>
                    <a:pt x="1057886" y="590288"/>
                  </a:lnTo>
                  <a:lnTo>
                    <a:pt x="1050895" y="635075"/>
                  </a:lnTo>
                  <a:lnTo>
                    <a:pt x="1040083" y="679225"/>
                  </a:lnTo>
                  <a:lnTo>
                    <a:pt x="1025455" y="722475"/>
                  </a:lnTo>
                  <a:lnTo>
                    <a:pt x="1007021" y="764560"/>
                  </a:lnTo>
                  <a:lnTo>
                    <a:pt x="984786" y="805213"/>
                  </a:lnTo>
                  <a:lnTo>
                    <a:pt x="958760" y="844171"/>
                  </a:lnTo>
                  <a:lnTo>
                    <a:pt x="928948" y="881168"/>
                  </a:lnTo>
                  <a:lnTo>
                    <a:pt x="895359" y="915939"/>
                  </a:lnTo>
                  <a:lnTo>
                    <a:pt x="491283" y="1249695"/>
                  </a:lnTo>
                  <a:lnTo>
                    <a:pt x="515885" y="1199352"/>
                  </a:lnTo>
                  <a:lnTo>
                    <a:pt x="532555" y="1155671"/>
                  </a:lnTo>
                  <a:lnTo>
                    <a:pt x="541897" y="1118127"/>
                  </a:lnTo>
                  <a:lnTo>
                    <a:pt x="544515" y="1086198"/>
                  </a:lnTo>
                  <a:lnTo>
                    <a:pt x="541012" y="1059360"/>
                  </a:lnTo>
                  <a:lnTo>
                    <a:pt x="518057" y="1018866"/>
                  </a:lnTo>
                  <a:lnTo>
                    <a:pt x="477862" y="992457"/>
                  </a:lnTo>
                  <a:lnTo>
                    <a:pt x="425256" y="975948"/>
                  </a:lnTo>
                  <a:lnTo>
                    <a:pt x="365068" y="965151"/>
                  </a:lnTo>
                  <a:lnTo>
                    <a:pt x="333640" y="960587"/>
                  </a:lnTo>
                  <a:lnTo>
                    <a:pt x="302128" y="955881"/>
                  </a:lnTo>
                  <a:lnTo>
                    <a:pt x="241264" y="943951"/>
                  </a:lnTo>
                  <a:lnTo>
                    <a:pt x="187305" y="925175"/>
                  </a:lnTo>
                  <a:lnTo>
                    <a:pt x="145081" y="895365"/>
                  </a:lnTo>
                  <a:lnTo>
                    <a:pt x="113450" y="858795"/>
                  </a:lnTo>
                  <a:lnTo>
                    <a:pt x="85714" y="820210"/>
                  </a:lnTo>
                  <a:lnTo>
                    <a:pt x="61864" y="779876"/>
                  </a:lnTo>
                  <a:lnTo>
                    <a:pt x="41896" y="738057"/>
                  </a:lnTo>
                  <a:lnTo>
                    <a:pt x="25800" y="695019"/>
                  </a:lnTo>
                  <a:lnTo>
                    <a:pt x="13569" y="651027"/>
                  </a:lnTo>
                  <a:lnTo>
                    <a:pt x="5197" y="606344"/>
                  </a:lnTo>
                  <a:lnTo>
                    <a:pt x="677" y="561237"/>
                  </a:lnTo>
                  <a:lnTo>
                    <a:pt x="0" y="515969"/>
                  </a:lnTo>
                  <a:lnTo>
                    <a:pt x="3159" y="470806"/>
                  </a:lnTo>
                  <a:lnTo>
                    <a:pt x="10148" y="426012"/>
                  </a:lnTo>
                  <a:lnTo>
                    <a:pt x="20959" y="381853"/>
                  </a:lnTo>
                  <a:lnTo>
                    <a:pt x="35585" y="338593"/>
                  </a:lnTo>
                  <a:lnTo>
                    <a:pt x="54018" y="296496"/>
                  </a:lnTo>
                  <a:lnTo>
                    <a:pt x="76251" y="255829"/>
                  </a:lnTo>
                  <a:lnTo>
                    <a:pt x="102278" y="216856"/>
                  </a:lnTo>
                  <a:lnTo>
                    <a:pt x="132090" y="179841"/>
                  </a:lnTo>
                  <a:lnTo>
                    <a:pt x="165681" y="145049"/>
                  </a:lnTo>
                  <a:lnTo>
                    <a:pt x="202255" y="113428"/>
                  </a:lnTo>
                  <a:lnTo>
                    <a:pt x="240843" y="85698"/>
                  </a:lnTo>
                  <a:lnTo>
                    <a:pt x="281179" y="61854"/>
                  </a:lnTo>
                  <a:lnTo>
                    <a:pt x="322999" y="41889"/>
                  </a:lnTo>
                  <a:lnTo>
                    <a:pt x="366038" y="25796"/>
                  </a:lnTo>
                  <a:lnTo>
                    <a:pt x="410031" y="13567"/>
                  </a:lnTo>
                  <a:lnTo>
                    <a:pt x="454713" y="5196"/>
                  </a:lnTo>
                  <a:lnTo>
                    <a:pt x="499818" y="676"/>
                  </a:lnTo>
                  <a:lnTo>
                    <a:pt x="545084" y="0"/>
                  </a:lnTo>
                  <a:lnTo>
                    <a:pt x="590243" y="3160"/>
                  </a:lnTo>
                  <a:lnTo>
                    <a:pt x="635032" y="10151"/>
                  </a:lnTo>
                  <a:lnTo>
                    <a:pt x="679186" y="20966"/>
                  </a:lnTo>
                  <a:lnTo>
                    <a:pt x="722439" y="35596"/>
                  </a:lnTo>
                  <a:lnTo>
                    <a:pt x="764528" y="54036"/>
                  </a:lnTo>
                  <a:lnTo>
                    <a:pt x="805186" y="76278"/>
                  </a:lnTo>
                  <a:lnTo>
                    <a:pt x="844150" y="102316"/>
                  </a:lnTo>
                  <a:lnTo>
                    <a:pt x="881154" y="132142"/>
                  </a:lnTo>
                  <a:lnTo>
                    <a:pt x="915933" y="16575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" y="1554479"/>
              <a:ext cx="890778" cy="8923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057" y="1556765"/>
              <a:ext cx="890269" cy="890269"/>
            </a:xfrm>
            <a:custGeom>
              <a:avLst/>
              <a:gdLst/>
              <a:ahLst/>
              <a:cxnLst/>
              <a:rect l="l" t="t" r="r" b="b"/>
              <a:pathLst>
                <a:path w="890269" h="890269">
                  <a:moveTo>
                    <a:pt x="0" y="445008"/>
                  </a:moveTo>
                  <a:lnTo>
                    <a:pt x="2611" y="396524"/>
                  </a:lnTo>
                  <a:lnTo>
                    <a:pt x="10264" y="349551"/>
                  </a:lnTo>
                  <a:lnTo>
                    <a:pt x="22686" y="304361"/>
                  </a:lnTo>
                  <a:lnTo>
                    <a:pt x="39608" y="261225"/>
                  </a:lnTo>
                  <a:lnTo>
                    <a:pt x="60756" y="220415"/>
                  </a:lnTo>
                  <a:lnTo>
                    <a:pt x="85860" y="182203"/>
                  </a:lnTo>
                  <a:lnTo>
                    <a:pt x="114649" y="146860"/>
                  </a:lnTo>
                  <a:lnTo>
                    <a:pt x="146850" y="114658"/>
                  </a:lnTo>
                  <a:lnTo>
                    <a:pt x="182192" y="85868"/>
                  </a:lnTo>
                  <a:lnTo>
                    <a:pt x="220404" y="60762"/>
                  </a:lnTo>
                  <a:lnTo>
                    <a:pt x="261214" y="39612"/>
                  </a:lnTo>
                  <a:lnTo>
                    <a:pt x="304351" y="22689"/>
                  </a:lnTo>
                  <a:lnTo>
                    <a:pt x="349543" y="10265"/>
                  </a:lnTo>
                  <a:lnTo>
                    <a:pt x="396519" y="2611"/>
                  </a:lnTo>
                  <a:lnTo>
                    <a:pt x="445008" y="0"/>
                  </a:lnTo>
                  <a:lnTo>
                    <a:pt x="493496" y="2611"/>
                  </a:lnTo>
                  <a:lnTo>
                    <a:pt x="540472" y="10265"/>
                  </a:lnTo>
                  <a:lnTo>
                    <a:pt x="585664" y="22689"/>
                  </a:lnTo>
                  <a:lnTo>
                    <a:pt x="628801" y="39612"/>
                  </a:lnTo>
                  <a:lnTo>
                    <a:pt x="669611" y="60762"/>
                  </a:lnTo>
                  <a:lnTo>
                    <a:pt x="707823" y="85868"/>
                  </a:lnTo>
                  <a:lnTo>
                    <a:pt x="743165" y="114658"/>
                  </a:lnTo>
                  <a:lnTo>
                    <a:pt x="775366" y="146860"/>
                  </a:lnTo>
                  <a:lnTo>
                    <a:pt x="804155" y="182203"/>
                  </a:lnTo>
                  <a:lnTo>
                    <a:pt x="829259" y="220415"/>
                  </a:lnTo>
                  <a:lnTo>
                    <a:pt x="850407" y="261225"/>
                  </a:lnTo>
                  <a:lnTo>
                    <a:pt x="867329" y="304361"/>
                  </a:lnTo>
                  <a:lnTo>
                    <a:pt x="879751" y="349551"/>
                  </a:lnTo>
                  <a:lnTo>
                    <a:pt x="887404" y="396524"/>
                  </a:lnTo>
                  <a:lnTo>
                    <a:pt x="890016" y="445008"/>
                  </a:lnTo>
                  <a:lnTo>
                    <a:pt x="887404" y="493491"/>
                  </a:lnTo>
                  <a:lnTo>
                    <a:pt x="879751" y="540464"/>
                  </a:lnTo>
                  <a:lnTo>
                    <a:pt x="867329" y="585654"/>
                  </a:lnTo>
                  <a:lnTo>
                    <a:pt x="850407" y="628790"/>
                  </a:lnTo>
                  <a:lnTo>
                    <a:pt x="829259" y="669600"/>
                  </a:lnTo>
                  <a:lnTo>
                    <a:pt x="804155" y="707812"/>
                  </a:lnTo>
                  <a:lnTo>
                    <a:pt x="775366" y="743155"/>
                  </a:lnTo>
                  <a:lnTo>
                    <a:pt x="743165" y="775357"/>
                  </a:lnTo>
                  <a:lnTo>
                    <a:pt x="707823" y="804147"/>
                  </a:lnTo>
                  <a:lnTo>
                    <a:pt x="669611" y="829253"/>
                  </a:lnTo>
                  <a:lnTo>
                    <a:pt x="628801" y="850403"/>
                  </a:lnTo>
                  <a:lnTo>
                    <a:pt x="585664" y="867326"/>
                  </a:lnTo>
                  <a:lnTo>
                    <a:pt x="540472" y="879750"/>
                  </a:lnTo>
                  <a:lnTo>
                    <a:pt x="493496" y="887404"/>
                  </a:lnTo>
                  <a:lnTo>
                    <a:pt x="445008" y="890016"/>
                  </a:lnTo>
                  <a:lnTo>
                    <a:pt x="396519" y="887404"/>
                  </a:lnTo>
                  <a:lnTo>
                    <a:pt x="349543" y="879750"/>
                  </a:lnTo>
                  <a:lnTo>
                    <a:pt x="304351" y="867326"/>
                  </a:lnTo>
                  <a:lnTo>
                    <a:pt x="261214" y="850403"/>
                  </a:lnTo>
                  <a:lnTo>
                    <a:pt x="220404" y="829253"/>
                  </a:lnTo>
                  <a:lnTo>
                    <a:pt x="182192" y="804147"/>
                  </a:lnTo>
                  <a:lnTo>
                    <a:pt x="146850" y="775357"/>
                  </a:lnTo>
                  <a:lnTo>
                    <a:pt x="114649" y="743155"/>
                  </a:lnTo>
                  <a:lnTo>
                    <a:pt x="85860" y="707812"/>
                  </a:lnTo>
                  <a:lnTo>
                    <a:pt x="60756" y="669600"/>
                  </a:lnTo>
                  <a:lnTo>
                    <a:pt x="39608" y="628790"/>
                  </a:lnTo>
                  <a:lnTo>
                    <a:pt x="22686" y="585654"/>
                  </a:lnTo>
                  <a:lnTo>
                    <a:pt x="10264" y="540464"/>
                  </a:lnTo>
                  <a:lnTo>
                    <a:pt x="2611" y="493491"/>
                  </a:lnTo>
                  <a:lnTo>
                    <a:pt x="0" y="445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1244" y="2214371"/>
              <a:ext cx="94615" cy="716280"/>
            </a:xfrm>
            <a:custGeom>
              <a:avLst/>
              <a:gdLst/>
              <a:ahLst/>
              <a:cxnLst/>
              <a:rect l="l" t="t" r="r" b="b"/>
              <a:pathLst>
                <a:path w="94614" h="716280">
                  <a:moveTo>
                    <a:pt x="94488" y="661416"/>
                  </a:moveTo>
                  <a:lnTo>
                    <a:pt x="0" y="606552"/>
                  </a:lnTo>
                  <a:lnTo>
                    <a:pt x="0" y="716280"/>
                  </a:lnTo>
                  <a:lnTo>
                    <a:pt x="94488" y="661416"/>
                  </a:lnTo>
                  <a:close/>
                </a:path>
                <a:path w="94614" h="716280">
                  <a:moveTo>
                    <a:pt x="94488" y="54864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94488" y="54864"/>
                  </a:lnTo>
                  <a:close/>
                </a:path>
              </a:pathLst>
            </a:custGeom>
            <a:solidFill>
              <a:srgbClr val="AACD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" y="1767840"/>
              <a:ext cx="469391" cy="47243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783709" y="3152901"/>
            <a:ext cx="273685" cy="220345"/>
          </a:xfrm>
          <a:custGeom>
            <a:avLst/>
            <a:gdLst/>
            <a:ahLst/>
            <a:cxnLst/>
            <a:rect l="l" t="t" r="r" b="b"/>
            <a:pathLst>
              <a:path w="273685" h="220345">
                <a:moveTo>
                  <a:pt x="273430" y="126"/>
                </a:moveTo>
                <a:lnTo>
                  <a:pt x="131063" y="0"/>
                </a:lnTo>
                <a:lnTo>
                  <a:pt x="75945" y="190500"/>
                </a:lnTo>
                <a:lnTo>
                  <a:pt x="36575" y="103886"/>
                </a:lnTo>
                <a:lnTo>
                  <a:pt x="0" y="120650"/>
                </a:lnTo>
                <a:lnTo>
                  <a:pt x="3428" y="129032"/>
                </a:lnTo>
                <a:lnTo>
                  <a:pt x="22225" y="120650"/>
                </a:lnTo>
                <a:lnTo>
                  <a:pt x="68452" y="219963"/>
                </a:lnTo>
                <a:lnTo>
                  <a:pt x="79248" y="219963"/>
                </a:lnTo>
                <a:lnTo>
                  <a:pt x="139318" y="14732"/>
                </a:lnTo>
                <a:lnTo>
                  <a:pt x="146938" y="14732"/>
                </a:lnTo>
                <a:lnTo>
                  <a:pt x="146938" y="15367"/>
                </a:lnTo>
                <a:lnTo>
                  <a:pt x="273430" y="15367"/>
                </a:lnTo>
                <a:lnTo>
                  <a:pt x="273430" y="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1244" y="3180588"/>
            <a:ext cx="94615" cy="109855"/>
          </a:xfrm>
          <a:custGeom>
            <a:avLst/>
            <a:gdLst/>
            <a:ahLst/>
            <a:cxnLst/>
            <a:rect l="l" t="t" r="r" b="b"/>
            <a:pathLst>
              <a:path w="94614" h="109854">
                <a:moveTo>
                  <a:pt x="0" y="0"/>
                </a:moveTo>
                <a:lnTo>
                  <a:pt x="0" y="109727"/>
                </a:lnTo>
                <a:lnTo>
                  <a:pt x="94487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AAC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0616" y="1520189"/>
            <a:ext cx="8635365" cy="4061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35660">
              <a:lnSpc>
                <a:spcPct val="100000"/>
              </a:lnSpc>
              <a:spcBef>
                <a:spcPts val="105"/>
              </a:spcBef>
              <a:tabLst>
                <a:tab pos="8620125" algn="l"/>
              </a:tabLst>
            </a:pP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56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0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H</a:t>
            </a:r>
            <a:r>
              <a:rPr dirty="0" u="sng" sz="2000" spc="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Initi</a:t>
            </a:r>
            <a:r>
              <a:rPr dirty="0" u="sng" sz="2000" spc="-1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a</a:t>
            </a:r>
            <a:r>
              <a:rPr dirty="0" u="sng" sz="2000" spc="-8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li</a:t>
            </a:r>
            <a:r>
              <a:rPr dirty="0" u="sng" sz="2000" spc="-8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zati</a:t>
            </a:r>
            <a:r>
              <a:rPr dirty="0" u="sng" sz="2000" spc="-11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o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n</a:t>
            </a:r>
            <a:r>
              <a:rPr dirty="0" u="sng" sz="20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	</a:t>
            </a:r>
            <a:endParaRPr sz="2000">
              <a:latin typeface="Malgun Gothic"/>
              <a:cs typeface="Malgun Gothic"/>
            </a:endParaRPr>
          </a:p>
          <a:p>
            <a:pPr marL="1180465" marR="181610">
              <a:lnSpc>
                <a:spcPct val="100000"/>
              </a:lnSpc>
              <a:spcBef>
                <a:spcPts val="2250"/>
              </a:spcBef>
            </a:pPr>
            <a:r>
              <a:rPr dirty="0" sz="1800" spc="-60" b="1">
                <a:latin typeface="Malgun Gothic"/>
                <a:cs typeface="Malgun Gothic"/>
              </a:rPr>
              <a:t>Xavier </a:t>
            </a:r>
            <a:r>
              <a:rPr dirty="0" sz="1800" spc="-235" b="1">
                <a:latin typeface="Malgun Gothic"/>
                <a:cs typeface="Malgun Gothic"/>
              </a:rPr>
              <a:t>초기값은 </a:t>
            </a:r>
            <a:r>
              <a:rPr dirty="0" sz="1800" spc="20" b="1">
                <a:latin typeface="Malgun Gothic"/>
                <a:cs typeface="Malgun Gothic"/>
              </a:rPr>
              <a:t>ReLU </a:t>
            </a:r>
            <a:r>
              <a:rPr dirty="0" sz="1800" spc="-235" b="1">
                <a:latin typeface="Malgun Gothic"/>
                <a:cs typeface="Malgun Gothic"/>
              </a:rPr>
              <a:t>활성화 함수에서는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레이어가 깊어질수록</a:t>
            </a:r>
            <a:r>
              <a:rPr dirty="0" sz="1800" spc="-229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출력값이 </a:t>
            </a:r>
            <a:r>
              <a:rPr dirty="0" sz="1800" spc="-170" b="1">
                <a:latin typeface="Malgun Gothic"/>
                <a:cs typeface="Malgun Gothic"/>
              </a:rPr>
              <a:t>0으로 </a:t>
            </a:r>
            <a:r>
              <a:rPr dirty="0" sz="1800" spc="-6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치우치는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문제가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발생</a:t>
            </a:r>
            <a:endParaRPr sz="1800">
              <a:latin typeface="Malgun Gothic"/>
              <a:cs typeface="Malgun Gothic"/>
            </a:endParaRPr>
          </a:p>
          <a:p>
            <a:pPr marL="1180465">
              <a:lnSpc>
                <a:spcPct val="100000"/>
              </a:lnSpc>
              <a:spcBef>
                <a:spcPts val="459"/>
              </a:spcBef>
            </a:pPr>
            <a:r>
              <a:rPr dirty="0" sz="1800" spc="-70" b="1">
                <a:latin typeface="Malgun Gothic"/>
                <a:cs typeface="Malgun Gothic"/>
              </a:rPr>
              <a:t>Kaimi</a:t>
            </a:r>
            <a:r>
              <a:rPr dirty="0" sz="1800" spc="-100" b="1">
                <a:latin typeface="Malgun Gothic"/>
                <a:cs typeface="Malgun Gothic"/>
              </a:rPr>
              <a:t>ng</a:t>
            </a:r>
            <a:r>
              <a:rPr dirty="0" sz="1800" spc="-125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H</a:t>
            </a:r>
            <a:r>
              <a:rPr dirty="0" sz="1800" spc="-35" b="1">
                <a:latin typeface="Malgun Gothic"/>
                <a:cs typeface="Malgun Gothic"/>
              </a:rPr>
              <a:t>e</a:t>
            </a:r>
            <a:r>
              <a:rPr dirty="0" sz="1800" spc="-235" b="1">
                <a:latin typeface="Malgun Gothic"/>
                <a:cs typeface="Malgun Gothic"/>
              </a:rPr>
              <a:t>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20" b="1">
                <a:latin typeface="Malgun Gothic"/>
                <a:cs typeface="Malgun Gothic"/>
              </a:rPr>
              <a:t>ReLU</a:t>
            </a:r>
            <a:r>
              <a:rPr dirty="0" sz="1800" spc="-235" b="1">
                <a:latin typeface="Malgun Gothic"/>
                <a:cs typeface="Malgun Gothic"/>
              </a:rPr>
              <a:t>에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적합한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초기값을</a:t>
            </a:r>
            <a:r>
              <a:rPr dirty="0" sz="1800" spc="-9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제안</a:t>
            </a:r>
            <a:endParaRPr sz="1800">
              <a:latin typeface="Malgun Gothic"/>
              <a:cs typeface="Malgun Gothic"/>
            </a:endParaRPr>
          </a:p>
          <a:p>
            <a:pPr marL="1180465">
              <a:lnSpc>
                <a:spcPts val="2125"/>
              </a:lnSpc>
              <a:spcBef>
                <a:spcPts val="950"/>
              </a:spcBef>
              <a:tabLst>
                <a:tab pos="4320540" algn="l"/>
              </a:tabLst>
            </a:pPr>
            <a:r>
              <a:rPr dirty="0" sz="1800" spc="-40" b="1">
                <a:latin typeface="Malgun Gothic"/>
                <a:cs typeface="Malgun Gothic"/>
              </a:rPr>
              <a:t>He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초기값은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60" b="1">
                <a:latin typeface="Malgun Gothic"/>
                <a:cs typeface="Malgun Gothic"/>
              </a:rPr>
              <a:t>Xavier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초기값에서</a:t>
            </a:r>
            <a:r>
              <a:rPr dirty="0" sz="1800" b="1">
                <a:latin typeface="Malgun Gothic"/>
                <a:cs typeface="Malgun Gothic"/>
              </a:rPr>
              <a:t>	</a:t>
            </a:r>
            <a:r>
              <a:rPr dirty="0" sz="1800" spc="-5">
                <a:latin typeface="Cambria Math"/>
                <a:cs typeface="Cambria Math"/>
              </a:rPr>
              <a:t>2</a:t>
            </a:r>
            <a:r>
              <a:rPr dirty="0" sz="1800" spc="-235" b="1">
                <a:latin typeface="Malgun Gothic"/>
                <a:cs typeface="Malgun Gothic"/>
              </a:rPr>
              <a:t>배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함</a:t>
            </a:r>
            <a:r>
              <a:rPr dirty="0" sz="1800" spc="65" b="1">
                <a:latin typeface="Malgun Gothic"/>
                <a:cs typeface="Malgun Gothic"/>
              </a:rPr>
              <a:t>,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그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이유는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20" b="1">
                <a:latin typeface="Malgun Gothic"/>
                <a:cs typeface="Malgun Gothic"/>
              </a:rPr>
              <a:t>ReLU</a:t>
            </a:r>
            <a:r>
              <a:rPr dirty="0" sz="1800" spc="-235" b="1">
                <a:latin typeface="Malgun Gothic"/>
                <a:cs typeface="Malgun Gothic"/>
              </a:rPr>
              <a:t>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입력이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음수일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때</a:t>
            </a:r>
            <a:r>
              <a:rPr dirty="0" sz="1800" spc="-10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출</a:t>
            </a:r>
            <a:endParaRPr sz="1800">
              <a:latin typeface="Malgun Gothic"/>
              <a:cs typeface="Malgun Gothic"/>
            </a:endParaRPr>
          </a:p>
          <a:p>
            <a:pPr marL="1180465">
              <a:lnSpc>
                <a:spcPts val="2125"/>
              </a:lnSpc>
            </a:pPr>
            <a:r>
              <a:rPr dirty="0" sz="1800" spc="-229" b="1">
                <a:latin typeface="Malgun Gothic"/>
                <a:cs typeface="Malgun Gothic"/>
              </a:rPr>
              <a:t>력이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전부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40" b="1">
                <a:latin typeface="Malgun Gothic"/>
                <a:cs typeface="Malgun Gothic"/>
              </a:rPr>
              <a:t>0</a:t>
            </a:r>
            <a:r>
              <a:rPr dirty="0" sz="1800" spc="-229" b="1">
                <a:latin typeface="Malgun Gothic"/>
                <a:cs typeface="Malgun Gothic"/>
              </a:rPr>
              <a:t>이기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때문에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넓게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분포시키기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29" b="1">
                <a:latin typeface="Malgun Gothic"/>
                <a:cs typeface="Malgun Gothic"/>
              </a:rPr>
              <a:t>위해서임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Malgun Gothic"/>
              <a:cs typeface="Malgun Gothic"/>
            </a:endParaRPr>
          </a:p>
          <a:p>
            <a:pPr marL="299085" marR="3117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15">
                <a:latin typeface="Malgun Gothic"/>
                <a:cs typeface="Malgun Gothic"/>
              </a:rPr>
              <a:t>He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초기값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또한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텐서플로우에서</a:t>
            </a:r>
            <a:r>
              <a:rPr dirty="0" sz="1800" spc="-6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쉽게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사용할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수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있도록</a:t>
            </a:r>
            <a:r>
              <a:rPr dirty="0" sz="1800" spc="-80">
                <a:latin typeface="Malgun Gothic"/>
                <a:cs typeface="Malgun Gothic"/>
              </a:rPr>
              <a:t> </a:t>
            </a:r>
            <a:r>
              <a:rPr dirty="0" sz="1800" spc="10">
                <a:latin typeface="Malgun Gothic"/>
                <a:cs typeface="Malgun Gothic"/>
              </a:rPr>
              <a:t>tf.keras.initializers.he_normal </a:t>
            </a:r>
            <a:r>
              <a:rPr dirty="0" sz="1800" spc="-62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과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35">
                <a:latin typeface="Malgun Gothic"/>
                <a:cs typeface="Malgun Gothic"/>
              </a:rPr>
              <a:t>tf.</a:t>
            </a:r>
            <a:r>
              <a:rPr dirty="0" sz="1800" spc="35">
                <a:latin typeface="Malgun Gothic"/>
                <a:cs typeface="Malgun Gothic"/>
              </a:rPr>
              <a:t>k</a:t>
            </a:r>
            <a:r>
              <a:rPr dirty="0" sz="1800" spc="15">
                <a:latin typeface="Malgun Gothic"/>
                <a:cs typeface="Malgun Gothic"/>
              </a:rPr>
              <a:t>e</a:t>
            </a:r>
            <a:r>
              <a:rPr dirty="0" sz="1800" spc="-5">
                <a:latin typeface="Malgun Gothic"/>
                <a:cs typeface="Malgun Gothic"/>
              </a:rPr>
              <a:t>r</a:t>
            </a:r>
            <a:r>
              <a:rPr dirty="0" sz="1800" spc="55">
                <a:latin typeface="Malgun Gothic"/>
                <a:cs typeface="Malgun Gothic"/>
              </a:rPr>
              <a:t>a</a:t>
            </a:r>
            <a:r>
              <a:rPr dirty="0" sz="1800" spc="50">
                <a:latin typeface="Malgun Gothic"/>
                <a:cs typeface="Malgun Gothic"/>
              </a:rPr>
              <a:t>s</a:t>
            </a:r>
            <a:r>
              <a:rPr dirty="0" sz="1800" spc="15">
                <a:latin typeface="Malgun Gothic"/>
                <a:cs typeface="Malgun Gothic"/>
              </a:rPr>
              <a:t>.ini</a:t>
            </a:r>
            <a:r>
              <a:rPr dirty="0" sz="1800" spc="-20">
                <a:latin typeface="Malgun Gothic"/>
                <a:cs typeface="Malgun Gothic"/>
              </a:rPr>
              <a:t>ti</a:t>
            </a:r>
            <a:r>
              <a:rPr dirty="0" sz="1800" spc="-25">
                <a:latin typeface="Malgun Gothic"/>
                <a:cs typeface="Malgun Gothic"/>
              </a:rPr>
              <a:t>a</a:t>
            </a:r>
            <a:r>
              <a:rPr dirty="0" sz="1800" spc="-20">
                <a:latin typeface="Malgun Gothic"/>
                <a:cs typeface="Malgun Gothic"/>
              </a:rPr>
              <a:t>li</a:t>
            </a:r>
            <a:r>
              <a:rPr dirty="0" sz="1800" spc="-30">
                <a:latin typeface="Malgun Gothic"/>
                <a:cs typeface="Malgun Gothic"/>
              </a:rPr>
              <a:t>z</a:t>
            </a:r>
            <a:r>
              <a:rPr dirty="0" sz="1800" spc="15">
                <a:latin typeface="Malgun Gothic"/>
                <a:cs typeface="Malgun Gothic"/>
              </a:rPr>
              <a:t>e</a:t>
            </a:r>
            <a:r>
              <a:rPr dirty="0" sz="1800" spc="-5">
                <a:latin typeface="Malgun Gothic"/>
                <a:cs typeface="Malgun Gothic"/>
              </a:rPr>
              <a:t>r</a:t>
            </a:r>
            <a:r>
              <a:rPr dirty="0" sz="1800" spc="135">
                <a:latin typeface="Malgun Gothic"/>
                <a:cs typeface="Malgun Gothic"/>
              </a:rPr>
              <a:t>s.</a:t>
            </a:r>
            <a:r>
              <a:rPr dirty="0" sz="1800" spc="45">
                <a:latin typeface="Malgun Gothic"/>
                <a:cs typeface="Malgun Gothic"/>
              </a:rPr>
              <a:t>he</a:t>
            </a:r>
            <a:r>
              <a:rPr dirty="0" sz="1800" spc="25">
                <a:latin typeface="Malgun Gothic"/>
                <a:cs typeface="Malgun Gothic"/>
              </a:rPr>
              <a:t>_</a:t>
            </a:r>
            <a:r>
              <a:rPr dirty="0" sz="1800" spc="-15">
                <a:latin typeface="Malgun Gothic"/>
                <a:cs typeface="Malgun Gothic"/>
              </a:rPr>
              <a:t>uni</a:t>
            </a:r>
            <a:r>
              <a:rPr dirty="0" sz="1800" spc="-35">
                <a:latin typeface="Malgun Gothic"/>
                <a:cs typeface="Malgun Gothic"/>
              </a:rPr>
              <a:t>f</a:t>
            </a:r>
            <a:r>
              <a:rPr dirty="0" sz="1800" spc="-25">
                <a:latin typeface="Malgun Gothic"/>
                <a:cs typeface="Malgun Gothic"/>
              </a:rPr>
              <a:t>or</a:t>
            </a:r>
            <a:r>
              <a:rPr dirty="0" sz="1800" spc="-90">
                <a:latin typeface="Malgun Gothic"/>
                <a:cs typeface="Malgun Gothic"/>
              </a:rPr>
              <a:t>m</a:t>
            </a:r>
            <a:r>
              <a:rPr dirty="0" sz="1800" spc="-235">
                <a:latin typeface="Malgun Gothic"/>
                <a:cs typeface="Malgun Gothic"/>
              </a:rPr>
              <a:t>을</a:t>
            </a:r>
            <a:r>
              <a:rPr dirty="0" sz="1800" spc="-13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제공</a:t>
            </a:r>
            <a:endParaRPr sz="1800">
              <a:latin typeface="Malgun Gothic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235">
                <a:latin typeface="Malgun Gothic"/>
                <a:cs typeface="Malgun Gothic"/>
              </a:rPr>
              <a:t>케라스를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사용한다면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25">
                <a:latin typeface="Malgun Gothic"/>
                <a:cs typeface="Malgun Gothic"/>
              </a:rPr>
              <a:t>Dense()</a:t>
            </a:r>
            <a:r>
              <a:rPr dirty="0" sz="1800" spc="-70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클래스의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10">
                <a:latin typeface="Malgun Gothic"/>
                <a:cs typeface="Malgun Gothic"/>
              </a:rPr>
              <a:t>kernel_initializer=“he_normal”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매개변수를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235">
                <a:latin typeface="Malgun Gothic"/>
                <a:cs typeface="Malgun Gothic"/>
              </a:rPr>
              <a:t>통</a:t>
            </a:r>
            <a:endParaRPr sz="1800">
              <a:latin typeface="Malgun Gothic"/>
              <a:cs typeface="Malgun Gothic"/>
            </a:endParaRPr>
          </a:p>
          <a:p>
            <a:pPr marL="299085">
              <a:lnSpc>
                <a:spcPct val="100000"/>
              </a:lnSpc>
            </a:pPr>
            <a:r>
              <a:rPr dirty="0" sz="1800" spc="-229">
                <a:latin typeface="Malgun Gothic"/>
                <a:cs typeface="Malgun Gothic"/>
              </a:rPr>
              <a:t>해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15">
                <a:latin typeface="Malgun Gothic"/>
                <a:cs typeface="Malgun Gothic"/>
              </a:rPr>
              <a:t>He</a:t>
            </a:r>
            <a:r>
              <a:rPr dirty="0" sz="1800" spc="-12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초기화를</a:t>
            </a:r>
            <a:r>
              <a:rPr dirty="0" sz="1800" spc="-9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사용할</a:t>
            </a:r>
            <a:r>
              <a:rPr dirty="0" sz="1800" spc="-90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수</a:t>
            </a:r>
            <a:r>
              <a:rPr dirty="0" sz="1800" spc="-105">
                <a:latin typeface="Malgun Gothic"/>
                <a:cs typeface="Malgun Gothic"/>
              </a:rPr>
              <a:t> </a:t>
            </a:r>
            <a:r>
              <a:rPr dirty="0" sz="1800" spc="-229">
                <a:latin typeface="Malgun Gothic"/>
                <a:cs typeface="Malgun Gothic"/>
              </a:rPr>
              <a:t>있음</a:t>
            </a:r>
            <a:r>
              <a:rPr dirty="0" sz="1800">
                <a:latin typeface="Malgun Gothic"/>
                <a:cs typeface="Malgun Gothic"/>
              </a:rPr>
              <a:t>(</a:t>
            </a:r>
            <a:r>
              <a:rPr dirty="0" sz="1800" spc="-229">
                <a:latin typeface="Malgun Gothic"/>
                <a:cs typeface="Malgun Gothic"/>
              </a:rPr>
              <a:t>기본값은</a:t>
            </a:r>
            <a:r>
              <a:rPr dirty="0" sz="1800" spc="-85">
                <a:latin typeface="Malgun Gothic"/>
                <a:cs typeface="Malgun Gothic"/>
              </a:rPr>
              <a:t> </a:t>
            </a:r>
            <a:r>
              <a:rPr dirty="0" sz="1800" spc="-40">
                <a:latin typeface="Malgun Gothic"/>
                <a:cs typeface="Malgun Gothic"/>
              </a:rPr>
              <a:t>k</a:t>
            </a:r>
            <a:r>
              <a:rPr dirty="0" sz="1800" spc="15">
                <a:latin typeface="Malgun Gothic"/>
                <a:cs typeface="Malgun Gothic"/>
              </a:rPr>
              <a:t>e</a:t>
            </a:r>
            <a:r>
              <a:rPr dirty="0" sz="1800">
                <a:latin typeface="Malgun Gothic"/>
                <a:cs typeface="Malgun Gothic"/>
              </a:rPr>
              <a:t>r</a:t>
            </a:r>
            <a:r>
              <a:rPr dirty="0" sz="1800" spc="10">
                <a:latin typeface="Malgun Gothic"/>
                <a:cs typeface="Malgun Gothic"/>
              </a:rPr>
              <a:t>n</a:t>
            </a:r>
            <a:r>
              <a:rPr dirty="0" sz="1800">
                <a:latin typeface="Malgun Gothic"/>
                <a:cs typeface="Malgun Gothic"/>
              </a:rPr>
              <a:t>e</a:t>
            </a:r>
            <a:r>
              <a:rPr dirty="0" sz="1800" spc="5">
                <a:latin typeface="Malgun Gothic"/>
                <a:cs typeface="Malgun Gothic"/>
              </a:rPr>
              <a:t>l_i</a:t>
            </a:r>
            <a:r>
              <a:rPr dirty="0" sz="1800" spc="5">
                <a:latin typeface="Malgun Gothic"/>
                <a:cs typeface="Malgun Gothic"/>
              </a:rPr>
              <a:t>n</a:t>
            </a:r>
            <a:r>
              <a:rPr dirty="0" sz="1800" spc="-20">
                <a:latin typeface="Malgun Gothic"/>
                <a:cs typeface="Malgun Gothic"/>
              </a:rPr>
              <a:t>itiali</a:t>
            </a:r>
            <a:r>
              <a:rPr dirty="0" sz="1800" spc="-25">
                <a:latin typeface="Malgun Gothic"/>
                <a:cs typeface="Malgun Gothic"/>
              </a:rPr>
              <a:t>z</a:t>
            </a:r>
            <a:r>
              <a:rPr dirty="0" sz="1800" spc="15">
                <a:latin typeface="Malgun Gothic"/>
                <a:cs typeface="Malgun Gothic"/>
              </a:rPr>
              <a:t>e</a:t>
            </a:r>
            <a:r>
              <a:rPr dirty="0" sz="1800" spc="5">
                <a:latin typeface="Malgun Gothic"/>
                <a:cs typeface="Malgun Gothic"/>
              </a:rPr>
              <a:t>r</a:t>
            </a:r>
            <a:r>
              <a:rPr dirty="0" sz="1800" spc="-85">
                <a:latin typeface="Malgun Gothic"/>
                <a:cs typeface="Malgun Gothic"/>
              </a:rPr>
              <a:t>=“</a:t>
            </a:r>
            <a:r>
              <a:rPr dirty="0" sz="1800" spc="-70">
                <a:latin typeface="Malgun Gothic"/>
                <a:cs typeface="Malgun Gothic"/>
              </a:rPr>
              <a:t>g</a:t>
            </a:r>
            <a:r>
              <a:rPr dirty="0" sz="1800" spc="-70">
                <a:latin typeface="Malgun Gothic"/>
                <a:cs typeface="Malgun Gothic"/>
              </a:rPr>
              <a:t>l</a:t>
            </a:r>
            <a:r>
              <a:rPr dirty="0" sz="1800" spc="-70">
                <a:latin typeface="Malgun Gothic"/>
                <a:cs typeface="Malgun Gothic"/>
              </a:rPr>
              <a:t>o</a:t>
            </a:r>
            <a:r>
              <a:rPr dirty="0" sz="1800" spc="-110">
                <a:latin typeface="Malgun Gothic"/>
                <a:cs typeface="Malgun Gothic"/>
              </a:rPr>
              <a:t>r</a:t>
            </a:r>
            <a:r>
              <a:rPr dirty="0" sz="1800" spc="5">
                <a:latin typeface="Malgun Gothic"/>
                <a:cs typeface="Malgun Gothic"/>
              </a:rPr>
              <a:t>ot</a:t>
            </a:r>
            <a:r>
              <a:rPr dirty="0" sz="1800" spc="-5">
                <a:latin typeface="Malgun Gothic"/>
                <a:cs typeface="Malgun Gothic"/>
              </a:rPr>
              <a:t>_</a:t>
            </a:r>
            <a:r>
              <a:rPr dirty="0" sz="1800" spc="-10">
                <a:latin typeface="Malgun Gothic"/>
                <a:cs typeface="Malgun Gothic"/>
              </a:rPr>
              <a:t>uni</a:t>
            </a:r>
            <a:r>
              <a:rPr dirty="0" sz="1800" spc="-40">
                <a:latin typeface="Malgun Gothic"/>
                <a:cs typeface="Malgun Gothic"/>
              </a:rPr>
              <a:t>f</a:t>
            </a:r>
            <a:r>
              <a:rPr dirty="0" sz="1800" spc="-25">
                <a:latin typeface="Malgun Gothic"/>
                <a:cs typeface="Malgun Gothic"/>
              </a:rPr>
              <a:t>or</a:t>
            </a:r>
            <a:r>
              <a:rPr dirty="0" sz="1800" spc="-75">
                <a:latin typeface="Malgun Gothic"/>
                <a:cs typeface="Malgun Gothic"/>
              </a:rPr>
              <a:t>m</a:t>
            </a:r>
            <a:r>
              <a:rPr dirty="0" sz="1800" spc="20">
                <a:latin typeface="Malgun Gothic"/>
                <a:cs typeface="Malgun Gothic"/>
              </a:rPr>
              <a:t>”)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6195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10"/>
              <a:t>t</a:t>
            </a:r>
            <a:r>
              <a:rPr dirty="0" sz="2800" spc="-120"/>
              <a:t>f</a:t>
            </a:r>
            <a:r>
              <a:rPr dirty="0" sz="2800" spc="-15"/>
              <a:t>.</a:t>
            </a:r>
            <a:r>
              <a:rPr dirty="0" sz="2800" spc="-85"/>
              <a:t>k</a:t>
            </a:r>
            <a:r>
              <a:rPr dirty="0" sz="2800" spc="-70"/>
              <a:t>e</a:t>
            </a:r>
            <a:r>
              <a:rPr dirty="0" sz="2800" spc="-80"/>
              <a:t>r</a:t>
            </a:r>
            <a:r>
              <a:rPr dirty="0" sz="2800" spc="-75"/>
              <a:t>as.initialize</a:t>
            </a:r>
            <a:r>
              <a:rPr dirty="0" sz="2800" spc="-110"/>
              <a:t>r</a:t>
            </a:r>
            <a:r>
              <a:rPr dirty="0" sz="2800" spc="120"/>
              <a:t>s</a:t>
            </a:r>
            <a:r>
              <a:rPr dirty="0" sz="2800" spc="-165"/>
              <a:t> </a:t>
            </a:r>
            <a:r>
              <a:rPr dirty="0" sz="2800" spc="-370"/>
              <a:t>모듈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6944" y="1100074"/>
          <a:ext cx="9523095" cy="5198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5445"/>
                <a:gridCol w="7847965"/>
              </a:tblGrid>
              <a:tr h="398399"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6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Initializer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클래스</a:t>
                      </a:r>
                      <a:r>
                        <a:rPr dirty="0" sz="1600" spc="-7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원형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98272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80" b="1">
                          <a:latin typeface="Malgun Gothic"/>
                          <a:cs typeface="Malgun Gothic"/>
                        </a:rPr>
                        <a:t>RandomNormal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tf.keras.initializers.RandomNormal(mean=0., </a:t>
                      </a:r>
                      <a:r>
                        <a:rPr dirty="0" sz="1600" spc="-55" b="1">
                          <a:latin typeface="Malgun Gothic"/>
                          <a:cs typeface="Malgun Gothic"/>
                        </a:rPr>
                        <a:t>stddev=1.)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75" b="1">
                          <a:latin typeface="Malgun Gothic"/>
                          <a:cs typeface="Malgun Gothic"/>
                        </a:rPr>
                        <a:t>RandomUniform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45" b="1">
                          <a:latin typeface="Malgun Gothic"/>
                          <a:cs typeface="Malgun Gothic"/>
                        </a:rPr>
                        <a:t>tf.keras.initializers.RandomUniform(minval=-0.05,</a:t>
                      </a:r>
                      <a:r>
                        <a:rPr dirty="0" sz="1600" spc="-2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maxval=0.05,</a:t>
                      </a:r>
                      <a:r>
                        <a:rPr dirty="0" sz="1600" spc="-1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65" b="1">
                          <a:latin typeface="Malgun Gothic"/>
                          <a:cs typeface="Malgun Gothic"/>
                        </a:rPr>
                        <a:t>seed=None)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98271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75" b="1">
                          <a:latin typeface="Malgun Gothic"/>
                          <a:cs typeface="Malgun Gothic"/>
                        </a:rPr>
                        <a:t>TruncatedNormal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tf.keras.initializers.TruncatedNormal(mean=0.0,</a:t>
                      </a:r>
                      <a:r>
                        <a:rPr dirty="0" sz="1600" spc="-1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40" b="1">
                          <a:latin typeface="Malgun Gothic"/>
                          <a:cs typeface="Malgun Gothic"/>
                        </a:rPr>
                        <a:t>stddev=0.05,</a:t>
                      </a: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65" b="1">
                          <a:latin typeface="Malgun Gothic"/>
                          <a:cs typeface="Malgun Gothic"/>
                        </a:rPr>
                        <a:t>seed=None)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60" b="1">
                          <a:latin typeface="Malgun Gothic"/>
                          <a:cs typeface="Malgun Gothic"/>
                        </a:rPr>
                        <a:t>Zeros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45" b="1">
                          <a:latin typeface="Malgun Gothic"/>
                          <a:cs typeface="Malgun Gothic"/>
                        </a:rPr>
                        <a:t>tf.keras.initializers.Zeros()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98272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5" b="1">
                          <a:latin typeface="Malgun Gothic"/>
                          <a:cs typeface="Malgun Gothic"/>
                        </a:rPr>
                        <a:t>Ones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-35" b="1">
                          <a:latin typeface="Malgun Gothic"/>
                          <a:cs typeface="Malgun Gothic"/>
                        </a:rPr>
                        <a:t>tf.keras.initializers.Ones()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95" b="1">
                          <a:latin typeface="Malgun Gothic"/>
                          <a:cs typeface="Malgun Gothic"/>
                        </a:rPr>
                        <a:t>GlorotNormal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5" b="1">
                          <a:latin typeface="Malgun Gothic"/>
                          <a:cs typeface="Malgun Gothic"/>
                        </a:rPr>
                        <a:t>tf.keras.initializers.GlorotNormal(seed=None)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98271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85" b="1">
                          <a:latin typeface="Malgun Gothic"/>
                          <a:cs typeface="Malgun Gothic"/>
                        </a:rPr>
                        <a:t>GlorotUniform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5" b="1">
                          <a:latin typeface="Malgun Gothic"/>
                          <a:cs typeface="Malgun Gothic"/>
                        </a:rPr>
                        <a:t>tf.keras.initializers.GlorotUniform(seed=None)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60" b="1">
                          <a:latin typeface="Malgun Gothic"/>
                          <a:cs typeface="Malgun Gothic"/>
                        </a:rPr>
                        <a:t>Identity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tf.keras.initializers.Identity(gain=1.0)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98272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80" b="1">
                          <a:latin typeface="Malgun Gothic"/>
                          <a:cs typeface="Malgun Gothic"/>
                        </a:rPr>
                        <a:t>Orthogonal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tf.keras.initializers.Orthogonal(gain=1.0,</a:t>
                      </a:r>
                      <a:r>
                        <a:rPr dirty="0" sz="1600" spc="-6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65" b="1">
                          <a:latin typeface="Malgun Gothic"/>
                          <a:cs typeface="Malgun Gothic"/>
                        </a:rPr>
                        <a:t>seed=None)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98398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5" b="1">
                          <a:latin typeface="Malgun Gothic"/>
                          <a:cs typeface="Malgun Gothic"/>
                        </a:rPr>
                        <a:t>Constant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600" spc="-50" b="1">
                          <a:latin typeface="Malgun Gothic"/>
                          <a:cs typeface="Malgun Gothic"/>
                        </a:rPr>
                        <a:t>tf.keras.initializers.Constant(value=0)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803465"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dirty="0" sz="1600" spc="-55" b="1">
                          <a:latin typeface="Malgun Gothic"/>
                          <a:cs typeface="Malgun Gothic"/>
                        </a:rPr>
                        <a:t>VarianceScaling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2559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600" spc="-45" b="1">
                          <a:latin typeface="Malgun Gothic"/>
                          <a:cs typeface="Malgun Gothic"/>
                        </a:rPr>
                        <a:t>tf.keras.initializers.VarianceScaling(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270510">
                        <a:lnSpc>
                          <a:spcPct val="100000"/>
                        </a:lnSpc>
                      </a:pPr>
                      <a:r>
                        <a:rPr dirty="0" sz="1600" spc="-25" b="1">
                          <a:latin typeface="Malgun Gothic"/>
                          <a:cs typeface="Malgun Gothic"/>
                        </a:rPr>
                        <a:t>scale=1.0,</a:t>
                      </a:r>
                      <a:r>
                        <a:rPr dirty="0" sz="1600" spc="-6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85" b="1">
                          <a:latin typeface="Malgun Gothic"/>
                          <a:cs typeface="Malgun Gothic"/>
                        </a:rPr>
                        <a:t>mode="fan_in",</a:t>
                      </a:r>
                      <a:r>
                        <a:rPr dirty="0" sz="1600" spc="-7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75" b="1">
                          <a:latin typeface="Malgun Gothic"/>
                          <a:cs typeface="Malgun Gothic"/>
                        </a:rPr>
                        <a:t>distribution="truncated_normal",</a:t>
                      </a:r>
                      <a:r>
                        <a:rPr dirty="0" sz="1600" spc="-4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60" b="1">
                          <a:latin typeface="Malgun Gothic"/>
                          <a:cs typeface="Malgun Gothic"/>
                        </a:rPr>
                        <a:t>seed=None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dirty="0" sz="1600" b="1">
                          <a:latin typeface="Malgun Gothic"/>
                          <a:cs typeface="Malgun Gothic"/>
                        </a:rPr>
                        <a:t>)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47726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케라스에</a:t>
            </a:r>
            <a:r>
              <a:rPr dirty="0" sz="2800" spc="-365"/>
              <a:t>서</a:t>
            </a:r>
            <a:r>
              <a:rPr dirty="0" sz="2800" spc="-170"/>
              <a:t> </a:t>
            </a:r>
            <a:r>
              <a:rPr dirty="0" sz="2800" spc="-370"/>
              <a:t>가중</a:t>
            </a:r>
            <a:r>
              <a:rPr dirty="0" sz="2800" spc="-365"/>
              <a:t>치</a:t>
            </a:r>
            <a:r>
              <a:rPr dirty="0" sz="2800" spc="-175"/>
              <a:t> </a:t>
            </a:r>
            <a:r>
              <a:rPr dirty="0" sz="2800" spc="-370"/>
              <a:t>초기</a:t>
            </a:r>
            <a:r>
              <a:rPr dirty="0" sz="2800" spc="-365"/>
              <a:t>화</a:t>
            </a:r>
            <a:r>
              <a:rPr dirty="0" sz="2800" spc="-160"/>
              <a:t> </a:t>
            </a:r>
            <a:r>
              <a:rPr dirty="0" sz="2800" spc="-370"/>
              <a:t>사</a:t>
            </a:r>
            <a:r>
              <a:rPr dirty="0" sz="2800" spc="-365"/>
              <a:t>용</a:t>
            </a:r>
            <a:r>
              <a:rPr dirty="0" sz="2800" spc="-185"/>
              <a:t> </a:t>
            </a:r>
            <a:r>
              <a:rPr dirty="0" sz="2800" spc="-365"/>
              <a:t>예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.3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가중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3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초기화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364" y="2788642"/>
            <a:ext cx="9456723" cy="31977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007" y="1170406"/>
            <a:ext cx="9641205" cy="768350"/>
            <a:chOff x="64007" y="1170406"/>
            <a:chExt cx="9641205" cy="7683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286255"/>
              <a:ext cx="9289034" cy="4373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1170406"/>
              <a:ext cx="609587" cy="7681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96339"/>
              <a:ext cx="507492" cy="66598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051" y="2180844"/>
            <a:ext cx="9289034" cy="4373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5401" y="1290574"/>
            <a:ext cx="8088630" cy="1226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35" b="1">
                <a:latin typeface="Malgun Gothic"/>
                <a:cs typeface="Malgun Gothic"/>
              </a:rPr>
              <a:t>k</a:t>
            </a:r>
            <a:r>
              <a:rPr dirty="0" sz="2000" spc="-50" b="1">
                <a:latin typeface="Malgun Gothic"/>
                <a:cs typeface="Malgun Gothic"/>
              </a:rPr>
              <a:t>erner</a:t>
            </a:r>
            <a:r>
              <a:rPr dirty="0" sz="2000" spc="-15" b="1">
                <a:latin typeface="Malgun Gothic"/>
                <a:cs typeface="Malgun Gothic"/>
              </a:rPr>
              <a:t>_in</a:t>
            </a:r>
            <a:r>
              <a:rPr dirty="0" sz="2000" spc="-85" b="1">
                <a:latin typeface="Malgun Gothic"/>
                <a:cs typeface="Malgun Gothic"/>
              </a:rPr>
              <a:t>iti</a:t>
            </a:r>
            <a:r>
              <a:rPr dirty="0" sz="2000" spc="-85" b="1">
                <a:latin typeface="Malgun Gothic"/>
                <a:cs typeface="Malgun Gothic"/>
              </a:rPr>
              <a:t>a</a:t>
            </a:r>
            <a:r>
              <a:rPr dirty="0" sz="2000" spc="-65" b="1">
                <a:latin typeface="Malgun Gothic"/>
                <a:cs typeface="Malgun Gothic"/>
              </a:rPr>
              <a:t>li</a:t>
            </a:r>
            <a:r>
              <a:rPr dirty="0" sz="2000" spc="-120" b="1">
                <a:latin typeface="Malgun Gothic"/>
                <a:cs typeface="Malgun Gothic"/>
              </a:rPr>
              <a:t>z</a:t>
            </a:r>
            <a:r>
              <a:rPr dirty="0" sz="2000" spc="-40" b="1">
                <a:latin typeface="Malgun Gothic"/>
                <a:cs typeface="Malgun Gothic"/>
              </a:rPr>
              <a:t>er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매개변수에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문자</a:t>
            </a:r>
            <a:r>
              <a:rPr dirty="0" sz="2000" spc="-254" b="1">
                <a:latin typeface="Malgun Gothic"/>
                <a:cs typeface="Malgun Gothic"/>
              </a:rPr>
              <a:t>열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또는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함수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이름으</a:t>
            </a:r>
            <a:r>
              <a:rPr dirty="0" sz="2000" spc="-254" b="1">
                <a:latin typeface="Malgun Gothic"/>
                <a:cs typeface="Malgun Gothic"/>
              </a:rPr>
              <a:t>로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활성화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함</a:t>
            </a:r>
            <a:r>
              <a:rPr dirty="0" sz="2000" spc="-254" b="1">
                <a:latin typeface="Malgun Gothic"/>
                <a:cs typeface="Malgun Gothic"/>
              </a:rPr>
              <a:t>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가능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dirty="0" sz="2000" spc="-75" b="1">
                <a:latin typeface="Malgun Gothic"/>
                <a:cs typeface="Malgun Gothic"/>
              </a:rPr>
              <a:t>Initi</a:t>
            </a:r>
            <a:r>
              <a:rPr dirty="0" sz="2000" spc="-100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li</a:t>
            </a:r>
            <a:r>
              <a:rPr dirty="0" sz="2000" spc="-55" b="1">
                <a:latin typeface="Malgun Gothic"/>
                <a:cs typeface="Malgun Gothic"/>
              </a:rPr>
              <a:t>ze</a:t>
            </a:r>
            <a:r>
              <a:rPr dirty="0" sz="2000" spc="-70" b="1">
                <a:latin typeface="Malgun Gothic"/>
                <a:cs typeface="Malgun Gothic"/>
              </a:rPr>
              <a:t>r</a:t>
            </a:r>
            <a:r>
              <a:rPr dirty="0" sz="2000" spc="90" b="1">
                <a:latin typeface="Malgun Gothic"/>
                <a:cs typeface="Malgun Gothic"/>
              </a:rPr>
              <a:t>s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모듈안</a:t>
            </a:r>
            <a:r>
              <a:rPr dirty="0" sz="2000" spc="-254" b="1">
                <a:latin typeface="Malgun Gothic"/>
                <a:cs typeface="Malgun Gothic"/>
              </a:rPr>
              <a:t>의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클래스를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-250" b="1">
                <a:latin typeface="Malgun Gothic"/>
                <a:cs typeface="Malgun Gothic"/>
              </a:rPr>
              <a:t>이용해</a:t>
            </a:r>
            <a:r>
              <a:rPr dirty="0" sz="2000" spc="-254" b="1">
                <a:latin typeface="Malgun Gothic"/>
                <a:cs typeface="Malgun Gothic"/>
              </a:rPr>
              <a:t>서</a:t>
            </a:r>
            <a:r>
              <a:rPr dirty="0" sz="2000" spc="-140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지정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가능함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007" y="2064994"/>
            <a:ext cx="609600" cy="768350"/>
            <a:chOff x="64007" y="2064994"/>
            <a:chExt cx="609600" cy="7683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07" y="2064994"/>
              <a:ext cx="609587" cy="7681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2090928"/>
              <a:ext cx="507492" cy="665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2294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70"/>
              <a:t>그래디언</a:t>
            </a:r>
            <a:r>
              <a:rPr dirty="0" sz="2800" spc="-365"/>
              <a:t>트</a:t>
            </a:r>
            <a:r>
              <a:rPr dirty="0" sz="2800" spc="-170"/>
              <a:t> </a:t>
            </a:r>
            <a:r>
              <a:rPr dirty="0" sz="2800" spc="-370"/>
              <a:t>소실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0634" y="647827"/>
            <a:ext cx="1734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배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정규화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888" y="1225270"/>
            <a:ext cx="9311640" cy="768350"/>
            <a:chOff x="246888" y="1225270"/>
            <a:chExt cx="931164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036" y="1341119"/>
              <a:ext cx="8889492" cy="431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1225270"/>
              <a:ext cx="665962" cy="7681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1251203"/>
              <a:ext cx="563879" cy="66598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800100" y="2075688"/>
            <a:ext cx="94615" cy="108585"/>
          </a:xfrm>
          <a:custGeom>
            <a:avLst/>
            <a:gdLst/>
            <a:ahLst/>
            <a:cxnLst/>
            <a:rect l="l" t="t" r="r" b="b"/>
            <a:pathLst>
              <a:path w="94615" h="108585">
                <a:moveTo>
                  <a:pt x="0" y="0"/>
                </a:moveTo>
                <a:lnTo>
                  <a:pt x="0" y="108203"/>
                </a:lnTo>
                <a:lnTo>
                  <a:pt x="94487" y="54101"/>
                </a:lnTo>
                <a:lnTo>
                  <a:pt x="0" y="0"/>
                </a:lnTo>
                <a:close/>
              </a:path>
            </a:pathLst>
          </a:custGeom>
          <a:solidFill>
            <a:srgbClr val="2095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0100" y="2516123"/>
            <a:ext cx="85725" cy="109855"/>
          </a:xfrm>
          <a:custGeom>
            <a:avLst/>
            <a:gdLst/>
            <a:ahLst/>
            <a:cxnLst/>
            <a:rect l="l" t="t" r="r" b="b"/>
            <a:pathLst>
              <a:path w="85725" h="109855">
                <a:moveTo>
                  <a:pt x="0" y="0"/>
                </a:moveTo>
                <a:lnTo>
                  <a:pt x="0" y="109727"/>
                </a:lnTo>
                <a:lnTo>
                  <a:pt x="85343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2095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0100" y="2956560"/>
            <a:ext cx="85725" cy="109855"/>
          </a:xfrm>
          <a:custGeom>
            <a:avLst/>
            <a:gdLst/>
            <a:ahLst/>
            <a:cxnLst/>
            <a:rect l="l" t="t" r="r" b="b"/>
            <a:pathLst>
              <a:path w="85725" h="109855">
                <a:moveTo>
                  <a:pt x="0" y="0"/>
                </a:moveTo>
                <a:lnTo>
                  <a:pt x="0" y="109727"/>
                </a:lnTo>
                <a:lnTo>
                  <a:pt x="85343" y="54863"/>
                </a:lnTo>
                <a:lnTo>
                  <a:pt x="0" y="0"/>
                </a:lnTo>
                <a:close/>
              </a:path>
            </a:pathLst>
          </a:custGeom>
          <a:solidFill>
            <a:srgbClr val="2095F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9036" y="3491484"/>
            <a:ext cx="8889492" cy="4328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2431" y="1344930"/>
            <a:ext cx="8417560" cy="4461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 spc="-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Gradient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9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Vanishing과</a:t>
            </a:r>
            <a:r>
              <a:rPr dirty="0" u="sng" sz="2000" spc="-17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7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Gradient</a:t>
            </a:r>
            <a:r>
              <a:rPr dirty="0" u="sng" sz="2000" spc="-14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10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Exploding이</a:t>
            </a:r>
            <a:r>
              <a:rPr dirty="0" u="sng" sz="2000" spc="-15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일어나지</a:t>
            </a:r>
            <a:r>
              <a:rPr dirty="0" u="sng" sz="2000" spc="-13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않도록</a:t>
            </a:r>
            <a:r>
              <a:rPr dirty="0" u="sng" sz="2000" spc="-130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하는</a:t>
            </a:r>
            <a:r>
              <a:rPr dirty="0" u="sng" sz="2000" spc="-125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 </a:t>
            </a:r>
            <a:r>
              <a:rPr dirty="0" u="sng" sz="2000" spc="-254" b="1">
                <a:uFill>
                  <a:solidFill>
                    <a:srgbClr val="AACD6D"/>
                  </a:solidFill>
                </a:uFill>
                <a:latin typeface="Malgun Gothic"/>
                <a:cs typeface="Malgun Gothic"/>
              </a:rPr>
              <a:t>방</a:t>
            </a:r>
            <a:r>
              <a:rPr dirty="0" sz="2000" spc="-254" b="1">
                <a:latin typeface="Malgun Gothic"/>
                <a:cs typeface="Malgun Gothic"/>
              </a:rPr>
              <a:t>법</a:t>
            </a:r>
            <a:endParaRPr sz="2000">
              <a:latin typeface="Malgun Gothic"/>
              <a:cs typeface="Malgun Gothic"/>
            </a:endParaRPr>
          </a:p>
          <a:p>
            <a:pPr marL="358140" marR="4857115">
              <a:lnSpc>
                <a:spcPct val="160700"/>
              </a:lnSpc>
              <a:spcBef>
                <a:spcPts val="1225"/>
              </a:spcBef>
            </a:pPr>
            <a:r>
              <a:rPr dirty="0" sz="1800" spc="-70" b="1">
                <a:latin typeface="Malgun Gothic"/>
                <a:cs typeface="Malgun Gothic"/>
              </a:rPr>
              <a:t>Activation</a:t>
            </a:r>
            <a:r>
              <a:rPr dirty="0" sz="1800" spc="-120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함수의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변화</a:t>
            </a:r>
            <a:r>
              <a:rPr dirty="0" sz="1800" spc="-105" b="1">
                <a:latin typeface="Malgun Gothic"/>
                <a:cs typeface="Malgun Gothic"/>
              </a:rPr>
              <a:t> </a:t>
            </a:r>
            <a:r>
              <a:rPr dirty="0" sz="1800" spc="-100" b="1">
                <a:latin typeface="Malgun Gothic"/>
                <a:cs typeface="Malgun Gothic"/>
              </a:rPr>
              <a:t>(</a:t>
            </a:r>
            <a:r>
              <a:rPr dirty="0" sz="1800" spc="20" b="1">
                <a:latin typeface="Malgun Gothic"/>
                <a:cs typeface="Malgun Gothic"/>
              </a:rPr>
              <a:t>ReLU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35" b="1">
                <a:latin typeface="Malgun Gothic"/>
                <a:cs typeface="Malgun Gothic"/>
              </a:rPr>
              <a:t>등</a:t>
            </a:r>
            <a:r>
              <a:rPr dirty="0" sz="1800" spc="-90" b="1">
                <a:latin typeface="Malgun Gothic"/>
                <a:cs typeface="Malgun Gothic"/>
              </a:rPr>
              <a:t>)  </a:t>
            </a:r>
            <a:r>
              <a:rPr dirty="0" sz="1800" spc="-15" b="1">
                <a:latin typeface="Malgun Gothic"/>
                <a:cs typeface="Malgun Gothic"/>
              </a:rPr>
              <a:t>Ca</a:t>
            </a:r>
            <a:r>
              <a:rPr dirty="0" sz="1800" spc="-35" b="1">
                <a:latin typeface="Malgun Gothic"/>
                <a:cs typeface="Malgun Gothic"/>
              </a:rPr>
              <a:t>r</a:t>
            </a:r>
            <a:r>
              <a:rPr dirty="0" sz="1800" spc="-55" b="1">
                <a:latin typeface="Malgun Gothic"/>
                <a:cs typeface="Malgun Gothic"/>
              </a:rPr>
              <a:t>e</a:t>
            </a:r>
            <a:r>
              <a:rPr dirty="0" sz="1800" spc="-55" b="1">
                <a:latin typeface="Malgun Gothic"/>
                <a:cs typeface="Malgun Gothic"/>
              </a:rPr>
              <a:t>f</a:t>
            </a:r>
            <a:r>
              <a:rPr dirty="0" sz="1800" spc="-100" b="1">
                <a:latin typeface="Malgun Gothic"/>
                <a:cs typeface="Malgun Gothic"/>
              </a:rPr>
              <a:t>u</a:t>
            </a:r>
            <a:r>
              <a:rPr dirty="0" sz="1800" spc="-70" b="1">
                <a:latin typeface="Malgun Gothic"/>
                <a:cs typeface="Malgun Gothic"/>
              </a:rPr>
              <a:t>lly</a:t>
            </a:r>
            <a:r>
              <a:rPr dirty="0" sz="1800" spc="-110" b="1">
                <a:latin typeface="Malgun Gothic"/>
                <a:cs typeface="Malgun Gothic"/>
              </a:rPr>
              <a:t> </a:t>
            </a:r>
            <a:r>
              <a:rPr dirty="0" sz="1800" spc="-50" b="1">
                <a:latin typeface="Malgun Gothic"/>
                <a:cs typeface="Malgun Gothic"/>
              </a:rPr>
              <a:t>W</a:t>
            </a:r>
            <a:r>
              <a:rPr dirty="0" sz="1800" spc="-60" b="1">
                <a:latin typeface="Malgun Gothic"/>
                <a:cs typeface="Malgun Gothic"/>
              </a:rPr>
              <a:t>eig</a:t>
            </a:r>
            <a:r>
              <a:rPr dirty="0" sz="1800" spc="-85" b="1">
                <a:latin typeface="Malgun Gothic"/>
                <a:cs typeface="Malgun Gothic"/>
              </a:rPr>
              <a:t>h</a:t>
            </a:r>
            <a:r>
              <a:rPr dirty="0" sz="1800" spc="-80" b="1">
                <a:latin typeface="Malgun Gothic"/>
                <a:cs typeface="Malgun Gothic"/>
              </a:rPr>
              <a:t>t</a:t>
            </a:r>
            <a:r>
              <a:rPr dirty="0" sz="1800" spc="-85" b="1">
                <a:latin typeface="Malgun Gothic"/>
                <a:cs typeface="Malgun Gothic"/>
              </a:rPr>
              <a:t> </a:t>
            </a:r>
            <a:r>
              <a:rPr dirty="0" sz="1800" spc="-45" b="1">
                <a:latin typeface="Malgun Gothic"/>
                <a:cs typeface="Malgun Gothic"/>
              </a:rPr>
              <a:t>I</a:t>
            </a:r>
            <a:r>
              <a:rPr dirty="0" sz="1800" spc="-100" b="1">
                <a:latin typeface="Malgun Gothic"/>
                <a:cs typeface="Malgun Gothic"/>
              </a:rPr>
              <a:t>n</a:t>
            </a:r>
            <a:r>
              <a:rPr dirty="0" sz="1800" spc="-80" b="1">
                <a:latin typeface="Malgun Gothic"/>
                <a:cs typeface="Malgun Gothic"/>
              </a:rPr>
              <a:t>itia</a:t>
            </a:r>
            <a:r>
              <a:rPr dirty="0" sz="1800" spc="-55" b="1">
                <a:latin typeface="Malgun Gothic"/>
                <a:cs typeface="Malgun Gothic"/>
              </a:rPr>
              <a:t>l</a:t>
            </a:r>
            <a:r>
              <a:rPr dirty="0" sz="1800" spc="-50" b="1">
                <a:latin typeface="Malgun Gothic"/>
                <a:cs typeface="Malgun Gothic"/>
              </a:rPr>
              <a:t>i</a:t>
            </a:r>
            <a:r>
              <a:rPr dirty="0" sz="1800" spc="-85" b="1">
                <a:latin typeface="Malgun Gothic"/>
                <a:cs typeface="Malgun Gothic"/>
              </a:rPr>
              <a:t>z</a:t>
            </a:r>
            <a:r>
              <a:rPr dirty="0" sz="1800" spc="-80" b="1">
                <a:latin typeface="Malgun Gothic"/>
                <a:cs typeface="Malgun Gothic"/>
              </a:rPr>
              <a:t>ation  </a:t>
            </a:r>
            <a:r>
              <a:rPr dirty="0" sz="1800" spc="-45" b="1">
                <a:latin typeface="Malgun Gothic"/>
                <a:cs typeface="Malgun Gothic"/>
              </a:rPr>
              <a:t>Small</a:t>
            </a:r>
            <a:r>
              <a:rPr dirty="0" sz="1800" spc="-130" b="1">
                <a:latin typeface="Malgun Gothic"/>
                <a:cs typeface="Malgun Gothic"/>
              </a:rPr>
              <a:t> </a:t>
            </a:r>
            <a:r>
              <a:rPr dirty="0" sz="1800" spc="45" b="1">
                <a:latin typeface="Malgun Gothic"/>
                <a:cs typeface="Malgun Gothic"/>
              </a:rPr>
              <a:t>L</a:t>
            </a:r>
            <a:r>
              <a:rPr dirty="0" sz="1800" spc="40" b="1">
                <a:latin typeface="Malgun Gothic"/>
                <a:cs typeface="Malgun Gothic"/>
              </a:rPr>
              <a:t>e</a:t>
            </a:r>
            <a:r>
              <a:rPr dirty="0" sz="1800" spc="-75" b="1">
                <a:latin typeface="Malgun Gothic"/>
                <a:cs typeface="Malgun Gothic"/>
              </a:rPr>
              <a:t>ar</a:t>
            </a:r>
            <a:r>
              <a:rPr dirty="0" sz="1800" spc="-105" b="1">
                <a:latin typeface="Malgun Gothic"/>
                <a:cs typeface="Malgun Gothic"/>
              </a:rPr>
              <a:t>n</a:t>
            </a:r>
            <a:r>
              <a:rPr dirty="0" sz="1800" spc="-95" b="1">
                <a:latin typeface="Malgun Gothic"/>
                <a:cs typeface="Malgun Gothic"/>
              </a:rPr>
              <a:t>ing</a:t>
            </a:r>
            <a:r>
              <a:rPr dirty="0" sz="1800" spc="-95" b="1">
                <a:latin typeface="Malgun Gothic"/>
                <a:cs typeface="Malgun Gothic"/>
              </a:rPr>
              <a:t> </a:t>
            </a:r>
            <a:r>
              <a:rPr dirty="0" sz="1800" spc="-25" b="1">
                <a:latin typeface="Malgun Gothic"/>
                <a:cs typeface="Malgun Gothic"/>
              </a:rPr>
              <a:t>Rate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550">
              <a:latin typeface="Malgun Gothic"/>
              <a:cs typeface="Malgun Gothic"/>
            </a:endParaRPr>
          </a:p>
          <a:p>
            <a:pPr marL="97790">
              <a:lnSpc>
                <a:spcPct val="100000"/>
              </a:lnSpc>
            </a:pPr>
            <a:r>
              <a:rPr dirty="0" sz="2000" spc="-254" b="1">
                <a:latin typeface="Malgun Gothic"/>
                <a:cs typeface="Malgun Gothic"/>
              </a:rPr>
              <a:t>불안정화의</a:t>
            </a:r>
            <a:r>
              <a:rPr dirty="0" sz="2000" spc="-135" b="1">
                <a:latin typeface="Malgun Gothic"/>
                <a:cs typeface="Malgun Gothic"/>
              </a:rPr>
              <a:t> </a:t>
            </a:r>
            <a:r>
              <a:rPr dirty="0" sz="2000" spc="-254" b="1">
                <a:latin typeface="Malgun Gothic"/>
                <a:cs typeface="Malgun Gothic"/>
              </a:rPr>
              <a:t>이유는</a:t>
            </a:r>
            <a:r>
              <a:rPr dirty="0" sz="2000" spc="-125" b="1">
                <a:latin typeface="Malgun Gothic"/>
                <a:cs typeface="Malgun Gothic"/>
              </a:rPr>
              <a:t> </a:t>
            </a:r>
            <a:r>
              <a:rPr dirty="0" sz="2000" spc="10" b="1">
                <a:latin typeface="Malgun Gothic"/>
                <a:cs typeface="Malgun Gothic"/>
              </a:rPr>
              <a:t>‘</a:t>
            </a:r>
            <a:r>
              <a:rPr dirty="0" sz="2000" spc="-50" b="1">
                <a:latin typeface="Malgun Gothic"/>
                <a:cs typeface="Malgun Gothic"/>
              </a:rPr>
              <a:t>Inte</a:t>
            </a:r>
            <a:r>
              <a:rPr dirty="0" sz="2000" spc="-90" b="1">
                <a:latin typeface="Malgun Gothic"/>
                <a:cs typeface="Malgun Gothic"/>
              </a:rPr>
              <a:t>rn</a:t>
            </a:r>
            <a:r>
              <a:rPr dirty="0" sz="2000" spc="-85" b="1">
                <a:latin typeface="Malgun Gothic"/>
                <a:cs typeface="Malgun Gothic"/>
              </a:rPr>
              <a:t>a</a:t>
            </a:r>
            <a:r>
              <a:rPr dirty="0" sz="2000" spc="-85" b="1">
                <a:latin typeface="Malgun Gothic"/>
                <a:cs typeface="Malgun Gothic"/>
              </a:rPr>
              <a:t>l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15" b="1">
                <a:latin typeface="Malgun Gothic"/>
                <a:cs typeface="Malgun Gothic"/>
              </a:rPr>
              <a:t>C</a:t>
            </a:r>
            <a:r>
              <a:rPr dirty="0" sz="2000" spc="-165" b="1">
                <a:latin typeface="Malgun Gothic"/>
                <a:cs typeface="Malgun Gothic"/>
              </a:rPr>
              <a:t>o</a:t>
            </a:r>
            <a:r>
              <a:rPr dirty="0" sz="2000" spc="-90" b="1">
                <a:latin typeface="Malgun Gothic"/>
                <a:cs typeface="Malgun Gothic"/>
              </a:rPr>
              <a:t>v</a:t>
            </a:r>
            <a:r>
              <a:rPr dirty="0" sz="2000" spc="-70" b="1">
                <a:latin typeface="Malgun Gothic"/>
                <a:cs typeface="Malgun Gothic"/>
              </a:rPr>
              <a:t>a</a:t>
            </a:r>
            <a:r>
              <a:rPr dirty="0" sz="2000" spc="-110" b="1">
                <a:latin typeface="Malgun Gothic"/>
                <a:cs typeface="Malgun Gothic"/>
              </a:rPr>
              <a:t>r</a:t>
            </a:r>
            <a:r>
              <a:rPr dirty="0" sz="2000" spc="-75" b="1">
                <a:latin typeface="Malgun Gothic"/>
                <a:cs typeface="Malgun Gothic"/>
              </a:rPr>
              <a:t>i</a:t>
            </a:r>
            <a:r>
              <a:rPr dirty="0" sz="2000" spc="-70" b="1">
                <a:latin typeface="Malgun Gothic"/>
                <a:cs typeface="Malgun Gothic"/>
              </a:rPr>
              <a:t>a</a:t>
            </a:r>
            <a:r>
              <a:rPr dirty="0" sz="2000" spc="-30" b="1">
                <a:latin typeface="Malgun Gothic"/>
                <a:cs typeface="Malgun Gothic"/>
              </a:rPr>
              <a:t>n</a:t>
            </a:r>
            <a:r>
              <a:rPr dirty="0" sz="2000" spc="-55" b="1">
                <a:latin typeface="Malgun Gothic"/>
                <a:cs typeface="Malgun Gothic"/>
              </a:rPr>
              <a:t>c</a:t>
            </a:r>
            <a:r>
              <a:rPr dirty="0" sz="2000" spc="25" b="1">
                <a:latin typeface="Malgun Gothic"/>
                <a:cs typeface="Malgun Gothic"/>
              </a:rPr>
              <a:t>e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spc="-40" b="1">
                <a:latin typeface="Malgun Gothic"/>
                <a:cs typeface="Malgun Gothic"/>
              </a:rPr>
              <a:t>Shif</a:t>
            </a:r>
            <a:r>
              <a:rPr dirty="0" sz="2000" spc="-35" b="1">
                <a:latin typeface="Malgun Gothic"/>
                <a:cs typeface="Malgun Gothic"/>
              </a:rPr>
              <a:t>t’</a:t>
            </a:r>
            <a:endParaRPr sz="2000">
              <a:latin typeface="Malgun Gothic"/>
              <a:cs typeface="Malgun Gothic"/>
            </a:endParaRPr>
          </a:p>
          <a:p>
            <a:pPr marL="487680" indent="-34353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487680" algn="l"/>
                <a:tab pos="488315" algn="l"/>
              </a:tabLst>
            </a:pPr>
            <a:r>
              <a:rPr dirty="0" sz="2000" spc="-10">
                <a:latin typeface="Malgun Gothic"/>
                <a:cs typeface="Malgun Gothic"/>
              </a:rPr>
              <a:t>Internal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15">
                <a:latin typeface="Malgun Gothic"/>
                <a:cs typeface="Malgun Gothic"/>
              </a:rPr>
              <a:t>Covariance</a:t>
            </a:r>
            <a:r>
              <a:rPr dirty="0" sz="2000" spc="-160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Shift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195">
                <a:latin typeface="Malgun Gothic"/>
                <a:cs typeface="Malgun Gothic"/>
              </a:rPr>
              <a:t>:</a:t>
            </a:r>
            <a:r>
              <a:rPr dirty="0" sz="2000" spc="-114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네트워크의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각</a:t>
            </a:r>
            <a:r>
              <a:rPr dirty="0" sz="2000" spc="-114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층이나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활성화</a:t>
            </a:r>
            <a:r>
              <a:rPr dirty="0" sz="2000" spc="-12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함수마다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입력의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분</a:t>
            </a:r>
            <a:endParaRPr sz="2000">
              <a:latin typeface="Malgun Gothic"/>
              <a:cs typeface="Malgun Gothic"/>
            </a:endParaRPr>
          </a:p>
          <a:p>
            <a:pPr marL="487680">
              <a:lnSpc>
                <a:spcPct val="100000"/>
              </a:lnSpc>
            </a:pPr>
            <a:r>
              <a:rPr dirty="0" sz="2000" spc="-250">
                <a:latin typeface="Malgun Gothic"/>
                <a:cs typeface="Malgun Gothic"/>
              </a:rPr>
              <a:t>포</a:t>
            </a:r>
            <a:r>
              <a:rPr dirty="0" sz="2000" spc="-254">
                <a:latin typeface="Malgun Gothic"/>
                <a:cs typeface="Malgun Gothic"/>
              </a:rPr>
              <a:t>가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달라지는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현상</a:t>
            </a:r>
            <a:endParaRPr sz="2000">
              <a:latin typeface="Malgun Gothic"/>
              <a:cs typeface="Malgun Gothic"/>
            </a:endParaRPr>
          </a:p>
          <a:p>
            <a:pPr marL="487680" marR="5080" indent="-342900">
              <a:lnSpc>
                <a:spcPct val="100000"/>
              </a:lnSpc>
              <a:buFont typeface="Arial MT"/>
              <a:buChar char="•"/>
              <a:tabLst>
                <a:tab pos="487680" algn="l"/>
                <a:tab pos="488315" algn="l"/>
              </a:tabLst>
            </a:pPr>
            <a:r>
              <a:rPr dirty="0" sz="2000" spc="-250">
                <a:latin typeface="Malgun Gothic"/>
                <a:cs typeface="Malgun Gothic"/>
              </a:rPr>
              <a:t>학습하</a:t>
            </a:r>
            <a:r>
              <a:rPr dirty="0" sz="2000" spc="-254">
                <a:latin typeface="Malgun Gothic"/>
                <a:cs typeface="Malgun Gothic"/>
              </a:rPr>
              <a:t>는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과정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자체를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전체적으로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안정화하여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학습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속도를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가속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시킬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있</a:t>
            </a:r>
            <a:r>
              <a:rPr dirty="0" sz="2000" spc="-254">
                <a:latin typeface="Malgun Gothic"/>
                <a:cs typeface="Malgun Gothic"/>
              </a:rPr>
              <a:t>는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145">
                <a:latin typeface="Malgun Gothic"/>
                <a:cs typeface="Malgun Gothic"/>
              </a:rPr>
              <a:t>근  </a:t>
            </a:r>
            <a:r>
              <a:rPr dirty="0" sz="2000" spc="-250">
                <a:latin typeface="Malgun Gothic"/>
                <a:cs typeface="Malgun Gothic"/>
              </a:rPr>
              <a:t>본적</a:t>
            </a:r>
            <a:r>
              <a:rPr dirty="0" sz="2000" spc="-254">
                <a:latin typeface="Malgun Gothic"/>
                <a:cs typeface="Malgun Gothic"/>
              </a:rPr>
              <a:t>인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방법을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사용해야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함</a:t>
            </a:r>
            <a:endParaRPr sz="2000">
              <a:latin typeface="Malgun Gothic"/>
              <a:cs typeface="Malgun Gothic"/>
            </a:endParaRPr>
          </a:p>
          <a:p>
            <a:pPr marL="487680" indent="-343535">
              <a:lnSpc>
                <a:spcPct val="100000"/>
              </a:lnSpc>
              <a:buFont typeface="Arial MT"/>
              <a:buChar char="•"/>
              <a:tabLst>
                <a:tab pos="487680" algn="l"/>
                <a:tab pos="488315" algn="l"/>
              </a:tabLst>
            </a:pPr>
            <a:r>
              <a:rPr dirty="0" sz="2000" spc="65">
                <a:latin typeface="Malgun Gothic"/>
                <a:cs typeface="Malgun Gothic"/>
              </a:rPr>
              <a:t>ICS</a:t>
            </a:r>
            <a:r>
              <a:rPr dirty="0" sz="2000" spc="-14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현상을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막기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위해</a:t>
            </a:r>
            <a:r>
              <a:rPr dirty="0" sz="2000" spc="-254">
                <a:latin typeface="Malgun Gothic"/>
                <a:cs typeface="Malgun Gothic"/>
              </a:rPr>
              <a:t>서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간단하게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각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층</a:t>
            </a:r>
            <a:r>
              <a:rPr dirty="0" sz="2000" spc="-254">
                <a:latin typeface="Malgun Gothic"/>
                <a:cs typeface="Malgun Gothic"/>
              </a:rPr>
              <a:t>의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입력분포를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0">
                <a:latin typeface="Malgun Gothic"/>
                <a:cs typeface="Malgun Gothic"/>
              </a:rPr>
              <a:t>평</a:t>
            </a:r>
            <a:r>
              <a:rPr dirty="0" sz="2000" spc="-254">
                <a:latin typeface="Malgun Gothic"/>
                <a:cs typeface="Malgun Gothic"/>
              </a:rPr>
              <a:t>균</a:t>
            </a:r>
            <a:r>
              <a:rPr dirty="0" sz="2000" spc="-125">
                <a:latin typeface="Malgun Gothic"/>
                <a:cs typeface="Malgun Gothic"/>
              </a:rPr>
              <a:t> </a:t>
            </a:r>
            <a:r>
              <a:rPr dirty="0" sz="2000" spc="130">
                <a:latin typeface="Malgun Gothic"/>
                <a:cs typeface="Malgun Gothic"/>
              </a:rPr>
              <a:t>0</a:t>
            </a:r>
            <a:r>
              <a:rPr dirty="0" sz="2000" spc="50">
                <a:latin typeface="Malgun Gothic"/>
                <a:cs typeface="Malgun Gothic"/>
              </a:rPr>
              <a:t>,</a:t>
            </a:r>
            <a:r>
              <a:rPr dirty="0" sz="2000" spc="-13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표준편차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1</a:t>
            </a:r>
            <a:r>
              <a:rPr dirty="0" sz="2000" spc="-254">
                <a:latin typeface="Malgun Gothic"/>
                <a:cs typeface="Malgun Gothic"/>
              </a:rPr>
              <a:t>인</a:t>
            </a:r>
            <a:r>
              <a:rPr dirty="0" sz="2000" spc="-13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입</a:t>
            </a:r>
            <a:endParaRPr sz="2000">
              <a:latin typeface="Malgun Gothic"/>
              <a:cs typeface="Malgun Gothic"/>
            </a:endParaRPr>
          </a:p>
          <a:p>
            <a:pPr marL="487680">
              <a:lnSpc>
                <a:spcPct val="100000"/>
              </a:lnSpc>
            </a:pPr>
            <a:r>
              <a:rPr dirty="0" sz="2000" spc="-254">
                <a:latin typeface="Malgun Gothic"/>
                <a:cs typeface="Malgun Gothic"/>
              </a:rPr>
              <a:t>력으로</a:t>
            </a:r>
            <a:r>
              <a:rPr dirty="0" sz="2000" spc="-140">
                <a:latin typeface="Malgun Gothic"/>
                <a:cs typeface="Malgun Gothic"/>
              </a:rPr>
              <a:t> </a:t>
            </a:r>
            <a:r>
              <a:rPr dirty="0" sz="2000" spc="-100">
                <a:latin typeface="Malgun Gothic"/>
                <a:cs typeface="Malgun Gothic"/>
              </a:rPr>
              <a:t>정규화(normalize)시키는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방법을</a:t>
            </a:r>
            <a:r>
              <a:rPr dirty="0" sz="2000" spc="-120">
                <a:latin typeface="Malgun Gothic"/>
                <a:cs typeface="Malgun Gothic"/>
              </a:rPr>
              <a:t> </a:t>
            </a:r>
            <a:r>
              <a:rPr dirty="0" sz="2000" spc="-254">
                <a:latin typeface="Malgun Gothic"/>
                <a:cs typeface="Malgun Gothic"/>
              </a:rPr>
              <a:t>사용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6888" y="3375634"/>
            <a:ext cx="666115" cy="768350"/>
            <a:chOff x="246888" y="3375634"/>
            <a:chExt cx="666115" cy="76835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3375634"/>
              <a:ext cx="665962" cy="7681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96" y="3401568"/>
              <a:ext cx="563879" cy="66598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6397752"/>
            <a:ext cx="1589650" cy="3276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04" y="6397751"/>
              <a:ext cx="382524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80" y="6353555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383" y="6397751"/>
              <a:ext cx="1027176" cy="327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5" y="6397751"/>
              <a:ext cx="1606296" cy="32766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85724"/>
            <a:ext cx="32124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0"/>
              <a:t>Ba</a:t>
            </a:r>
            <a:r>
              <a:rPr dirty="0" sz="2800" spc="-55"/>
              <a:t>t</a:t>
            </a:r>
            <a:r>
              <a:rPr dirty="0" sz="2800" spc="-40"/>
              <a:t>ch</a:t>
            </a:r>
            <a:r>
              <a:rPr dirty="0" sz="2800" spc="-175"/>
              <a:t> </a:t>
            </a:r>
            <a:r>
              <a:rPr dirty="0" sz="2800" spc="-140"/>
              <a:t>Normalization</a:t>
            </a:r>
            <a:endParaRPr sz="2800"/>
          </a:p>
        </p:txBody>
      </p:sp>
      <p:sp>
        <p:nvSpPr>
          <p:cNvPr id="16" name="object 16"/>
          <p:cNvSpPr txBox="1"/>
          <p:nvPr/>
        </p:nvSpPr>
        <p:spPr>
          <a:xfrm>
            <a:off x="300634" y="647827"/>
            <a:ext cx="1734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배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정규화</a:t>
            </a:r>
            <a:endParaRPr sz="10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0517" y="1306456"/>
            <a:ext cx="9223375" cy="4401185"/>
            <a:chOff x="390517" y="1306456"/>
            <a:chExt cx="9223375" cy="44011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517" y="1306456"/>
              <a:ext cx="6076595" cy="44009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2748" y="2836164"/>
              <a:ext cx="4390644" cy="13335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823" y="6501155"/>
            <a:ext cx="8763635" cy="191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0"/>
              </a:lnSpc>
            </a:pPr>
            <a:r>
              <a:rPr dirty="0" sz="1400" spc="-80">
                <a:solidFill>
                  <a:srgbClr val="585858"/>
                </a:solidFill>
                <a:latin typeface="Calibri"/>
                <a:cs typeface="Calibri"/>
              </a:rPr>
              <a:t>89</a:t>
            </a:r>
            <a:r>
              <a:rPr dirty="0" baseline="3968" sz="2100" spc="-120" b="1">
                <a:solidFill>
                  <a:srgbClr val="585858"/>
                </a:solidFill>
                <a:latin typeface="Calibri"/>
                <a:cs typeface="Calibri"/>
              </a:rPr>
              <a:t>Coder</a:t>
            </a:r>
            <a:r>
              <a:rPr dirty="0" baseline="3968" sz="2100" spc="-120" b="1">
                <a:solidFill>
                  <a:srgbClr val="F86A9A"/>
                </a:solidFill>
                <a:latin typeface="Calibri"/>
                <a:cs typeface="Calibri"/>
              </a:rPr>
              <a:t>by</a:t>
            </a:r>
            <a:endParaRPr baseline="3968"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8450" y="6500418"/>
            <a:ext cx="25654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89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291071"/>
            <a:ext cx="9906000" cy="567055"/>
            <a:chOff x="0" y="6291071"/>
            <a:chExt cx="9906000" cy="567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6397751"/>
              <a:ext cx="1589650" cy="327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291071"/>
              <a:ext cx="9906000" cy="567055"/>
            </a:xfrm>
            <a:custGeom>
              <a:avLst/>
              <a:gdLst/>
              <a:ahLst/>
              <a:cxnLst/>
              <a:rect l="l" t="t" r="r" b="b"/>
              <a:pathLst>
                <a:path w="9906000" h="567054">
                  <a:moveTo>
                    <a:pt x="9906000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9906000" y="566927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981455"/>
            <a:ext cx="9906000" cy="1905"/>
          </a:xfrm>
          <a:custGeom>
            <a:avLst/>
            <a:gdLst/>
            <a:ahLst/>
            <a:cxnLst/>
            <a:rect l="l" t="t" r="r" b="b"/>
            <a:pathLst>
              <a:path w="9906000" h="1905">
                <a:moveTo>
                  <a:pt x="0" y="1524"/>
                </a:moveTo>
                <a:lnTo>
                  <a:pt x="9906000" y="1524"/>
                </a:lnTo>
                <a:lnTo>
                  <a:pt x="9906000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1F1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906000" cy="981710"/>
            <a:chOff x="0" y="0"/>
            <a:chExt cx="9906000" cy="98171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9906000" cy="911860"/>
            </a:xfrm>
            <a:custGeom>
              <a:avLst/>
              <a:gdLst/>
              <a:ahLst/>
              <a:cxnLst/>
              <a:rect l="l" t="t" r="r" b="b"/>
              <a:pathLst>
                <a:path w="9906000" h="911860">
                  <a:moveTo>
                    <a:pt x="0" y="911351"/>
                  </a:moveTo>
                  <a:lnTo>
                    <a:pt x="9906000" y="911351"/>
                  </a:lnTo>
                  <a:lnTo>
                    <a:pt x="9906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solidFill>
              <a:srgbClr val="F1F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911352"/>
              <a:ext cx="9906000" cy="70485"/>
            </a:xfrm>
            <a:custGeom>
              <a:avLst/>
              <a:gdLst/>
              <a:ahLst/>
              <a:cxnLst/>
              <a:rect l="l" t="t" r="r" b="b"/>
              <a:pathLst>
                <a:path w="9906000" h="70484">
                  <a:moveTo>
                    <a:pt x="9906000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9906000" y="70103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57131" y="6350508"/>
            <a:ext cx="497205" cy="460375"/>
            <a:chOff x="9057131" y="6350508"/>
            <a:chExt cx="497205" cy="460375"/>
          </a:xfrm>
        </p:grpSpPr>
        <p:sp>
          <p:nvSpPr>
            <p:cNvPr id="11" name="object 11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245364" y="0"/>
                  </a:moveTo>
                  <a:lnTo>
                    <a:pt x="195915" y="4613"/>
                  </a:lnTo>
                  <a:lnTo>
                    <a:pt x="149858" y="17844"/>
                  </a:lnTo>
                  <a:lnTo>
                    <a:pt x="108179" y="38780"/>
                  </a:lnTo>
                  <a:lnTo>
                    <a:pt x="71866" y="66508"/>
                  </a:lnTo>
                  <a:lnTo>
                    <a:pt x="41904" y="100114"/>
                  </a:lnTo>
                  <a:lnTo>
                    <a:pt x="19282" y="138686"/>
                  </a:lnTo>
                  <a:lnTo>
                    <a:pt x="4984" y="181311"/>
                  </a:lnTo>
                  <a:lnTo>
                    <a:pt x="0" y="227076"/>
                  </a:lnTo>
                  <a:lnTo>
                    <a:pt x="4984" y="272840"/>
                  </a:lnTo>
                  <a:lnTo>
                    <a:pt x="19282" y="315465"/>
                  </a:lnTo>
                  <a:lnTo>
                    <a:pt x="41904" y="354037"/>
                  </a:lnTo>
                  <a:lnTo>
                    <a:pt x="71866" y="387643"/>
                  </a:lnTo>
                  <a:lnTo>
                    <a:pt x="108179" y="415371"/>
                  </a:lnTo>
                  <a:lnTo>
                    <a:pt x="149858" y="436307"/>
                  </a:lnTo>
                  <a:lnTo>
                    <a:pt x="195915" y="449538"/>
                  </a:lnTo>
                  <a:lnTo>
                    <a:pt x="245364" y="454152"/>
                  </a:lnTo>
                  <a:lnTo>
                    <a:pt x="294812" y="449538"/>
                  </a:lnTo>
                  <a:lnTo>
                    <a:pt x="340869" y="436307"/>
                  </a:lnTo>
                  <a:lnTo>
                    <a:pt x="382548" y="415371"/>
                  </a:lnTo>
                  <a:lnTo>
                    <a:pt x="418861" y="387643"/>
                  </a:lnTo>
                  <a:lnTo>
                    <a:pt x="448823" y="354037"/>
                  </a:lnTo>
                  <a:lnTo>
                    <a:pt x="471445" y="315465"/>
                  </a:lnTo>
                  <a:lnTo>
                    <a:pt x="485743" y="272840"/>
                  </a:lnTo>
                  <a:lnTo>
                    <a:pt x="490727" y="227076"/>
                  </a:lnTo>
                  <a:lnTo>
                    <a:pt x="485743" y="181311"/>
                  </a:lnTo>
                  <a:lnTo>
                    <a:pt x="471445" y="138686"/>
                  </a:lnTo>
                  <a:lnTo>
                    <a:pt x="448823" y="100114"/>
                  </a:lnTo>
                  <a:lnTo>
                    <a:pt x="418861" y="66508"/>
                  </a:lnTo>
                  <a:lnTo>
                    <a:pt x="382548" y="38780"/>
                  </a:lnTo>
                  <a:lnTo>
                    <a:pt x="340869" y="17844"/>
                  </a:lnTo>
                  <a:lnTo>
                    <a:pt x="294812" y="4613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60179" y="6353556"/>
              <a:ext cx="490855" cy="454659"/>
            </a:xfrm>
            <a:custGeom>
              <a:avLst/>
              <a:gdLst/>
              <a:ahLst/>
              <a:cxnLst/>
              <a:rect l="l" t="t" r="r" b="b"/>
              <a:pathLst>
                <a:path w="490854" h="454659">
                  <a:moveTo>
                    <a:pt x="0" y="227076"/>
                  </a:moveTo>
                  <a:lnTo>
                    <a:pt x="4984" y="181311"/>
                  </a:lnTo>
                  <a:lnTo>
                    <a:pt x="19282" y="138686"/>
                  </a:lnTo>
                  <a:lnTo>
                    <a:pt x="41904" y="100114"/>
                  </a:lnTo>
                  <a:lnTo>
                    <a:pt x="71866" y="66508"/>
                  </a:lnTo>
                  <a:lnTo>
                    <a:pt x="108179" y="38780"/>
                  </a:lnTo>
                  <a:lnTo>
                    <a:pt x="149858" y="17844"/>
                  </a:lnTo>
                  <a:lnTo>
                    <a:pt x="195915" y="4613"/>
                  </a:lnTo>
                  <a:lnTo>
                    <a:pt x="245364" y="0"/>
                  </a:lnTo>
                  <a:lnTo>
                    <a:pt x="294812" y="4613"/>
                  </a:lnTo>
                  <a:lnTo>
                    <a:pt x="340869" y="17844"/>
                  </a:lnTo>
                  <a:lnTo>
                    <a:pt x="382548" y="38780"/>
                  </a:lnTo>
                  <a:lnTo>
                    <a:pt x="418861" y="66508"/>
                  </a:lnTo>
                  <a:lnTo>
                    <a:pt x="448823" y="100114"/>
                  </a:lnTo>
                  <a:lnTo>
                    <a:pt x="471445" y="138686"/>
                  </a:lnTo>
                  <a:lnTo>
                    <a:pt x="485743" y="181311"/>
                  </a:lnTo>
                  <a:lnTo>
                    <a:pt x="490727" y="227076"/>
                  </a:lnTo>
                  <a:lnTo>
                    <a:pt x="485743" y="272840"/>
                  </a:lnTo>
                  <a:lnTo>
                    <a:pt x="471445" y="315465"/>
                  </a:lnTo>
                  <a:lnTo>
                    <a:pt x="448823" y="354037"/>
                  </a:lnTo>
                  <a:lnTo>
                    <a:pt x="418861" y="387643"/>
                  </a:lnTo>
                  <a:lnTo>
                    <a:pt x="382548" y="415371"/>
                  </a:lnTo>
                  <a:lnTo>
                    <a:pt x="340869" y="436307"/>
                  </a:lnTo>
                  <a:lnTo>
                    <a:pt x="294812" y="449538"/>
                  </a:lnTo>
                  <a:lnTo>
                    <a:pt x="245364" y="454152"/>
                  </a:lnTo>
                  <a:lnTo>
                    <a:pt x="195915" y="449538"/>
                  </a:lnTo>
                  <a:lnTo>
                    <a:pt x="149858" y="436307"/>
                  </a:lnTo>
                  <a:lnTo>
                    <a:pt x="108179" y="415371"/>
                  </a:lnTo>
                  <a:lnTo>
                    <a:pt x="71866" y="387643"/>
                  </a:lnTo>
                  <a:lnTo>
                    <a:pt x="41904" y="354037"/>
                  </a:lnTo>
                  <a:lnTo>
                    <a:pt x="19282" y="315465"/>
                  </a:lnTo>
                  <a:lnTo>
                    <a:pt x="4984" y="272840"/>
                  </a:lnTo>
                  <a:lnTo>
                    <a:pt x="0" y="227076"/>
                  </a:lnTo>
                  <a:close/>
                </a:path>
              </a:pathLst>
            </a:custGeom>
            <a:ln w="609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6397752"/>
            <a:ext cx="1027176" cy="3276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5" y="6397752"/>
            <a:ext cx="1606296" cy="327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9908" y="110109"/>
            <a:ext cx="5274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0" b="0">
                <a:latin typeface="Malgun Gothic"/>
                <a:cs typeface="Malgun Gothic"/>
              </a:rPr>
              <a:t>배치</a:t>
            </a:r>
            <a:r>
              <a:rPr dirty="0" sz="2800" spc="-350" b="0">
                <a:latin typeface="Malgun Gothic"/>
                <a:cs typeface="Malgun Gothic"/>
              </a:rPr>
              <a:t> </a:t>
            </a:r>
            <a:r>
              <a:rPr dirty="0" sz="2800" spc="-310" b="0">
                <a:latin typeface="Malgun Gothic"/>
                <a:cs typeface="Malgun Gothic"/>
              </a:rPr>
              <a:t>정규화</a:t>
            </a:r>
            <a:r>
              <a:rPr dirty="0" sz="2800" spc="195" b="0">
                <a:latin typeface="Malgun Gothic"/>
                <a:cs typeface="Malgun Gothic"/>
              </a:rPr>
              <a:t>(B</a:t>
            </a:r>
            <a:r>
              <a:rPr dirty="0" sz="2800" spc="140" b="0">
                <a:latin typeface="Malgun Gothic"/>
                <a:cs typeface="Malgun Gothic"/>
              </a:rPr>
              <a:t>a</a:t>
            </a:r>
            <a:r>
              <a:rPr dirty="0" sz="2800" spc="35" b="0">
                <a:latin typeface="Malgun Gothic"/>
                <a:cs typeface="Malgun Gothic"/>
              </a:rPr>
              <a:t>tch</a:t>
            </a:r>
            <a:r>
              <a:rPr dirty="0" sz="2800" spc="-345" b="0">
                <a:latin typeface="Malgun Gothic"/>
                <a:cs typeface="Malgun Gothic"/>
              </a:rPr>
              <a:t> </a:t>
            </a:r>
            <a:r>
              <a:rPr dirty="0" sz="2800" spc="-125" b="0">
                <a:latin typeface="Malgun Gothic"/>
                <a:cs typeface="Malgun Gothic"/>
              </a:rPr>
              <a:t>N</a:t>
            </a:r>
            <a:r>
              <a:rPr dirty="0" sz="2800" spc="-114" b="0">
                <a:latin typeface="Malgun Gothic"/>
                <a:cs typeface="Malgun Gothic"/>
              </a:rPr>
              <a:t>o</a:t>
            </a:r>
            <a:r>
              <a:rPr dirty="0" sz="2800" spc="45" b="0">
                <a:latin typeface="Malgun Gothic"/>
                <a:cs typeface="Malgun Gothic"/>
              </a:rPr>
              <a:t>rmaliz</a:t>
            </a:r>
            <a:r>
              <a:rPr dirty="0" sz="2800" spc="-45" b="0">
                <a:latin typeface="Malgun Gothic"/>
                <a:cs typeface="Malgun Gothic"/>
              </a:rPr>
              <a:t>a</a:t>
            </a:r>
            <a:r>
              <a:rPr dirty="0" sz="2800" spc="75" b="0">
                <a:latin typeface="Malgun Gothic"/>
                <a:cs typeface="Malgun Gothic"/>
              </a:rPr>
              <a:t>tion)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26550" y="6513118"/>
            <a:ext cx="18034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5">
                <a:solidFill>
                  <a:srgbClr val="585858"/>
                </a:solidFill>
                <a:latin typeface="Calibri"/>
                <a:cs typeface="Calibri"/>
              </a:rPr>
              <a:t>99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37540" y="961491"/>
            <a:ext cx="9262110" cy="498284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58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25">
                <a:latin typeface="Malgun Gothic"/>
                <a:cs typeface="Malgun Gothic"/>
              </a:rPr>
              <a:t>Gradient</a:t>
            </a:r>
            <a:r>
              <a:rPr dirty="0" sz="2000" spc="-285">
                <a:latin typeface="Malgun Gothic"/>
                <a:cs typeface="Malgun Gothic"/>
              </a:rPr>
              <a:t> </a:t>
            </a:r>
            <a:r>
              <a:rPr dirty="0" sz="2000" spc="20">
                <a:latin typeface="Malgun Gothic"/>
                <a:cs typeface="Malgun Gothic"/>
              </a:rPr>
              <a:t>Vanishing/Gradient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10">
                <a:latin typeface="Malgun Gothic"/>
                <a:cs typeface="Malgun Gothic"/>
              </a:rPr>
              <a:t>Exploding</a:t>
            </a:r>
            <a:r>
              <a:rPr dirty="0" sz="2000" spc="-27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이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일어나지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않도록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하는</a:t>
            </a:r>
            <a:r>
              <a:rPr dirty="0" sz="2000" spc="-254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아이디어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중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하나</a:t>
            </a:r>
            <a:endParaRPr sz="20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48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15">
                <a:latin typeface="Malgun Gothic"/>
                <a:cs typeface="Malgun Gothic"/>
              </a:rPr>
              <a:t>지금까지는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간접적인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방법을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사용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했음</a:t>
            </a:r>
            <a:endParaRPr sz="20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42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-25">
                <a:latin typeface="Malgun Gothic"/>
                <a:cs typeface="Malgun Gothic"/>
              </a:rPr>
              <a:t>A</a:t>
            </a:r>
            <a:r>
              <a:rPr dirty="0" sz="1600" spc="25">
                <a:latin typeface="Malgun Gothic"/>
                <a:cs typeface="Malgun Gothic"/>
              </a:rPr>
              <a:t>c</a:t>
            </a:r>
            <a:r>
              <a:rPr dirty="0" sz="1600" spc="10">
                <a:latin typeface="Malgun Gothic"/>
                <a:cs typeface="Malgun Gothic"/>
              </a:rPr>
              <a:t>t</a:t>
            </a:r>
            <a:r>
              <a:rPr dirty="0" sz="1600" spc="-15">
                <a:latin typeface="Malgun Gothic"/>
                <a:cs typeface="Malgun Gothic"/>
              </a:rPr>
              <a:t>i</a:t>
            </a:r>
            <a:r>
              <a:rPr dirty="0" sz="1600" spc="45">
                <a:latin typeface="Malgun Gothic"/>
                <a:cs typeface="Malgun Gothic"/>
              </a:rPr>
              <a:t>v</a:t>
            </a:r>
            <a:r>
              <a:rPr dirty="0" sz="1600" spc="5">
                <a:latin typeface="Malgun Gothic"/>
                <a:cs typeface="Malgun Gothic"/>
              </a:rPr>
              <a:t>a</a:t>
            </a:r>
            <a:r>
              <a:rPr dirty="0" sz="1600" spc="5">
                <a:latin typeface="Malgun Gothic"/>
                <a:cs typeface="Malgun Gothic"/>
              </a:rPr>
              <a:t>t</a:t>
            </a:r>
            <a:r>
              <a:rPr dirty="0" sz="1600" spc="-5">
                <a:latin typeface="Malgun Gothic"/>
                <a:cs typeface="Malgun Gothic"/>
              </a:rPr>
              <a:t>i</a:t>
            </a:r>
            <a:r>
              <a:rPr dirty="0" sz="1600" spc="-10">
                <a:latin typeface="Malgun Gothic"/>
                <a:cs typeface="Malgun Gothic"/>
              </a:rPr>
              <a:t>on</a:t>
            </a:r>
            <a:r>
              <a:rPr dirty="0" sz="1600" spc="-155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함수의</a:t>
            </a:r>
            <a:r>
              <a:rPr dirty="0" sz="1600" spc="-215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변화</a:t>
            </a:r>
            <a:r>
              <a:rPr dirty="0" sz="1600" spc="-200">
                <a:latin typeface="Malgun Gothic"/>
                <a:cs typeface="Malgun Gothic"/>
              </a:rPr>
              <a:t> </a:t>
            </a:r>
            <a:r>
              <a:rPr dirty="0" sz="1600" spc="220">
                <a:latin typeface="Malgun Gothic"/>
                <a:cs typeface="Malgun Gothic"/>
              </a:rPr>
              <a:t>(</a:t>
            </a:r>
            <a:r>
              <a:rPr dirty="0" sz="1600" spc="-45">
                <a:latin typeface="Malgun Gothic"/>
                <a:cs typeface="Malgun Gothic"/>
              </a:rPr>
              <a:t>R</a:t>
            </a:r>
            <a:r>
              <a:rPr dirty="0" sz="1600" spc="30">
                <a:latin typeface="Malgun Gothic"/>
                <a:cs typeface="Malgun Gothic"/>
              </a:rPr>
              <a:t>e</a:t>
            </a:r>
            <a:r>
              <a:rPr dirty="0" sz="1600" spc="5">
                <a:latin typeface="Malgun Gothic"/>
                <a:cs typeface="Malgun Gothic"/>
              </a:rPr>
              <a:t>L</a:t>
            </a:r>
            <a:r>
              <a:rPr dirty="0" sz="1600" spc="-15">
                <a:latin typeface="Malgun Gothic"/>
                <a:cs typeface="Malgun Gothic"/>
              </a:rPr>
              <a:t>U</a:t>
            </a:r>
            <a:r>
              <a:rPr dirty="0" sz="1600" spc="-180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등</a:t>
            </a:r>
            <a:r>
              <a:rPr dirty="0" sz="1600" spc="225">
                <a:latin typeface="Malgun Gothic"/>
                <a:cs typeface="Malgun Gothic"/>
              </a:rPr>
              <a:t>)</a:t>
            </a:r>
            <a:endParaRPr sz="16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20">
                <a:latin typeface="Malgun Gothic"/>
                <a:cs typeface="Malgun Gothic"/>
              </a:rPr>
              <a:t>Careful</a:t>
            </a:r>
            <a:r>
              <a:rPr dirty="0" sz="1600" spc="-155">
                <a:latin typeface="Malgun Gothic"/>
                <a:cs typeface="Malgun Gothic"/>
              </a:rPr>
              <a:t> </a:t>
            </a:r>
            <a:r>
              <a:rPr dirty="0" sz="1600" spc="-5">
                <a:latin typeface="Malgun Gothic"/>
                <a:cs typeface="Malgun Gothic"/>
              </a:rPr>
              <a:t>Weight</a:t>
            </a:r>
            <a:r>
              <a:rPr dirty="0" sz="1600" spc="-16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Initialization(mean</a:t>
            </a:r>
            <a:r>
              <a:rPr dirty="0" sz="1600" spc="-135">
                <a:latin typeface="Malgun Gothic"/>
                <a:cs typeface="Malgun Gothic"/>
              </a:rPr>
              <a:t> </a:t>
            </a:r>
            <a:r>
              <a:rPr dirty="0" sz="1600" spc="85">
                <a:latin typeface="Malgun Gothic"/>
                <a:cs typeface="Malgun Gothic"/>
              </a:rPr>
              <a:t>0,</a:t>
            </a:r>
            <a:r>
              <a:rPr dirty="0" sz="1600" spc="-229">
                <a:latin typeface="Malgun Gothic"/>
                <a:cs typeface="Malgun Gothic"/>
              </a:rPr>
              <a:t> </a:t>
            </a:r>
            <a:r>
              <a:rPr dirty="0" sz="1600" spc="10">
                <a:latin typeface="Malgun Gothic"/>
                <a:cs typeface="Malgun Gothic"/>
              </a:rPr>
              <a:t>std</a:t>
            </a:r>
            <a:r>
              <a:rPr dirty="0" sz="1600" spc="-180">
                <a:latin typeface="Malgun Gothic"/>
                <a:cs typeface="Malgun Gothic"/>
              </a:rPr>
              <a:t> </a:t>
            </a:r>
            <a:r>
              <a:rPr dirty="0" sz="1600" spc="85">
                <a:latin typeface="Malgun Gothic"/>
                <a:cs typeface="Malgun Gothic"/>
              </a:rPr>
              <a:t>1,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Gaussian</a:t>
            </a:r>
            <a:r>
              <a:rPr dirty="0" sz="1600" spc="-135">
                <a:latin typeface="Malgun Gothic"/>
                <a:cs typeface="Malgun Gothic"/>
              </a:rPr>
              <a:t> </a:t>
            </a:r>
            <a:r>
              <a:rPr dirty="0" sz="1600" spc="20">
                <a:latin typeface="Malgun Gothic"/>
                <a:cs typeface="Malgun Gothic"/>
              </a:rPr>
              <a:t>Distribution)</a:t>
            </a:r>
            <a:endParaRPr sz="16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75">
                <a:latin typeface="Malgun Gothic"/>
                <a:cs typeface="Malgun Gothic"/>
              </a:rPr>
              <a:t>S</a:t>
            </a:r>
            <a:r>
              <a:rPr dirty="0" sz="1600" spc="15">
                <a:latin typeface="Malgun Gothic"/>
                <a:cs typeface="Malgun Gothic"/>
              </a:rPr>
              <a:t>m</a:t>
            </a:r>
            <a:r>
              <a:rPr dirty="0" sz="1600" spc="35">
                <a:latin typeface="Malgun Gothic"/>
                <a:cs typeface="Malgun Gothic"/>
              </a:rPr>
              <a:t>a</a:t>
            </a:r>
            <a:r>
              <a:rPr dirty="0" sz="1600" spc="5">
                <a:latin typeface="Malgun Gothic"/>
                <a:cs typeface="Malgun Gothic"/>
              </a:rPr>
              <a:t>l</a:t>
            </a:r>
            <a:r>
              <a:rPr dirty="0" sz="1600" spc="-5">
                <a:latin typeface="Malgun Gothic"/>
                <a:cs typeface="Malgun Gothic"/>
              </a:rPr>
              <a:t>l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35">
                <a:latin typeface="Malgun Gothic"/>
                <a:cs typeface="Malgun Gothic"/>
              </a:rPr>
              <a:t>L</a:t>
            </a:r>
            <a:r>
              <a:rPr dirty="0" sz="1600" spc="45">
                <a:latin typeface="Malgun Gothic"/>
                <a:cs typeface="Malgun Gothic"/>
              </a:rPr>
              <a:t>e</a:t>
            </a:r>
            <a:r>
              <a:rPr dirty="0" sz="1600" spc="40">
                <a:latin typeface="Malgun Gothic"/>
                <a:cs typeface="Malgun Gothic"/>
              </a:rPr>
              <a:t>a</a:t>
            </a:r>
            <a:r>
              <a:rPr dirty="0" sz="1600" spc="20">
                <a:latin typeface="Malgun Gothic"/>
                <a:cs typeface="Malgun Gothic"/>
              </a:rPr>
              <a:t>r</a:t>
            </a:r>
            <a:r>
              <a:rPr dirty="0" sz="1600" spc="45">
                <a:latin typeface="Malgun Gothic"/>
                <a:cs typeface="Malgun Gothic"/>
              </a:rPr>
              <a:t>n</a:t>
            </a:r>
            <a:r>
              <a:rPr dirty="0" sz="1600" spc="-10">
                <a:latin typeface="Malgun Gothic"/>
                <a:cs typeface="Malgun Gothic"/>
              </a:rPr>
              <a:t>i</a:t>
            </a:r>
            <a:r>
              <a:rPr dirty="0" sz="1600" spc="15">
                <a:latin typeface="Malgun Gothic"/>
                <a:cs typeface="Malgun Gothic"/>
              </a:rPr>
              <a:t>n</a:t>
            </a:r>
            <a:r>
              <a:rPr dirty="0" sz="1600" spc="-25">
                <a:latin typeface="Malgun Gothic"/>
                <a:cs typeface="Malgun Gothic"/>
              </a:rPr>
              <a:t>g</a:t>
            </a:r>
            <a:r>
              <a:rPr dirty="0" sz="1600" spc="-160">
                <a:latin typeface="Malgun Gothic"/>
                <a:cs typeface="Malgun Gothic"/>
              </a:rPr>
              <a:t> </a:t>
            </a:r>
            <a:r>
              <a:rPr dirty="0" sz="1600" spc="-45">
                <a:latin typeface="Malgun Gothic"/>
                <a:cs typeface="Malgun Gothic"/>
              </a:rPr>
              <a:t>R</a:t>
            </a:r>
            <a:r>
              <a:rPr dirty="0" sz="1600" spc="5">
                <a:latin typeface="Malgun Gothic"/>
                <a:cs typeface="Malgun Gothic"/>
              </a:rPr>
              <a:t>a</a:t>
            </a:r>
            <a:r>
              <a:rPr dirty="0" sz="1600" spc="25">
                <a:latin typeface="Malgun Gothic"/>
                <a:cs typeface="Malgun Gothic"/>
              </a:rPr>
              <a:t>te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등으</a:t>
            </a:r>
            <a:r>
              <a:rPr dirty="0" sz="1600" spc="-180">
                <a:latin typeface="Malgun Gothic"/>
                <a:cs typeface="Malgun Gothic"/>
              </a:rPr>
              <a:t>로</a:t>
            </a:r>
            <a:r>
              <a:rPr dirty="0" sz="1600" spc="-21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해결</a:t>
            </a:r>
            <a:endParaRPr sz="16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440"/>
              </a:spcBef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2000" spc="-215">
                <a:latin typeface="Malgun Gothic"/>
                <a:cs typeface="Malgun Gothic"/>
              </a:rPr>
              <a:t>불안정화가</a:t>
            </a:r>
            <a:r>
              <a:rPr dirty="0" sz="2000" spc="-26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일어나는</a:t>
            </a:r>
            <a:r>
              <a:rPr dirty="0" sz="2000" spc="-25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이유가</a:t>
            </a:r>
            <a:r>
              <a:rPr dirty="0" sz="2000" spc="-265">
                <a:latin typeface="Malgun Gothic"/>
                <a:cs typeface="Malgun Gothic"/>
              </a:rPr>
              <a:t> </a:t>
            </a:r>
            <a:r>
              <a:rPr dirty="0" sz="2000" spc="40">
                <a:latin typeface="Malgun Gothic"/>
                <a:cs typeface="Malgun Gothic"/>
              </a:rPr>
              <a:t>‘Internal</a:t>
            </a:r>
            <a:r>
              <a:rPr dirty="0" sz="2000" spc="-280">
                <a:latin typeface="Malgun Gothic"/>
                <a:cs typeface="Malgun Gothic"/>
              </a:rPr>
              <a:t> </a:t>
            </a:r>
            <a:r>
              <a:rPr dirty="0" sz="2000" spc="15">
                <a:latin typeface="Malgun Gothic"/>
                <a:cs typeface="Malgun Gothic"/>
              </a:rPr>
              <a:t>Covariance</a:t>
            </a:r>
            <a:r>
              <a:rPr dirty="0" sz="2000" spc="-275">
                <a:latin typeface="Malgun Gothic"/>
                <a:cs typeface="Malgun Gothic"/>
              </a:rPr>
              <a:t> </a:t>
            </a:r>
            <a:r>
              <a:rPr dirty="0" sz="2000" spc="55">
                <a:latin typeface="Malgun Gothic"/>
                <a:cs typeface="Malgun Gothic"/>
              </a:rPr>
              <a:t>Shift’</a:t>
            </a:r>
            <a:r>
              <a:rPr dirty="0" sz="2000" spc="-300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라고</a:t>
            </a:r>
            <a:r>
              <a:rPr dirty="0" sz="2000" spc="-245">
                <a:latin typeface="Malgun Gothic"/>
                <a:cs typeface="Malgun Gothic"/>
              </a:rPr>
              <a:t> </a:t>
            </a:r>
            <a:r>
              <a:rPr dirty="0" sz="2000" spc="-215">
                <a:latin typeface="Malgun Gothic"/>
                <a:cs typeface="Malgun Gothic"/>
              </a:rPr>
              <a:t>주장</a:t>
            </a:r>
            <a:endParaRPr sz="2000">
              <a:latin typeface="Malgun Gothic"/>
              <a:cs typeface="Malgun Gothic"/>
            </a:endParaRPr>
          </a:p>
          <a:p>
            <a:pPr lvl="1" marL="812165" marR="5080" indent="-342900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20">
                <a:latin typeface="Malgun Gothic"/>
                <a:cs typeface="Malgun Gothic"/>
              </a:rPr>
              <a:t>Internal</a:t>
            </a:r>
            <a:r>
              <a:rPr dirty="0" sz="1600" spc="-165">
                <a:latin typeface="Malgun Gothic"/>
                <a:cs typeface="Malgun Gothic"/>
              </a:rPr>
              <a:t> </a:t>
            </a:r>
            <a:r>
              <a:rPr dirty="0" sz="1600" spc="10">
                <a:latin typeface="Malgun Gothic"/>
                <a:cs typeface="Malgun Gothic"/>
              </a:rPr>
              <a:t>Covariance</a:t>
            </a:r>
            <a:r>
              <a:rPr dirty="0" sz="1600" spc="-135">
                <a:latin typeface="Malgun Gothic"/>
                <a:cs typeface="Malgun Gothic"/>
              </a:rPr>
              <a:t> </a:t>
            </a:r>
            <a:r>
              <a:rPr dirty="0" sz="1600" spc="-40">
                <a:latin typeface="Malgun Gothic"/>
                <a:cs typeface="Malgun Gothic"/>
              </a:rPr>
              <a:t>Shift라는</a:t>
            </a:r>
            <a:r>
              <a:rPr dirty="0" sz="1600" spc="-16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현상은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5">
                <a:latin typeface="Malgun Gothic"/>
                <a:cs typeface="Malgun Gothic"/>
              </a:rPr>
              <a:t>Network의</a:t>
            </a:r>
            <a:r>
              <a:rPr dirty="0" sz="1600" spc="-14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각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층이나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>
                <a:latin typeface="Malgun Gothic"/>
                <a:cs typeface="Malgun Gothic"/>
              </a:rPr>
              <a:t>Activation</a:t>
            </a:r>
            <a:r>
              <a:rPr dirty="0" sz="1600" spc="-12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마다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input의</a:t>
            </a:r>
            <a:r>
              <a:rPr dirty="0" sz="1600" spc="-165">
                <a:latin typeface="Malgun Gothic"/>
                <a:cs typeface="Malgun Gothic"/>
              </a:rPr>
              <a:t> </a:t>
            </a:r>
            <a:r>
              <a:rPr dirty="0" sz="1600" spc="-15">
                <a:latin typeface="Malgun Gothic"/>
                <a:cs typeface="Malgun Gothic"/>
              </a:rPr>
              <a:t>distribution이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달라지는</a:t>
            </a:r>
            <a:r>
              <a:rPr dirty="0" sz="1600" spc="-22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현상</a:t>
            </a:r>
            <a:endParaRPr sz="1600">
              <a:latin typeface="Malgun Gothic"/>
              <a:cs typeface="Malgun Gothic"/>
            </a:endParaRPr>
          </a:p>
          <a:p>
            <a:pPr lvl="1" marL="812800" indent="-3429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5">
                <a:latin typeface="Malgun Gothic"/>
                <a:cs typeface="Malgun Gothic"/>
              </a:rPr>
              <a:t>Training</a:t>
            </a:r>
            <a:r>
              <a:rPr dirty="0" sz="1600" spc="-20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하는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과정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자체를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전체적으로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안정화하여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학습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속도를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가속시킬</a:t>
            </a:r>
            <a:r>
              <a:rPr dirty="0" sz="1600" spc="-204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수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있는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근본적인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방법을</a:t>
            </a:r>
            <a:r>
              <a:rPr dirty="0" sz="1600" spc="-20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사용</a:t>
            </a:r>
            <a:endParaRPr sz="1600">
              <a:latin typeface="Malgun Gothic"/>
              <a:cs typeface="Malgun Gothic"/>
            </a:endParaRPr>
          </a:p>
          <a:p>
            <a:pPr lvl="1" marL="812165" marR="508634" indent="-3429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600" spc="10">
                <a:latin typeface="Malgun Gothic"/>
                <a:cs typeface="Malgun Gothic"/>
              </a:rPr>
              <a:t>ICS</a:t>
            </a:r>
            <a:r>
              <a:rPr dirty="0" sz="1600" spc="-18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현상을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막기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위해서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간단하게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각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층의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-30">
                <a:latin typeface="Malgun Gothic"/>
                <a:cs typeface="Malgun Gothic"/>
              </a:rPr>
              <a:t>input의</a:t>
            </a:r>
            <a:r>
              <a:rPr dirty="0" sz="1600" spc="-180">
                <a:latin typeface="Malgun Gothic"/>
                <a:cs typeface="Malgun Gothic"/>
              </a:rPr>
              <a:t> </a:t>
            </a:r>
            <a:r>
              <a:rPr dirty="0" sz="1600" spc="-15">
                <a:latin typeface="Malgun Gothic"/>
                <a:cs typeface="Malgun Gothic"/>
              </a:rPr>
              <a:t>distribution을</a:t>
            </a:r>
            <a:r>
              <a:rPr dirty="0" sz="1600" spc="-145">
                <a:latin typeface="Malgun Gothic"/>
                <a:cs typeface="Malgun Gothic"/>
              </a:rPr>
              <a:t> </a:t>
            </a:r>
            <a:r>
              <a:rPr dirty="0" sz="1600" spc="-175">
                <a:latin typeface="Malgun Gothic"/>
                <a:cs typeface="Malgun Gothic"/>
              </a:rPr>
              <a:t>평균</a:t>
            </a:r>
            <a:r>
              <a:rPr dirty="0" sz="1600" spc="-195">
                <a:latin typeface="Malgun Gothic"/>
                <a:cs typeface="Malgun Gothic"/>
              </a:rPr>
              <a:t> </a:t>
            </a:r>
            <a:r>
              <a:rPr dirty="0" sz="1600" spc="85">
                <a:latin typeface="Malgun Gothic"/>
                <a:cs typeface="Malgun Gothic"/>
              </a:rPr>
              <a:t>0,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표준편차</a:t>
            </a:r>
            <a:r>
              <a:rPr dirty="0" sz="1600" spc="-210">
                <a:latin typeface="Malgun Gothic"/>
                <a:cs typeface="Malgun Gothic"/>
              </a:rPr>
              <a:t> </a:t>
            </a:r>
            <a:r>
              <a:rPr dirty="0" sz="1600" spc="-65">
                <a:latin typeface="Malgun Gothic"/>
                <a:cs typeface="Malgun Gothic"/>
              </a:rPr>
              <a:t>1인</a:t>
            </a:r>
            <a:r>
              <a:rPr dirty="0" sz="1600" spc="-190">
                <a:latin typeface="Malgun Gothic"/>
                <a:cs typeface="Malgun Gothic"/>
              </a:rPr>
              <a:t> </a:t>
            </a:r>
            <a:r>
              <a:rPr dirty="0" sz="1600" spc="-50">
                <a:latin typeface="Malgun Gothic"/>
                <a:cs typeface="Malgun Gothic"/>
              </a:rPr>
              <a:t>input으로 </a:t>
            </a:r>
            <a:r>
              <a:rPr dirty="0" sz="1600" spc="-550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normalize</a:t>
            </a:r>
            <a:r>
              <a:rPr dirty="0" sz="1600" spc="-175">
                <a:latin typeface="Malgun Gothic"/>
                <a:cs typeface="Malgun Gothic"/>
              </a:rPr>
              <a:t> </a:t>
            </a:r>
            <a:r>
              <a:rPr dirty="0" sz="1600" spc="-180">
                <a:latin typeface="Malgun Gothic"/>
                <a:cs typeface="Malgun Gothic"/>
              </a:rPr>
              <a:t>시키는</a:t>
            </a:r>
            <a:r>
              <a:rPr dirty="0" sz="1600" spc="-200">
                <a:latin typeface="Malgun Gothic"/>
                <a:cs typeface="Malgun Gothic"/>
              </a:rPr>
              <a:t> </a:t>
            </a:r>
            <a:r>
              <a:rPr dirty="0" sz="1600" spc="-20">
                <a:latin typeface="Malgun Gothic"/>
                <a:cs typeface="Malgun Gothic"/>
              </a:rPr>
              <a:t>방법(Keras의</a:t>
            </a:r>
            <a:r>
              <a:rPr dirty="0" sz="1600" spc="-175">
                <a:latin typeface="Malgun Gothic"/>
                <a:cs typeface="Malgun Gothic"/>
              </a:rPr>
              <a:t> </a:t>
            </a:r>
            <a:r>
              <a:rPr dirty="0" sz="1600" spc="15">
                <a:latin typeface="Malgun Gothic"/>
                <a:cs typeface="Malgun Gothic"/>
              </a:rPr>
              <a:t>BatchNormalization)</a:t>
            </a:r>
            <a:endParaRPr sz="16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414"/>
              </a:spcBef>
              <a:buSzPct val="83333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sz="1800" spc="35">
                <a:latin typeface="Malgun Gothic"/>
                <a:cs typeface="Malgun Gothic"/>
              </a:rPr>
              <a:t>Batch</a:t>
            </a:r>
            <a:r>
              <a:rPr dirty="0" sz="1800" spc="-260">
                <a:latin typeface="Malgun Gothic"/>
                <a:cs typeface="Malgun Gothic"/>
              </a:rPr>
              <a:t> </a:t>
            </a:r>
            <a:r>
              <a:rPr dirty="0" sz="1800" spc="-15">
                <a:latin typeface="Malgun Gothic"/>
                <a:cs typeface="Malgun Gothic"/>
              </a:rPr>
              <a:t>Normalization은</a:t>
            </a:r>
            <a:r>
              <a:rPr dirty="0" sz="1800" spc="-275">
                <a:latin typeface="Malgun Gothic"/>
                <a:cs typeface="Malgun Gothic"/>
              </a:rPr>
              <a:t> </a:t>
            </a:r>
            <a:r>
              <a:rPr dirty="0" sz="1800" spc="-40">
                <a:latin typeface="Malgun Gothic"/>
                <a:cs typeface="Malgun Gothic"/>
              </a:rPr>
              <a:t>Whitening이라는</a:t>
            </a:r>
            <a:r>
              <a:rPr dirty="0" sz="1800" spc="-285">
                <a:latin typeface="Malgun Gothic"/>
                <a:cs typeface="Malgun Gothic"/>
              </a:rPr>
              <a:t> </a:t>
            </a:r>
            <a:r>
              <a:rPr dirty="0" sz="1800" spc="-195">
                <a:latin typeface="Malgun Gothic"/>
                <a:cs typeface="Malgun Gothic"/>
              </a:rPr>
              <a:t>방법으로</a:t>
            </a:r>
            <a:r>
              <a:rPr dirty="0" sz="1800" spc="-265">
                <a:latin typeface="Malgun Gothic"/>
                <a:cs typeface="Malgun Gothic"/>
              </a:rPr>
              <a:t> </a:t>
            </a:r>
            <a:r>
              <a:rPr dirty="0" sz="1800" spc="-195">
                <a:latin typeface="Malgun Gothic"/>
                <a:cs typeface="Malgun Gothic"/>
              </a:rPr>
              <a:t>해결할</a:t>
            </a:r>
            <a:r>
              <a:rPr dirty="0" sz="1800" spc="-260">
                <a:latin typeface="Malgun Gothic"/>
                <a:cs typeface="Malgun Gothic"/>
              </a:rPr>
              <a:t> </a:t>
            </a:r>
            <a:r>
              <a:rPr dirty="0" sz="1800" spc="-195">
                <a:latin typeface="Malgun Gothic"/>
                <a:cs typeface="Malgun Gothic"/>
              </a:rPr>
              <a:t>수</a:t>
            </a:r>
            <a:r>
              <a:rPr dirty="0" sz="1800" spc="-240">
                <a:latin typeface="Malgun Gothic"/>
                <a:cs typeface="Malgun Gothic"/>
              </a:rPr>
              <a:t> </a:t>
            </a:r>
            <a:r>
              <a:rPr dirty="0" sz="1800" spc="-195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  <a:p>
            <a:pPr lvl="1" marL="812165" marR="355600" indent="-342900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400" spc="-5">
                <a:latin typeface="Malgun Gothic"/>
                <a:cs typeface="Malgun Gothic"/>
              </a:rPr>
              <a:t>Whitening은</a:t>
            </a:r>
            <a:r>
              <a:rPr dirty="0" sz="1400" spc="-204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기본적으로</a:t>
            </a:r>
            <a:r>
              <a:rPr dirty="0" sz="1400" spc="-17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들어오는</a:t>
            </a:r>
            <a:r>
              <a:rPr dirty="0" sz="1400" spc="-175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input의</a:t>
            </a:r>
            <a:r>
              <a:rPr dirty="0" sz="1400" spc="-204">
                <a:latin typeface="Malgun Gothic"/>
                <a:cs typeface="Malgun Gothic"/>
              </a:rPr>
              <a:t> </a:t>
            </a:r>
            <a:r>
              <a:rPr dirty="0" sz="1400" spc="-20">
                <a:latin typeface="Malgun Gothic"/>
                <a:cs typeface="Malgun Gothic"/>
              </a:rPr>
              <a:t>feature들을</a:t>
            </a:r>
            <a:r>
              <a:rPr dirty="0" sz="1400" spc="-19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uncorrelated</a:t>
            </a:r>
            <a:r>
              <a:rPr dirty="0" sz="1400" spc="-21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하게</a:t>
            </a:r>
            <a:r>
              <a:rPr dirty="0" sz="1400" spc="-170">
                <a:latin typeface="Malgun Gothic"/>
                <a:cs typeface="Malgun Gothic"/>
              </a:rPr>
              <a:t> </a:t>
            </a:r>
            <a:r>
              <a:rPr dirty="0" sz="1400" spc="-114">
                <a:latin typeface="Malgun Gothic"/>
                <a:cs typeface="Malgun Gothic"/>
              </a:rPr>
              <a:t>만들어주고,</a:t>
            </a:r>
            <a:r>
              <a:rPr dirty="0" sz="1400" spc="-17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각각의</a:t>
            </a:r>
            <a:r>
              <a:rPr dirty="0" sz="1400" spc="-16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variance를</a:t>
            </a:r>
            <a:r>
              <a:rPr dirty="0" sz="1400" spc="-204">
                <a:latin typeface="Malgun Gothic"/>
                <a:cs typeface="Malgun Gothic"/>
              </a:rPr>
              <a:t> </a:t>
            </a:r>
            <a:r>
              <a:rPr dirty="0" sz="1400" spc="-55">
                <a:latin typeface="Malgun Gothic"/>
                <a:cs typeface="Malgun Gothic"/>
              </a:rPr>
              <a:t>1로 </a:t>
            </a:r>
            <a:r>
              <a:rPr dirty="0" sz="1400" spc="-480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만들어주는</a:t>
            </a:r>
            <a:r>
              <a:rPr dirty="0" sz="1400" spc="-185">
                <a:latin typeface="Malgun Gothic"/>
                <a:cs typeface="Malgun Gothic"/>
              </a:rPr>
              <a:t> </a:t>
            </a:r>
            <a:r>
              <a:rPr dirty="0" sz="1400" spc="-155">
                <a:latin typeface="Malgun Gothic"/>
                <a:cs typeface="Malgun Gothic"/>
              </a:rPr>
              <a:t>작업</a:t>
            </a:r>
            <a:endParaRPr sz="1400">
              <a:latin typeface="Malgun Gothic"/>
              <a:cs typeface="Malgun Gothic"/>
            </a:endParaRPr>
          </a:p>
          <a:p>
            <a:pPr lvl="1" marL="812165" marR="857885" indent="-3429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 sz="1400" spc="30">
                <a:latin typeface="Malgun Gothic"/>
                <a:cs typeface="Malgun Gothic"/>
              </a:rPr>
              <a:t>Batch</a:t>
            </a:r>
            <a:r>
              <a:rPr dirty="0" sz="1400" spc="-19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Normalization:</a:t>
            </a:r>
            <a:r>
              <a:rPr dirty="0" sz="1400" spc="-21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Accelerating</a:t>
            </a:r>
            <a:r>
              <a:rPr dirty="0" sz="1400" spc="-18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Deep</a:t>
            </a:r>
            <a:r>
              <a:rPr dirty="0" sz="1400" spc="-16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Network</a:t>
            </a:r>
            <a:r>
              <a:rPr dirty="0" sz="1400" spc="-170">
                <a:latin typeface="Malgun Gothic"/>
                <a:cs typeface="Malgun Gothic"/>
              </a:rPr>
              <a:t> </a:t>
            </a:r>
            <a:r>
              <a:rPr dirty="0" sz="1400" spc="10">
                <a:latin typeface="Malgun Gothic"/>
                <a:cs typeface="Malgun Gothic"/>
              </a:rPr>
              <a:t>Training</a:t>
            </a:r>
            <a:r>
              <a:rPr dirty="0" sz="1400" spc="-210">
                <a:latin typeface="Malgun Gothic"/>
                <a:cs typeface="Malgun Gothic"/>
              </a:rPr>
              <a:t> </a:t>
            </a:r>
            <a:r>
              <a:rPr dirty="0" sz="1400" spc="15">
                <a:latin typeface="Malgun Gothic"/>
                <a:cs typeface="Malgun Gothic"/>
              </a:rPr>
              <a:t>by</a:t>
            </a:r>
            <a:r>
              <a:rPr dirty="0" sz="1400" spc="-185">
                <a:latin typeface="Malgun Gothic"/>
                <a:cs typeface="Malgun Gothic"/>
              </a:rPr>
              <a:t> </a:t>
            </a:r>
            <a:r>
              <a:rPr dirty="0" sz="1400" spc="5">
                <a:latin typeface="Malgun Gothic"/>
                <a:cs typeface="Malgun Gothic"/>
              </a:rPr>
              <a:t>Reducing</a:t>
            </a:r>
            <a:r>
              <a:rPr dirty="0" sz="1400" spc="-180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Internal</a:t>
            </a:r>
            <a:r>
              <a:rPr dirty="0" sz="1400" spc="-195">
                <a:latin typeface="Malgun Gothic"/>
                <a:cs typeface="Malgun Gothic"/>
              </a:rPr>
              <a:t> </a:t>
            </a:r>
            <a:r>
              <a:rPr dirty="0" sz="1400" spc="20">
                <a:latin typeface="Malgun Gothic"/>
                <a:cs typeface="Malgun Gothic"/>
              </a:rPr>
              <a:t>Covariate</a:t>
            </a:r>
            <a:r>
              <a:rPr dirty="0" sz="1400" spc="-200">
                <a:latin typeface="Malgun Gothic"/>
                <a:cs typeface="Malgun Gothic"/>
              </a:rPr>
              <a:t> </a:t>
            </a:r>
            <a:r>
              <a:rPr dirty="0" sz="1400" spc="25">
                <a:latin typeface="Malgun Gothic"/>
                <a:cs typeface="Malgun Gothic"/>
              </a:rPr>
              <a:t>Shift </a:t>
            </a:r>
            <a:r>
              <a:rPr dirty="0" sz="1400" spc="-480">
                <a:latin typeface="Malgun Gothic"/>
                <a:cs typeface="Malgun Gothic"/>
              </a:rPr>
              <a:t> </a:t>
            </a:r>
            <a:r>
              <a:rPr dirty="0" sz="1400" spc="50">
                <a:latin typeface="Malgun Gothic"/>
                <a:cs typeface="Malgun Gothic"/>
              </a:rPr>
              <a:t>(</a:t>
            </a:r>
            <a:r>
              <a:rPr dirty="0" u="sng" sz="1400" spc="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5"/>
              </a:rPr>
              <a:t>https://arxiv.org/abs/1502.03167</a:t>
            </a:r>
            <a:r>
              <a:rPr dirty="0" sz="1400" spc="50">
                <a:latin typeface="Malgun Gothic"/>
                <a:cs typeface="Malgun Gothic"/>
              </a:rPr>
              <a:t>)</a:t>
            </a:r>
            <a:endParaRPr sz="1400">
              <a:latin typeface="Malgun Gothic"/>
              <a:cs typeface="Malgun Gothic"/>
            </a:endParaRPr>
          </a:p>
          <a:p>
            <a:pPr marL="372110" indent="-360045">
              <a:lnSpc>
                <a:spcPct val="100000"/>
              </a:lnSpc>
              <a:spcBef>
                <a:spcPts val="275"/>
              </a:spcBef>
              <a:buClr>
                <a:srgbClr val="000000"/>
              </a:buClr>
              <a:buSzPct val="85000"/>
              <a:buFont typeface="Wingdings"/>
              <a:buChar char=""/>
              <a:tabLst>
                <a:tab pos="372110" algn="l"/>
                <a:tab pos="372745" algn="l"/>
              </a:tabLst>
            </a:pPr>
            <a:r>
              <a:rPr dirty="0" u="sng" sz="2000" spc="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algun Gothic"/>
                <a:cs typeface="Malgun Gothic"/>
                <a:hlinkClick r:id="rId6"/>
              </a:rPr>
              <a:t>https://keras.io/layers/normalization/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634" y="647827"/>
            <a:ext cx="17341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-140">
                <a:latin typeface="Malgun Gothic"/>
                <a:cs typeface="Malgun Gothic"/>
              </a:rPr>
              <a:t>절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5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경</a:t>
            </a:r>
            <a:r>
              <a:rPr dirty="0" sz="1000" spc="-135">
                <a:latin typeface="Malgun Gothic"/>
                <a:cs typeface="Malgun Gothic"/>
              </a:rPr>
              <a:t>사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소</a:t>
            </a:r>
            <a:r>
              <a:rPr dirty="0" sz="1000" spc="-135">
                <a:latin typeface="Malgun Gothic"/>
                <a:cs typeface="Malgun Gothic"/>
              </a:rPr>
              <a:t>실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-280">
                <a:latin typeface="Malgun Gothic"/>
                <a:cs typeface="Malgun Gothic"/>
              </a:rPr>
              <a:t>&gt;</a:t>
            </a:r>
            <a:r>
              <a:rPr dirty="0" sz="1000" spc="-60">
                <a:latin typeface="Malgun Gothic"/>
                <a:cs typeface="Malgun Gothic"/>
              </a:rPr>
              <a:t> </a:t>
            </a:r>
            <a:r>
              <a:rPr dirty="0" sz="1000" spc="10">
                <a:latin typeface="Malgun Gothic"/>
                <a:cs typeface="Malgun Gothic"/>
              </a:rPr>
              <a:t>2</a:t>
            </a:r>
            <a:r>
              <a:rPr dirty="0" sz="1000" spc="45">
                <a:latin typeface="Malgun Gothic"/>
                <a:cs typeface="Malgun Gothic"/>
              </a:rPr>
              <a:t>.4</a:t>
            </a:r>
            <a:r>
              <a:rPr dirty="0" sz="1000" spc="80">
                <a:latin typeface="Malgun Gothic"/>
                <a:cs typeface="Malgun Gothic"/>
              </a:rPr>
              <a:t>.</a:t>
            </a:r>
            <a:r>
              <a:rPr dirty="0" sz="1000" spc="-7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배</a:t>
            </a:r>
            <a:r>
              <a:rPr dirty="0" sz="1000" spc="-135">
                <a:latin typeface="Malgun Gothic"/>
                <a:cs typeface="Malgun Gothic"/>
              </a:rPr>
              <a:t>치</a:t>
            </a:r>
            <a:r>
              <a:rPr dirty="0" sz="1000" spc="-45">
                <a:latin typeface="Malgun Gothic"/>
                <a:cs typeface="Malgun Gothic"/>
              </a:rPr>
              <a:t> </a:t>
            </a:r>
            <a:r>
              <a:rPr dirty="0" sz="1000" spc="-140">
                <a:latin typeface="Malgun Gothic"/>
                <a:cs typeface="Malgun Gothic"/>
              </a:rPr>
              <a:t>정규화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허진경</dc:creator>
  <dc:title>PowerPoint 프레젠테이션</dc:title>
  <dcterms:created xsi:type="dcterms:W3CDTF">2022-10-20T00:18:53Z</dcterms:created>
  <dcterms:modified xsi:type="dcterms:W3CDTF">2022-10-20T00:18:53Z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2022-10-20T00:00:00Z</vt:filetime>
  </property>
</Properties>
</file>